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3" r:id="rId1"/>
  </p:sldMasterIdLst>
  <p:notesMasterIdLst>
    <p:notesMasterId r:id="rId35"/>
  </p:notesMasterIdLst>
  <p:sldIdLst>
    <p:sldId id="256" r:id="rId2"/>
    <p:sldId id="350" r:id="rId3"/>
    <p:sldId id="257" r:id="rId4"/>
    <p:sldId id="258" r:id="rId5"/>
    <p:sldId id="351" r:id="rId6"/>
    <p:sldId id="352" r:id="rId7"/>
    <p:sldId id="259" r:id="rId8"/>
    <p:sldId id="273" r:id="rId9"/>
    <p:sldId id="272" r:id="rId10"/>
    <p:sldId id="538" r:id="rId11"/>
    <p:sldId id="260" r:id="rId12"/>
    <p:sldId id="261" r:id="rId13"/>
    <p:sldId id="546" r:id="rId14"/>
    <p:sldId id="548" r:id="rId15"/>
    <p:sldId id="262" r:id="rId16"/>
    <p:sldId id="263" r:id="rId17"/>
    <p:sldId id="542" r:id="rId18"/>
    <p:sldId id="543" r:id="rId19"/>
    <p:sldId id="544" r:id="rId20"/>
    <p:sldId id="264" r:id="rId21"/>
    <p:sldId id="265" r:id="rId22"/>
    <p:sldId id="550" r:id="rId23"/>
    <p:sldId id="266" r:id="rId24"/>
    <p:sldId id="551" r:id="rId25"/>
    <p:sldId id="267" r:id="rId26"/>
    <p:sldId id="268" r:id="rId27"/>
    <p:sldId id="540" r:id="rId28"/>
    <p:sldId id="541" r:id="rId29"/>
    <p:sldId id="545" r:id="rId30"/>
    <p:sldId id="537" r:id="rId31"/>
    <p:sldId id="549" r:id="rId32"/>
    <p:sldId id="270" r:id="rId33"/>
    <p:sldId id="271" r:id="rId34"/>
  </p:sldIdLst>
  <p:sldSz cx="12192000" cy="6858000"/>
  <p:notesSz cx="6858000" cy="12192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167"/>
    <p:restoredTop sz="80000"/>
  </p:normalViewPr>
  <p:slideViewPr>
    <p:cSldViewPr snapToGrid="0" snapToObjects="1">
      <p:cViewPr varScale="1">
        <p:scale>
          <a:sx n="101" d="100"/>
          <a:sy n="101" d="100"/>
        </p:scale>
        <p:origin x="62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iagrams/_rels/data4.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sv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s>
</file>

<file path=ppt/diagrams/_rels/drawing4.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sv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3">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0D58977-D693-2B46-AADF-A12B996E6F20}"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endParaRPr lang="en-US"/>
        </a:p>
      </dgm:t>
    </dgm:pt>
    <dgm:pt modelId="{ACDCF1BD-EB5F-164D-BCF4-874B59310162}">
      <dgm:prSet phldrT="[Text]"/>
      <dgm:spPr/>
      <dgm:t>
        <a:bodyPr/>
        <a:lstStyle/>
        <a:p>
          <a:r>
            <a:rPr lang="en-US" dirty="0"/>
            <a:t>Federal Requirements</a:t>
          </a:r>
        </a:p>
      </dgm:t>
    </dgm:pt>
    <dgm:pt modelId="{2F65CD49-C0B6-1B4F-B394-A1C27A880C21}" type="parTrans" cxnId="{3C5D48E5-CAE7-2D46-8184-53E2C172A96B}">
      <dgm:prSet/>
      <dgm:spPr/>
      <dgm:t>
        <a:bodyPr/>
        <a:lstStyle/>
        <a:p>
          <a:endParaRPr lang="en-US"/>
        </a:p>
      </dgm:t>
    </dgm:pt>
    <dgm:pt modelId="{5E81FC14-2D1C-0B4E-A9B4-4CBB8CBC9FE5}" type="sibTrans" cxnId="{3C5D48E5-CAE7-2D46-8184-53E2C172A96B}">
      <dgm:prSet/>
      <dgm:spPr/>
      <dgm:t>
        <a:bodyPr/>
        <a:lstStyle/>
        <a:p>
          <a:endParaRPr lang="en-US"/>
        </a:p>
      </dgm:t>
    </dgm:pt>
    <dgm:pt modelId="{CBFF0699-7D34-5747-B3C4-096A41A022A9}">
      <dgm:prSet phldrT="[Text]"/>
      <dgm:spPr/>
      <dgm:t>
        <a:bodyPr/>
        <a:lstStyle/>
        <a:p>
          <a:r>
            <a:rPr lang="en-US" dirty="0"/>
            <a:t>Fair Labor Standards Act</a:t>
          </a:r>
        </a:p>
      </dgm:t>
    </dgm:pt>
    <dgm:pt modelId="{3F6A4AE9-8986-AB49-95C3-083450B7555D}" type="parTrans" cxnId="{EDA0761E-CD9A-2140-9731-485F7AB8D02A}">
      <dgm:prSet/>
      <dgm:spPr/>
      <dgm:t>
        <a:bodyPr/>
        <a:lstStyle/>
        <a:p>
          <a:endParaRPr lang="en-US"/>
        </a:p>
      </dgm:t>
    </dgm:pt>
    <dgm:pt modelId="{937EF461-07F8-D14A-8928-526EBC5AF1D8}" type="sibTrans" cxnId="{EDA0761E-CD9A-2140-9731-485F7AB8D02A}">
      <dgm:prSet/>
      <dgm:spPr/>
      <dgm:t>
        <a:bodyPr/>
        <a:lstStyle/>
        <a:p>
          <a:endParaRPr lang="en-US"/>
        </a:p>
      </dgm:t>
    </dgm:pt>
    <dgm:pt modelId="{D3D7238A-D781-774E-A463-1BF11FD0DDC4}">
      <dgm:prSet phldrT="[Text]"/>
      <dgm:spPr/>
      <dgm:t>
        <a:bodyPr/>
        <a:lstStyle/>
        <a:p>
          <a:r>
            <a:rPr lang="en-US" dirty="0"/>
            <a:t>Family &amp; Medical Leave Act (FMLA)</a:t>
          </a:r>
        </a:p>
      </dgm:t>
    </dgm:pt>
    <dgm:pt modelId="{136FFC68-F667-A546-95FC-54107F139669}" type="parTrans" cxnId="{50F076CE-8A5F-6749-9D40-B782F6401AA7}">
      <dgm:prSet/>
      <dgm:spPr/>
      <dgm:t>
        <a:bodyPr/>
        <a:lstStyle/>
        <a:p>
          <a:endParaRPr lang="en-US"/>
        </a:p>
      </dgm:t>
    </dgm:pt>
    <dgm:pt modelId="{2482F3D4-8513-E442-9F90-94807F01F196}" type="sibTrans" cxnId="{50F076CE-8A5F-6749-9D40-B782F6401AA7}">
      <dgm:prSet/>
      <dgm:spPr/>
      <dgm:t>
        <a:bodyPr/>
        <a:lstStyle/>
        <a:p>
          <a:endParaRPr lang="en-US"/>
        </a:p>
      </dgm:t>
    </dgm:pt>
    <dgm:pt modelId="{F001FA5C-2111-7545-8D2B-9C96E0B78AA6}">
      <dgm:prSet phldrT="[Text]"/>
      <dgm:spPr/>
      <dgm:t>
        <a:bodyPr/>
        <a:lstStyle/>
        <a:p>
          <a:r>
            <a:rPr lang="en-US" dirty="0"/>
            <a:t>State Requirements</a:t>
          </a:r>
        </a:p>
      </dgm:t>
    </dgm:pt>
    <dgm:pt modelId="{942032D4-D0EE-634B-8663-499520560863}" type="parTrans" cxnId="{B769ED78-F514-4A4D-91D8-FA69C3F1A370}">
      <dgm:prSet/>
      <dgm:spPr/>
      <dgm:t>
        <a:bodyPr/>
        <a:lstStyle/>
        <a:p>
          <a:endParaRPr lang="en-US"/>
        </a:p>
      </dgm:t>
    </dgm:pt>
    <dgm:pt modelId="{C4DE0AE8-3AE1-6B4E-AB59-4309CD76A9B9}" type="sibTrans" cxnId="{B769ED78-F514-4A4D-91D8-FA69C3F1A370}">
      <dgm:prSet/>
      <dgm:spPr/>
      <dgm:t>
        <a:bodyPr/>
        <a:lstStyle/>
        <a:p>
          <a:endParaRPr lang="en-US"/>
        </a:p>
      </dgm:t>
    </dgm:pt>
    <dgm:pt modelId="{358194D5-0757-0949-AF26-77810DFE4E14}">
      <dgm:prSet phldrT="[Text]"/>
      <dgm:spPr/>
      <dgm:t>
        <a:bodyPr/>
        <a:lstStyle/>
        <a:p>
          <a:r>
            <a:rPr lang="en-US" dirty="0"/>
            <a:t>State Laws &amp; Mandates (Iowa Code)</a:t>
          </a:r>
        </a:p>
      </dgm:t>
    </dgm:pt>
    <dgm:pt modelId="{C4BEE111-06D8-5843-8A78-7D7769C04166}" type="parTrans" cxnId="{08B06BD5-85D4-044B-92FF-AA6877C28D0E}">
      <dgm:prSet/>
      <dgm:spPr/>
      <dgm:t>
        <a:bodyPr/>
        <a:lstStyle/>
        <a:p>
          <a:endParaRPr lang="en-US"/>
        </a:p>
      </dgm:t>
    </dgm:pt>
    <dgm:pt modelId="{70E6C934-2F5B-CE47-8E58-2857FA9CCCD8}" type="sibTrans" cxnId="{08B06BD5-85D4-044B-92FF-AA6877C28D0E}">
      <dgm:prSet/>
      <dgm:spPr/>
      <dgm:t>
        <a:bodyPr/>
        <a:lstStyle/>
        <a:p>
          <a:endParaRPr lang="en-US"/>
        </a:p>
      </dgm:t>
    </dgm:pt>
    <dgm:pt modelId="{E01D4495-2DD1-5B42-B4F7-83999D697533}">
      <dgm:prSet phldrT="[Text]"/>
      <dgm:spPr/>
      <dgm:t>
        <a:bodyPr/>
        <a:lstStyle/>
        <a:p>
          <a:r>
            <a:rPr lang="en-US" dirty="0"/>
            <a:t>Job Duties</a:t>
          </a:r>
        </a:p>
      </dgm:t>
    </dgm:pt>
    <dgm:pt modelId="{DB67119E-04F9-1C4E-9299-51ECF783D6DB}" type="parTrans" cxnId="{940A4C64-3543-3A43-921D-B9CC36D99E4C}">
      <dgm:prSet/>
      <dgm:spPr/>
      <dgm:t>
        <a:bodyPr/>
        <a:lstStyle/>
        <a:p>
          <a:endParaRPr lang="en-US"/>
        </a:p>
      </dgm:t>
    </dgm:pt>
    <dgm:pt modelId="{E113B20E-D050-804D-8D1A-054D28F77B1E}" type="sibTrans" cxnId="{940A4C64-3543-3A43-921D-B9CC36D99E4C}">
      <dgm:prSet/>
      <dgm:spPr/>
      <dgm:t>
        <a:bodyPr/>
        <a:lstStyle/>
        <a:p>
          <a:endParaRPr lang="en-US"/>
        </a:p>
      </dgm:t>
    </dgm:pt>
    <dgm:pt modelId="{01B5E231-F69C-064D-BD10-CCBE23515ADD}">
      <dgm:prSet phldrT="[Text]"/>
      <dgm:spPr/>
      <dgm:t>
        <a:bodyPr/>
        <a:lstStyle/>
        <a:p>
          <a:r>
            <a:rPr lang="en-US" dirty="0"/>
            <a:t>Local Requirements</a:t>
          </a:r>
        </a:p>
      </dgm:t>
    </dgm:pt>
    <dgm:pt modelId="{7B42A6B0-C3D9-2D40-B00F-2615164247AC}" type="parTrans" cxnId="{CC1ADCE5-FC28-664D-87CF-A413F031E2C0}">
      <dgm:prSet/>
      <dgm:spPr/>
      <dgm:t>
        <a:bodyPr/>
        <a:lstStyle/>
        <a:p>
          <a:endParaRPr lang="en-US"/>
        </a:p>
      </dgm:t>
    </dgm:pt>
    <dgm:pt modelId="{A8087DE3-6DA9-EC47-9246-4F6337673C05}" type="sibTrans" cxnId="{CC1ADCE5-FC28-664D-87CF-A413F031E2C0}">
      <dgm:prSet/>
      <dgm:spPr/>
      <dgm:t>
        <a:bodyPr/>
        <a:lstStyle/>
        <a:p>
          <a:endParaRPr lang="en-US"/>
        </a:p>
      </dgm:t>
    </dgm:pt>
    <dgm:pt modelId="{7A838708-BB4E-1442-A0DB-56E02905896B}">
      <dgm:prSet phldrT="[Text]"/>
      <dgm:spPr/>
      <dgm:t>
        <a:bodyPr/>
        <a:lstStyle/>
        <a:p>
          <a:r>
            <a:rPr lang="en-US" dirty="0"/>
            <a:t>Local Policies &amp; Ordinances</a:t>
          </a:r>
        </a:p>
      </dgm:t>
    </dgm:pt>
    <dgm:pt modelId="{1898CADB-C743-8A4E-834E-F715C84DA2AC}" type="parTrans" cxnId="{51DBA38F-77A5-264F-B130-6E862443F94A}">
      <dgm:prSet/>
      <dgm:spPr/>
      <dgm:t>
        <a:bodyPr/>
        <a:lstStyle/>
        <a:p>
          <a:endParaRPr lang="en-US"/>
        </a:p>
      </dgm:t>
    </dgm:pt>
    <dgm:pt modelId="{77B0B435-E76B-C344-AAAE-67DA429EC919}" type="sibTrans" cxnId="{51DBA38F-77A5-264F-B130-6E862443F94A}">
      <dgm:prSet/>
      <dgm:spPr/>
      <dgm:t>
        <a:bodyPr/>
        <a:lstStyle/>
        <a:p>
          <a:endParaRPr lang="en-US"/>
        </a:p>
      </dgm:t>
    </dgm:pt>
    <dgm:pt modelId="{28EBB43F-7863-AE44-9464-09705B0BD32B}">
      <dgm:prSet phldrT="[Text]"/>
      <dgm:spPr/>
      <dgm:t>
        <a:bodyPr/>
        <a:lstStyle/>
        <a:p>
          <a:r>
            <a:rPr lang="en-US" dirty="0"/>
            <a:t>Federal Grants </a:t>
          </a:r>
        </a:p>
      </dgm:t>
    </dgm:pt>
    <dgm:pt modelId="{94A74D87-F7F3-F547-B996-DD9F14AA8839}" type="parTrans" cxnId="{35B2D086-8AC8-5740-B31F-28BC9367BB9B}">
      <dgm:prSet/>
      <dgm:spPr/>
    </dgm:pt>
    <dgm:pt modelId="{CA7DE57E-F1E0-E34A-9402-4FDD3E6AC533}" type="sibTrans" cxnId="{35B2D086-8AC8-5740-B31F-28BC9367BB9B}">
      <dgm:prSet/>
      <dgm:spPr/>
    </dgm:pt>
    <dgm:pt modelId="{2E683986-4392-AB41-843E-1E53BB9CB611}">
      <dgm:prSet phldrT="[Text]"/>
      <dgm:spPr/>
      <dgm:t>
        <a:bodyPr/>
        <a:lstStyle/>
        <a:p>
          <a:r>
            <a:rPr lang="en-US" dirty="0"/>
            <a:t>Accounting Methods/Reports</a:t>
          </a:r>
        </a:p>
      </dgm:t>
    </dgm:pt>
    <dgm:pt modelId="{8B81047F-707C-1C4A-B143-C7B41BF90992}" type="parTrans" cxnId="{8AE77D5D-6EA0-6543-8117-578CA0582883}">
      <dgm:prSet/>
      <dgm:spPr/>
    </dgm:pt>
    <dgm:pt modelId="{C907642F-9B17-D74D-A2F8-9CE55E251E81}" type="sibTrans" cxnId="{8AE77D5D-6EA0-6543-8117-578CA0582883}">
      <dgm:prSet/>
      <dgm:spPr/>
    </dgm:pt>
    <dgm:pt modelId="{D97B9CFE-3BA4-8F4D-AE52-C8AD6E812466}">
      <dgm:prSet phldrT="[Text]"/>
      <dgm:spPr/>
      <dgm:t>
        <a:bodyPr/>
        <a:lstStyle/>
        <a:p>
          <a:r>
            <a:rPr lang="en-US" dirty="0"/>
            <a:t>Open Meetings/Open Records</a:t>
          </a:r>
        </a:p>
      </dgm:t>
    </dgm:pt>
    <dgm:pt modelId="{AE2FD48F-87AE-3643-AA43-4683802183B4}" type="parTrans" cxnId="{BB74D540-F3D3-014D-9D72-D5224ADB632A}">
      <dgm:prSet/>
      <dgm:spPr/>
    </dgm:pt>
    <dgm:pt modelId="{AD6453CD-8B36-1E45-BDDC-E94B45FEE9CC}" type="sibTrans" cxnId="{BB74D540-F3D3-014D-9D72-D5224ADB632A}">
      <dgm:prSet/>
      <dgm:spPr/>
    </dgm:pt>
    <dgm:pt modelId="{86582757-89F5-2941-BC6F-67823F07708C}">
      <dgm:prSet phldrT="[Text]"/>
      <dgm:spPr/>
      <dgm:t>
        <a:bodyPr/>
        <a:lstStyle/>
        <a:p>
          <a:r>
            <a:rPr lang="en-US" dirty="0"/>
            <a:t>Ordinances</a:t>
          </a:r>
        </a:p>
      </dgm:t>
    </dgm:pt>
    <dgm:pt modelId="{672025C0-1FAD-5444-B5E7-3A50976C9A8C}" type="parTrans" cxnId="{E9A965EE-5015-534B-87F8-A41EA5F3899D}">
      <dgm:prSet/>
      <dgm:spPr/>
    </dgm:pt>
    <dgm:pt modelId="{45172527-E816-B14D-BC75-781231791210}" type="sibTrans" cxnId="{E9A965EE-5015-534B-87F8-A41EA5F3899D}">
      <dgm:prSet/>
      <dgm:spPr/>
    </dgm:pt>
    <dgm:pt modelId="{73484137-30CC-F748-B239-FA8FA6D085FA}">
      <dgm:prSet phldrT="[Text]"/>
      <dgm:spPr/>
      <dgm:t>
        <a:bodyPr/>
        <a:lstStyle/>
        <a:p>
          <a:r>
            <a:rPr lang="en-US" dirty="0"/>
            <a:t>Resolutions</a:t>
          </a:r>
        </a:p>
      </dgm:t>
    </dgm:pt>
    <dgm:pt modelId="{6B4AF6B6-B4C3-0240-BE18-814C23943AF7}" type="parTrans" cxnId="{D09885FE-0C08-2649-9617-13ED0791A1CC}">
      <dgm:prSet/>
      <dgm:spPr/>
    </dgm:pt>
    <dgm:pt modelId="{6EBC369D-45B1-2443-A736-F8B90B638D6C}" type="sibTrans" cxnId="{D09885FE-0C08-2649-9617-13ED0791A1CC}">
      <dgm:prSet/>
      <dgm:spPr/>
    </dgm:pt>
    <dgm:pt modelId="{E964CDCB-90F2-F040-8477-A5A4AC08E3A6}">
      <dgm:prSet phldrT="[Text]"/>
      <dgm:spPr/>
      <dgm:t>
        <a:bodyPr/>
        <a:lstStyle/>
        <a:p>
          <a:r>
            <a:rPr lang="en-US" dirty="0"/>
            <a:t>Motions</a:t>
          </a:r>
        </a:p>
      </dgm:t>
    </dgm:pt>
    <dgm:pt modelId="{4507B197-A654-5948-BC5D-650F6898A808}" type="parTrans" cxnId="{42CBD299-1988-8B4A-9B42-3AD1C334E634}">
      <dgm:prSet/>
      <dgm:spPr/>
    </dgm:pt>
    <dgm:pt modelId="{6A220A3A-8E55-C347-972D-271378211B3A}" type="sibTrans" cxnId="{42CBD299-1988-8B4A-9B42-3AD1C334E634}">
      <dgm:prSet/>
      <dgm:spPr/>
    </dgm:pt>
    <dgm:pt modelId="{D37CC7F8-D264-BA4D-BD9F-CEEFFFFCFB75}" type="pres">
      <dgm:prSet presAssocID="{50D58977-D693-2B46-AADF-A12B996E6F20}" presName="Name0" presStyleCnt="0">
        <dgm:presLayoutVars>
          <dgm:chPref val="3"/>
          <dgm:dir/>
          <dgm:animLvl val="lvl"/>
          <dgm:resizeHandles/>
        </dgm:presLayoutVars>
      </dgm:prSet>
      <dgm:spPr/>
    </dgm:pt>
    <dgm:pt modelId="{EC88B770-500C-6647-AACB-16F40D1DAC6F}" type="pres">
      <dgm:prSet presAssocID="{ACDCF1BD-EB5F-164D-BCF4-874B59310162}" presName="horFlow" presStyleCnt="0"/>
      <dgm:spPr/>
    </dgm:pt>
    <dgm:pt modelId="{8A5226D2-B74D-5B4A-974E-0FD73DB7DBE2}" type="pres">
      <dgm:prSet presAssocID="{ACDCF1BD-EB5F-164D-BCF4-874B59310162}" presName="bigChev" presStyleLbl="node1" presStyleIdx="0" presStyleCnt="3"/>
      <dgm:spPr/>
    </dgm:pt>
    <dgm:pt modelId="{976E3E4F-7C4A-0140-ABC9-AB4313EECCE5}" type="pres">
      <dgm:prSet presAssocID="{3F6A4AE9-8986-AB49-95C3-083450B7555D}" presName="parTrans" presStyleCnt="0"/>
      <dgm:spPr/>
    </dgm:pt>
    <dgm:pt modelId="{77A02B4A-35A2-1D47-B40D-AE99EA0A6825}" type="pres">
      <dgm:prSet presAssocID="{CBFF0699-7D34-5747-B3C4-096A41A022A9}" presName="node" presStyleLbl="alignAccFollowNode1" presStyleIdx="0" presStyleCnt="11">
        <dgm:presLayoutVars>
          <dgm:bulletEnabled val="1"/>
        </dgm:presLayoutVars>
      </dgm:prSet>
      <dgm:spPr/>
    </dgm:pt>
    <dgm:pt modelId="{46547DF2-CD92-F04D-803E-6D40FC73F41E}" type="pres">
      <dgm:prSet presAssocID="{937EF461-07F8-D14A-8928-526EBC5AF1D8}" presName="sibTrans" presStyleCnt="0"/>
      <dgm:spPr/>
    </dgm:pt>
    <dgm:pt modelId="{C7EAA152-1EE4-F54A-BAC9-180EB29093D5}" type="pres">
      <dgm:prSet presAssocID="{D3D7238A-D781-774E-A463-1BF11FD0DDC4}" presName="node" presStyleLbl="alignAccFollowNode1" presStyleIdx="1" presStyleCnt="11">
        <dgm:presLayoutVars>
          <dgm:bulletEnabled val="1"/>
        </dgm:presLayoutVars>
      </dgm:prSet>
      <dgm:spPr/>
    </dgm:pt>
    <dgm:pt modelId="{0BF073CD-41C4-1E4F-B765-5BD6809C2B3A}" type="pres">
      <dgm:prSet presAssocID="{2482F3D4-8513-E442-9F90-94807F01F196}" presName="sibTrans" presStyleCnt="0"/>
      <dgm:spPr/>
    </dgm:pt>
    <dgm:pt modelId="{40EE1C26-ED07-2047-A24A-FED2972AB85A}" type="pres">
      <dgm:prSet presAssocID="{28EBB43F-7863-AE44-9464-09705B0BD32B}" presName="node" presStyleLbl="alignAccFollowNode1" presStyleIdx="2" presStyleCnt="11">
        <dgm:presLayoutVars>
          <dgm:bulletEnabled val="1"/>
        </dgm:presLayoutVars>
      </dgm:prSet>
      <dgm:spPr/>
    </dgm:pt>
    <dgm:pt modelId="{ECD6F3BF-5F44-914A-82E0-3D2AE753023D}" type="pres">
      <dgm:prSet presAssocID="{ACDCF1BD-EB5F-164D-BCF4-874B59310162}" presName="vSp" presStyleCnt="0"/>
      <dgm:spPr/>
    </dgm:pt>
    <dgm:pt modelId="{7B695127-41C6-5147-B034-3DD68E25F750}" type="pres">
      <dgm:prSet presAssocID="{F001FA5C-2111-7545-8D2B-9C96E0B78AA6}" presName="horFlow" presStyleCnt="0"/>
      <dgm:spPr/>
    </dgm:pt>
    <dgm:pt modelId="{17941E06-AF2C-0C47-9B1B-14C006CBA503}" type="pres">
      <dgm:prSet presAssocID="{F001FA5C-2111-7545-8D2B-9C96E0B78AA6}" presName="bigChev" presStyleLbl="node1" presStyleIdx="1" presStyleCnt="3"/>
      <dgm:spPr/>
    </dgm:pt>
    <dgm:pt modelId="{CA2F5ABB-1873-2343-8F67-B19AF58C90C9}" type="pres">
      <dgm:prSet presAssocID="{C4BEE111-06D8-5843-8A78-7D7769C04166}" presName="parTrans" presStyleCnt="0"/>
      <dgm:spPr/>
    </dgm:pt>
    <dgm:pt modelId="{B071071F-33B4-E241-865D-085B420AA5D0}" type="pres">
      <dgm:prSet presAssocID="{358194D5-0757-0949-AF26-77810DFE4E14}" presName="node" presStyleLbl="alignAccFollowNode1" presStyleIdx="3" presStyleCnt="11">
        <dgm:presLayoutVars>
          <dgm:bulletEnabled val="1"/>
        </dgm:presLayoutVars>
      </dgm:prSet>
      <dgm:spPr/>
    </dgm:pt>
    <dgm:pt modelId="{8C94F48F-AFCF-3C46-8130-46C8F0A3363F}" type="pres">
      <dgm:prSet presAssocID="{70E6C934-2F5B-CE47-8E58-2857FA9CCCD8}" presName="sibTrans" presStyleCnt="0"/>
      <dgm:spPr/>
    </dgm:pt>
    <dgm:pt modelId="{04AD5914-C038-EE45-B5AE-1B768FD40801}" type="pres">
      <dgm:prSet presAssocID="{E01D4495-2DD1-5B42-B4F7-83999D697533}" presName="node" presStyleLbl="alignAccFollowNode1" presStyleIdx="4" presStyleCnt="11">
        <dgm:presLayoutVars>
          <dgm:bulletEnabled val="1"/>
        </dgm:presLayoutVars>
      </dgm:prSet>
      <dgm:spPr/>
    </dgm:pt>
    <dgm:pt modelId="{0E7E49EA-310C-C948-A21A-C67EAB679ABC}" type="pres">
      <dgm:prSet presAssocID="{E113B20E-D050-804D-8D1A-054D28F77B1E}" presName="sibTrans" presStyleCnt="0"/>
      <dgm:spPr/>
    </dgm:pt>
    <dgm:pt modelId="{183AB115-E57C-4D4D-958C-18B1E67CF92A}" type="pres">
      <dgm:prSet presAssocID="{2E683986-4392-AB41-843E-1E53BB9CB611}" presName="node" presStyleLbl="alignAccFollowNode1" presStyleIdx="5" presStyleCnt="11">
        <dgm:presLayoutVars>
          <dgm:bulletEnabled val="1"/>
        </dgm:presLayoutVars>
      </dgm:prSet>
      <dgm:spPr/>
    </dgm:pt>
    <dgm:pt modelId="{7AA3C996-DAB6-C343-A302-BB1204BD2397}" type="pres">
      <dgm:prSet presAssocID="{C907642F-9B17-D74D-A2F8-9CE55E251E81}" presName="sibTrans" presStyleCnt="0"/>
      <dgm:spPr/>
    </dgm:pt>
    <dgm:pt modelId="{D745B6EF-D863-A742-A7BB-1F180768D29E}" type="pres">
      <dgm:prSet presAssocID="{D97B9CFE-3BA4-8F4D-AE52-C8AD6E812466}" presName="node" presStyleLbl="alignAccFollowNode1" presStyleIdx="6" presStyleCnt="11">
        <dgm:presLayoutVars>
          <dgm:bulletEnabled val="1"/>
        </dgm:presLayoutVars>
      </dgm:prSet>
      <dgm:spPr/>
    </dgm:pt>
    <dgm:pt modelId="{9C1822DD-DDAB-4840-B807-631A63FABF4E}" type="pres">
      <dgm:prSet presAssocID="{F001FA5C-2111-7545-8D2B-9C96E0B78AA6}" presName="vSp" presStyleCnt="0"/>
      <dgm:spPr/>
    </dgm:pt>
    <dgm:pt modelId="{20746AA9-2436-2945-AB8F-DE7F3142A0EF}" type="pres">
      <dgm:prSet presAssocID="{01B5E231-F69C-064D-BD10-CCBE23515ADD}" presName="horFlow" presStyleCnt="0"/>
      <dgm:spPr/>
    </dgm:pt>
    <dgm:pt modelId="{19901F39-B8D5-EC42-9778-FC58CA5B01A2}" type="pres">
      <dgm:prSet presAssocID="{01B5E231-F69C-064D-BD10-CCBE23515ADD}" presName="bigChev" presStyleLbl="node1" presStyleIdx="2" presStyleCnt="3"/>
      <dgm:spPr/>
    </dgm:pt>
    <dgm:pt modelId="{666FB31B-CA8F-F94B-B0E1-E8A321020930}" type="pres">
      <dgm:prSet presAssocID="{1898CADB-C743-8A4E-834E-F715C84DA2AC}" presName="parTrans" presStyleCnt="0"/>
      <dgm:spPr/>
    </dgm:pt>
    <dgm:pt modelId="{C7CD8A2B-EE70-BE46-B7EA-1DC390AD303F}" type="pres">
      <dgm:prSet presAssocID="{7A838708-BB4E-1442-A0DB-56E02905896B}" presName="node" presStyleLbl="alignAccFollowNode1" presStyleIdx="7" presStyleCnt="11">
        <dgm:presLayoutVars>
          <dgm:bulletEnabled val="1"/>
        </dgm:presLayoutVars>
      </dgm:prSet>
      <dgm:spPr/>
    </dgm:pt>
    <dgm:pt modelId="{D3146C40-E48B-7A4C-8877-B11375488402}" type="pres">
      <dgm:prSet presAssocID="{77B0B435-E76B-C344-AAAE-67DA429EC919}" presName="sibTrans" presStyleCnt="0"/>
      <dgm:spPr/>
    </dgm:pt>
    <dgm:pt modelId="{4877F956-9456-B74F-8917-D92CA77F9ED7}" type="pres">
      <dgm:prSet presAssocID="{86582757-89F5-2941-BC6F-67823F07708C}" presName="node" presStyleLbl="alignAccFollowNode1" presStyleIdx="8" presStyleCnt="11">
        <dgm:presLayoutVars>
          <dgm:bulletEnabled val="1"/>
        </dgm:presLayoutVars>
      </dgm:prSet>
      <dgm:spPr/>
    </dgm:pt>
    <dgm:pt modelId="{0BF47D07-0799-294F-9AE1-A3F17DC8557E}" type="pres">
      <dgm:prSet presAssocID="{45172527-E816-B14D-BC75-781231791210}" presName="sibTrans" presStyleCnt="0"/>
      <dgm:spPr/>
    </dgm:pt>
    <dgm:pt modelId="{11F650B4-749B-7346-976D-0ED98B2274C4}" type="pres">
      <dgm:prSet presAssocID="{73484137-30CC-F748-B239-FA8FA6D085FA}" presName="node" presStyleLbl="alignAccFollowNode1" presStyleIdx="9" presStyleCnt="11">
        <dgm:presLayoutVars>
          <dgm:bulletEnabled val="1"/>
        </dgm:presLayoutVars>
      </dgm:prSet>
      <dgm:spPr/>
    </dgm:pt>
    <dgm:pt modelId="{53C519BE-A40C-184B-B05C-A1084F714797}" type="pres">
      <dgm:prSet presAssocID="{6EBC369D-45B1-2443-A736-F8B90B638D6C}" presName="sibTrans" presStyleCnt="0"/>
      <dgm:spPr/>
    </dgm:pt>
    <dgm:pt modelId="{51BA20AF-897C-F34B-9DBD-60A02F6D235F}" type="pres">
      <dgm:prSet presAssocID="{E964CDCB-90F2-F040-8477-A5A4AC08E3A6}" presName="node" presStyleLbl="alignAccFollowNode1" presStyleIdx="10" presStyleCnt="11">
        <dgm:presLayoutVars>
          <dgm:bulletEnabled val="1"/>
        </dgm:presLayoutVars>
      </dgm:prSet>
      <dgm:spPr/>
    </dgm:pt>
  </dgm:ptLst>
  <dgm:cxnLst>
    <dgm:cxn modelId="{E67C730E-584F-EC4E-B3A7-E69DDC804CCB}" type="presOf" srcId="{01B5E231-F69C-064D-BD10-CCBE23515ADD}" destId="{19901F39-B8D5-EC42-9778-FC58CA5B01A2}" srcOrd="0" destOrd="0" presId="urn:microsoft.com/office/officeart/2005/8/layout/lProcess3"/>
    <dgm:cxn modelId="{C47EC312-66BB-264F-ADD7-B31AACCE05BD}" type="presOf" srcId="{7A838708-BB4E-1442-A0DB-56E02905896B}" destId="{C7CD8A2B-EE70-BE46-B7EA-1DC390AD303F}" srcOrd="0" destOrd="0" presId="urn:microsoft.com/office/officeart/2005/8/layout/lProcess3"/>
    <dgm:cxn modelId="{9B97C912-6D58-2843-92E4-2463EAE51184}" type="presOf" srcId="{86582757-89F5-2941-BC6F-67823F07708C}" destId="{4877F956-9456-B74F-8917-D92CA77F9ED7}" srcOrd="0" destOrd="0" presId="urn:microsoft.com/office/officeart/2005/8/layout/lProcess3"/>
    <dgm:cxn modelId="{B9B6651B-6EED-274D-B880-8484EFF14DC2}" type="presOf" srcId="{CBFF0699-7D34-5747-B3C4-096A41A022A9}" destId="{77A02B4A-35A2-1D47-B40D-AE99EA0A6825}" srcOrd="0" destOrd="0" presId="urn:microsoft.com/office/officeart/2005/8/layout/lProcess3"/>
    <dgm:cxn modelId="{EDA0761E-CD9A-2140-9731-485F7AB8D02A}" srcId="{ACDCF1BD-EB5F-164D-BCF4-874B59310162}" destId="{CBFF0699-7D34-5747-B3C4-096A41A022A9}" srcOrd="0" destOrd="0" parTransId="{3F6A4AE9-8986-AB49-95C3-083450B7555D}" sibTransId="{937EF461-07F8-D14A-8928-526EBC5AF1D8}"/>
    <dgm:cxn modelId="{9AAF0321-291E-E842-BEE1-402F9D5E0498}" type="presOf" srcId="{2E683986-4392-AB41-843E-1E53BB9CB611}" destId="{183AB115-E57C-4D4D-958C-18B1E67CF92A}" srcOrd="0" destOrd="0" presId="urn:microsoft.com/office/officeart/2005/8/layout/lProcess3"/>
    <dgm:cxn modelId="{BB74D540-F3D3-014D-9D72-D5224ADB632A}" srcId="{F001FA5C-2111-7545-8D2B-9C96E0B78AA6}" destId="{D97B9CFE-3BA4-8F4D-AE52-C8AD6E812466}" srcOrd="3" destOrd="0" parTransId="{AE2FD48F-87AE-3643-AA43-4683802183B4}" sibTransId="{AD6453CD-8B36-1E45-BDDC-E94B45FEE9CC}"/>
    <dgm:cxn modelId="{B8B67348-0134-964D-B268-355B1D245AF4}" type="presOf" srcId="{E964CDCB-90F2-F040-8477-A5A4AC08E3A6}" destId="{51BA20AF-897C-F34B-9DBD-60A02F6D235F}" srcOrd="0" destOrd="0" presId="urn:microsoft.com/office/officeart/2005/8/layout/lProcess3"/>
    <dgm:cxn modelId="{8AE77D5D-6EA0-6543-8117-578CA0582883}" srcId="{F001FA5C-2111-7545-8D2B-9C96E0B78AA6}" destId="{2E683986-4392-AB41-843E-1E53BB9CB611}" srcOrd="2" destOrd="0" parTransId="{8B81047F-707C-1C4A-B143-C7B41BF90992}" sibTransId="{C907642F-9B17-D74D-A2F8-9CE55E251E81}"/>
    <dgm:cxn modelId="{940A4C64-3543-3A43-921D-B9CC36D99E4C}" srcId="{F001FA5C-2111-7545-8D2B-9C96E0B78AA6}" destId="{E01D4495-2DD1-5B42-B4F7-83999D697533}" srcOrd="1" destOrd="0" parTransId="{DB67119E-04F9-1C4E-9299-51ECF783D6DB}" sibTransId="{E113B20E-D050-804D-8D1A-054D28F77B1E}"/>
    <dgm:cxn modelId="{F324D864-514C-524F-992E-BF9A7E3805E1}" type="presOf" srcId="{ACDCF1BD-EB5F-164D-BCF4-874B59310162}" destId="{8A5226D2-B74D-5B4A-974E-0FD73DB7DBE2}" srcOrd="0" destOrd="0" presId="urn:microsoft.com/office/officeart/2005/8/layout/lProcess3"/>
    <dgm:cxn modelId="{B769ED78-F514-4A4D-91D8-FA69C3F1A370}" srcId="{50D58977-D693-2B46-AADF-A12B996E6F20}" destId="{F001FA5C-2111-7545-8D2B-9C96E0B78AA6}" srcOrd="1" destOrd="0" parTransId="{942032D4-D0EE-634B-8663-499520560863}" sibTransId="{C4DE0AE8-3AE1-6B4E-AB59-4309CD76A9B9}"/>
    <dgm:cxn modelId="{35B2D086-8AC8-5740-B31F-28BC9367BB9B}" srcId="{ACDCF1BD-EB5F-164D-BCF4-874B59310162}" destId="{28EBB43F-7863-AE44-9464-09705B0BD32B}" srcOrd="2" destOrd="0" parTransId="{94A74D87-F7F3-F547-B996-DD9F14AA8839}" sibTransId="{CA7DE57E-F1E0-E34A-9402-4FDD3E6AC533}"/>
    <dgm:cxn modelId="{51DBA38F-77A5-264F-B130-6E862443F94A}" srcId="{01B5E231-F69C-064D-BD10-CCBE23515ADD}" destId="{7A838708-BB4E-1442-A0DB-56E02905896B}" srcOrd="0" destOrd="0" parTransId="{1898CADB-C743-8A4E-834E-F715C84DA2AC}" sibTransId="{77B0B435-E76B-C344-AAAE-67DA429EC919}"/>
    <dgm:cxn modelId="{42CBD299-1988-8B4A-9B42-3AD1C334E634}" srcId="{01B5E231-F69C-064D-BD10-CCBE23515ADD}" destId="{E964CDCB-90F2-F040-8477-A5A4AC08E3A6}" srcOrd="3" destOrd="0" parTransId="{4507B197-A654-5948-BC5D-650F6898A808}" sibTransId="{6A220A3A-8E55-C347-972D-271378211B3A}"/>
    <dgm:cxn modelId="{9316149A-982D-5943-A9A5-1028885EF15F}" type="presOf" srcId="{E01D4495-2DD1-5B42-B4F7-83999D697533}" destId="{04AD5914-C038-EE45-B5AE-1B768FD40801}" srcOrd="0" destOrd="0" presId="urn:microsoft.com/office/officeart/2005/8/layout/lProcess3"/>
    <dgm:cxn modelId="{B3519BAE-6C50-0E4E-A06D-91F8138667FA}" type="presOf" srcId="{73484137-30CC-F748-B239-FA8FA6D085FA}" destId="{11F650B4-749B-7346-976D-0ED98B2274C4}" srcOrd="0" destOrd="0" presId="urn:microsoft.com/office/officeart/2005/8/layout/lProcess3"/>
    <dgm:cxn modelId="{246AFFBB-F073-F345-87E7-4A516BC5E964}" type="presOf" srcId="{28EBB43F-7863-AE44-9464-09705B0BD32B}" destId="{40EE1C26-ED07-2047-A24A-FED2972AB85A}" srcOrd="0" destOrd="0" presId="urn:microsoft.com/office/officeart/2005/8/layout/lProcess3"/>
    <dgm:cxn modelId="{50F076CE-8A5F-6749-9D40-B782F6401AA7}" srcId="{ACDCF1BD-EB5F-164D-BCF4-874B59310162}" destId="{D3D7238A-D781-774E-A463-1BF11FD0DDC4}" srcOrd="1" destOrd="0" parTransId="{136FFC68-F667-A546-95FC-54107F139669}" sibTransId="{2482F3D4-8513-E442-9F90-94807F01F196}"/>
    <dgm:cxn modelId="{7602FCD0-E05B-1641-8222-C1B788E896B7}" type="presOf" srcId="{D97B9CFE-3BA4-8F4D-AE52-C8AD6E812466}" destId="{D745B6EF-D863-A742-A7BB-1F180768D29E}" srcOrd="0" destOrd="0" presId="urn:microsoft.com/office/officeart/2005/8/layout/lProcess3"/>
    <dgm:cxn modelId="{0E7390D4-BEA6-5E41-BF52-B8CC3B721EE5}" type="presOf" srcId="{50D58977-D693-2B46-AADF-A12B996E6F20}" destId="{D37CC7F8-D264-BA4D-BD9F-CEEFFFFCFB75}" srcOrd="0" destOrd="0" presId="urn:microsoft.com/office/officeart/2005/8/layout/lProcess3"/>
    <dgm:cxn modelId="{08B06BD5-85D4-044B-92FF-AA6877C28D0E}" srcId="{F001FA5C-2111-7545-8D2B-9C96E0B78AA6}" destId="{358194D5-0757-0949-AF26-77810DFE4E14}" srcOrd="0" destOrd="0" parTransId="{C4BEE111-06D8-5843-8A78-7D7769C04166}" sibTransId="{70E6C934-2F5B-CE47-8E58-2857FA9CCCD8}"/>
    <dgm:cxn modelId="{6812EEDB-A90E-6E4B-B435-9EC1DEEC2DAA}" type="presOf" srcId="{358194D5-0757-0949-AF26-77810DFE4E14}" destId="{B071071F-33B4-E241-865D-085B420AA5D0}" srcOrd="0" destOrd="0" presId="urn:microsoft.com/office/officeart/2005/8/layout/lProcess3"/>
    <dgm:cxn modelId="{7642A3DC-1DAE-0040-A8CC-875A1D843FDE}" type="presOf" srcId="{F001FA5C-2111-7545-8D2B-9C96E0B78AA6}" destId="{17941E06-AF2C-0C47-9B1B-14C006CBA503}" srcOrd="0" destOrd="0" presId="urn:microsoft.com/office/officeart/2005/8/layout/lProcess3"/>
    <dgm:cxn modelId="{3C5D48E5-CAE7-2D46-8184-53E2C172A96B}" srcId="{50D58977-D693-2B46-AADF-A12B996E6F20}" destId="{ACDCF1BD-EB5F-164D-BCF4-874B59310162}" srcOrd="0" destOrd="0" parTransId="{2F65CD49-C0B6-1B4F-B394-A1C27A880C21}" sibTransId="{5E81FC14-2D1C-0B4E-A9B4-4CBB8CBC9FE5}"/>
    <dgm:cxn modelId="{CC1ADCE5-FC28-664D-87CF-A413F031E2C0}" srcId="{50D58977-D693-2B46-AADF-A12B996E6F20}" destId="{01B5E231-F69C-064D-BD10-CCBE23515ADD}" srcOrd="2" destOrd="0" parTransId="{7B42A6B0-C3D9-2D40-B00F-2615164247AC}" sibTransId="{A8087DE3-6DA9-EC47-9246-4F6337673C05}"/>
    <dgm:cxn modelId="{E9A965EE-5015-534B-87F8-A41EA5F3899D}" srcId="{01B5E231-F69C-064D-BD10-CCBE23515ADD}" destId="{86582757-89F5-2941-BC6F-67823F07708C}" srcOrd="1" destOrd="0" parTransId="{672025C0-1FAD-5444-B5E7-3A50976C9A8C}" sibTransId="{45172527-E816-B14D-BC75-781231791210}"/>
    <dgm:cxn modelId="{D09885FE-0C08-2649-9617-13ED0791A1CC}" srcId="{01B5E231-F69C-064D-BD10-CCBE23515ADD}" destId="{73484137-30CC-F748-B239-FA8FA6D085FA}" srcOrd="2" destOrd="0" parTransId="{6B4AF6B6-B4C3-0240-BE18-814C23943AF7}" sibTransId="{6EBC369D-45B1-2443-A736-F8B90B638D6C}"/>
    <dgm:cxn modelId="{178426FF-9401-6943-9EB9-E147EE325803}" type="presOf" srcId="{D3D7238A-D781-774E-A463-1BF11FD0DDC4}" destId="{C7EAA152-1EE4-F54A-BAC9-180EB29093D5}" srcOrd="0" destOrd="0" presId="urn:microsoft.com/office/officeart/2005/8/layout/lProcess3"/>
    <dgm:cxn modelId="{EB34C078-A0F0-C948-8D3A-90E9BA4B72D2}" type="presParOf" srcId="{D37CC7F8-D264-BA4D-BD9F-CEEFFFFCFB75}" destId="{EC88B770-500C-6647-AACB-16F40D1DAC6F}" srcOrd="0" destOrd="0" presId="urn:microsoft.com/office/officeart/2005/8/layout/lProcess3"/>
    <dgm:cxn modelId="{737BACB1-6674-064B-961A-AC02781741C9}" type="presParOf" srcId="{EC88B770-500C-6647-AACB-16F40D1DAC6F}" destId="{8A5226D2-B74D-5B4A-974E-0FD73DB7DBE2}" srcOrd="0" destOrd="0" presId="urn:microsoft.com/office/officeart/2005/8/layout/lProcess3"/>
    <dgm:cxn modelId="{5F39EB8E-3D0C-0B49-9B78-07083AC047E3}" type="presParOf" srcId="{EC88B770-500C-6647-AACB-16F40D1DAC6F}" destId="{976E3E4F-7C4A-0140-ABC9-AB4313EECCE5}" srcOrd="1" destOrd="0" presId="urn:microsoft.com/office/officeart/2005/8/layout/lProcess3"/>
    <dgm:cxn modelId="{996906EA-1C37-E549-A77D-01842EF845BD}" type="presParOf" srcId="{EC88B770-500C-6647-AACB-16F40D1DAC6F}" destId="{77A02B4A-35A2-1D47-B40D-AE99EA0A6825}" srcOrd="2" destOrd="0" presId="urn:microsoft.com/office/officeart/2005/8/layout/lProcess3"/>
    <dgm:cxn modelId="{D5883B2B-1A0C-484D-BFD5-426E601D88CA}" type="presParOf" srcId="{EC88B770-500C-6647-AACB-16F40D1DAC6F}" destId="{46547DF2-CD92-F04D-803E-6D40FC73F41E}" srcOrd="3" destOrd="0" presId="urn:microsoft.com/office/officeart/2005/8/layout/lProcess3"/>
    <dgm:cxn modelId="{882409CB-4BDE-8E40-ACC4-79A409A5DDAE}" type="presParOf" srcId="{EC88B770-500C-6647-AACB-16F40D1DAC6F}" destId="{C7EAA152-1EE4-F54A-BAC9-180EB29093D5}" srcOrd="4" destOrd="0" presId="urn:microsoft.com/office/officeart/2005/8/layout/lProcess3"/>
    <dgm:cxn modelId="{BE8A53A9-CF55-5E46-A097-C158D129CE69}" type="presParOf" srcId="{EC88B770-500C-6647-AACB-16F40D1DAC6F}" destId="{0BF073CD-41C4-1E4F-B765-5BD6809C2B3A}" srcOrd="5" destOrd="0" presId="urn:microsoft.com/office/officeart/2005/8/layout/lProcess3"/>
    <dgm:cxn modelId="{9FD3F96C-F081-E748-9B10-87021AB4B241}" type="presParOf" srcId="{EC88B770-500C-6647-AACB-16F40D1DAC6F}" destId="{40EE1C26-ED07-2047-A24A-FED2972AB85A}" srcOrd="6" destOrd="0" presId="urn:microsoft.com/office/officeart/2005/8/layout/lProcess3"/>
    <dgm:cxn modelId="{F6BC46FF-6B94-C44F-9593-472595D4FDFE}" type="presParOf" srcId="{D37CC7F8-D264-BA4D-BD9F-CEEFFFFCFB75}" destId="{ECD6F3BF-5F44-914A-82E0-3D2AE753023D}" srcOrd="1" destOrd="0" presId="urn:microsoft.com/office/officeart/2005/8/layout/lProcess3"/>
    <dgm:cxn modelId="{AF3047CD-0A0D-FC4E-B6A3-EA23DDB58CAC}" type="presParOf" srcId="{D37CC7F8-D264-BA4D-BD9F-CEEFFFFCFB75}" destId="{7B695127-41C6-5147-B034-3DD68E25F750}" srcOrd="2" destOrd="0" presId="urn:microsoft.com/office/officeart/2005/8/layout/lProcess3"/>
    <dgm:cxn modelId="{9270F1A3-6412-B748-92AA-B615DD71EA36}" type="presParOf" srcId="{7B695127-41C6-5147-B034-3DD68E25F750}" destId="{17941E06-AF2C-0C47-9B1B-14C006CBA503}" srcOrd="0" destOrd="0" presId="urn:microsoft.com/office/officeart/2005/8/layout/lProcess3"/>
    <dgm:cxn modelId="{42E1C951-8C99-294C-8DF5-58DEAEAFCB61}" type="presParOf" srcId="{7B695127-41C6-5147-B034-3DD68E25F750}" destId="{CA2F5ABB-1873-2343-8F67-B19AF58C90C9}" srcOrd="1" destOrd="0" presId="urn:microsoft.com/office/officeart/2005/8/layout/lProcess3"/>
    <dgm:cxn modelId="{892957FA-E463-2F4D-B4CE-EEF4121A0EEE}" type="presParOf" srcId="{7B695127-41C6-5147-B034-3DD68E25F750}" destId="{B071071F-33B4-E241-865D-085B420AA5D0}" srcOrd="2" destOrd="0" presId="urn:microsoft.com/office/officeart/2005/8/layout/lProcess3"/>
    <dgm:cxn modelId="{F5A8A92C-6151-6743-BDB6-637F7FDC9B10}" type="presParOf" srcId="{7B695127-41C6-5147-B034-3DD68E25F750}" destId="{8C94F48F-AFCF-3C46-8130-46C8F0A3363F}" srcOrd="3" destOrd="0" presId="urn:microsoft.com/office/officeart/2005/8/layout/lProcess3"/>
    <dgm:cxn modelId="{2CA8730F-2AB6-7F49-865F-98F714570827}" type="presParOf" srcId="{7B695127-41C6-5147-B034-3DD68E25F750}" destId="{04AD5914-C038-EE45-B5AE-1B768FD40801}" srcOrd="4" destOrd="0" presId="urn:microsoft.com/office/officeart/2005/8/layout/lProcess3"/>
    <dgm:cxn modelId="{E18E646E-5E8E-EA42-859F-0FD22896177C}" type="presParOf" srcId="{7B695127-41C6-5147-B034-3DD68E25F750}" destId="{0E7E49EA-310C-C948-A21A-C67EAB679ABC}" srcOrd="5" destOrd="0" presId="urn:microsoft.com/office/officeart/2005/8/layout/lProcess3"/>
    <dgm:cxn modelId="{73CCE125-D016-8C43-B8B5-5A6755E7ECD4}" type="presParOf" srcId="{7B695127-41C6-5147-B034-3DD68E25F750}" destId="{183AB115-E57C-4D4D-958C-18B1E67CF92A}" srcOrd="6" destOrd="0" presId="urn:microsoft.com/office/officeart/2005/8/layout/lProcess3"/>
    <dgm:cxn modelId="{FE5560A0-620E-414D-825D-7F5C9488B116}" type="presParOf" srcId="{7B695127-41C6-5147-B034-3DD68E25F750}" destId="{7AA3C996-DAB6-C343-A302-BB1204BD2397}" srcOrd="7" destOrd="0" presId="urn:microsoft.com/office/officeart/2005/8/layout/lProcess3"/>
    <dgm:cxn modelId="{AAF74D8F-2617-D04E-B22F-7FC07A15CB20}" type="presParOf" srcId="{7B695127-41C6-5147-B034-3DD68E25F750}" destId="{D745B6EF-D863-A742-A7BB-1F180768D29E}" srcOrd="8" destOrd="0" presId="urn:microsoft.com/office/officeart/2005/8/layout/lProcess3"/>
    <dgm:cxn modelId="{542B9D08-D01F-9A4E-BDEE-095A013C8D3B}" type="presParOf" srcId="{D37CC7F8-D264-BA4D-BD9F-CEEFFFFCFB75}" destId="{9C1822DD-DDAB-4840-B807-631A63FABF4E}" srcOrd="3" destOrd="0" presId="urn:microsoft.com/office/officeart/2005/8/layout/lProcess3"/>
    <dgm:cxn modelId="{93A06A2C-5D35-B344-9366-8ABE9365F1F4}" type="presParOf" srcId="{D37CC7F8-D264-BA4D-BD9F-CEEFFFFCFB75}" destId="{20746AA9-2436-2945-AB8F-DE7F3142A0EF}" srcOrd="4" destOrd="0" presId="urn:microsoft.com/office/officeart/2005/8/layout/lProcess3"/>
    <dgm:cxn modelId="{25DA3603-6906-3A44-B1CE-0C4CBA524005}" type="presParOf" srcId="{20746AA9-2436-2945-AB8F-DE7F3142A0EF}" destId="{19901F39-B8D5-EC42-9778-FC58CA5B01A2}" srcOrd="0" destOrd="0" presId="urn:microsoft.com/office/officeart/2005/8/layout/lProcess3"/>
    <dgm:cxn modelId="{9025929E-FFE2-894E-8044-0992595F0B88}" type="presParOf" srcId="{20746AA9-2436-2945-AB8F-DE7F3142A0EF}" destId="{666FB31B-CA8F-F94B-B0E1-E8A321020930}" srcOrd="1" destOrd="0" presId="urn:microsoft.com/office/officeart/2005/8/layout/lProcess3"/>
    <dgm:cxn modelId="{9B432F23-EEAA-CE40-A245-12EA9EDCB000}" type="presParOf" srcId="{20746AA9-2436-2945-AB8F-DE7F3142A0EF}" destId="{C7CD8A2B-EE70-BE46-B7EA-1DC390AD303F}" srcOrd="2" destOrd="0" presId="urn:microsoft.com/office/officeart/2005/8/layout/lProcess3"/>
    <dgm:cxn modelId="{2F6E7838-9478-A345-B741-8D5E7B28F74D}" type="presParOf" srcId="{20746AA9-2436-2945-AB8F-DE7F3142A0EF}" destId="{D3146C40-E48B-7A4C-8877-B11375488402}" srcOrd="3" destOrd="0" presId="urn:microsoft.com/office/officeart/2005/8/layout/lProcess3"/>
    <dgm:cxn modelId="{87F1C6D8-B360-794D-8F44-9AF22C4E3697}" type="presParOf" srcId="{20746AA9-2436-2945-AB8F-DE7F3142A0EF}" destId="{4877F956-9456-B74F-8917-D92CA77F9ED7}" srcOrd="4" destOrd="0" presId="urn:microsoft.com/office/officeart/2005/8/layout/lProcess3"/>
    <dgm:cxn modelId="{A4909CBC-925C-E246-81AF-136D7CDAE2C2}" type="presParOf" srcId="{20746AA9-2436-2945-AB8F-DE7F3142A0EF}" destId="{0BF47D07-0799-294F-9AE1-A3F17DC8557E}" srcOrd="5" destOrd="0" presId="urn:microsoft.com/office/officeart/2005/8/layout/lProcess3"/>
    <dgm:cxn modelId="{ADEFCA43-AC5D-1D4B-B7B9-A4F355A4322E}" type="presParOf" srcId="{20746AA9-2436-2945-AB8F-DE7F3142A0EF}" destId="{11F650B4-749B-7346-976D-0ED98B2274C4}" srcOrd="6" destOrd="0" presId="urn:microsoft.com/office/officeart/2005/8/layout/lProcess3"/>
    <dgm:cxn modelId="{33E4BF86-C8C1-D646-8115-E2FBFCA4342A}" type="presParOf" srcId="{20746AA9-2436-2945-AB8F-DE7F3142A0EF}" destId="{53C519BE-A40C-184B-B05C-A1084F714797}" srcOrd="7" destOrd="0" presId="urn:microsoft.com/office/officeart/2005/8/layout/lProcess3"/>
    <dgm:cxn modelId="{24930C09-A480-F946-8CD3-1884DFA912B7}" type="presParOf" srcId="{20746AA9-2436-2945-AB8F-DE7F3142A0EF}" destId="{51BA20AF-897C-F34B-9DBD-60A02F6D235F}" srcOrd="8"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4051CAC-AFFB-284B-BFC7-3CA2B13C18B3}" type="doc">
      <dgm:prSet loTypeId="urn:microsoft.com/office/officeart/2005/8/layout/hProcess9" loCatId="process" qsTypeId="urn:microsoft.com/office/officeart/2005/8/quickstyle/simple1#3" qsCatId="simple" csTypeId="urn:microsoft.com/office/officeart/2005/8/colors/colorful2#3" csCatId="colorful" phldr="1"/>
      <dgm:spPr/>
      <dgm:t>
        <a:bodyPr/>
        <a:lstStyle/>
        <a:p>
          <a:endParaRPr lang="en-US"/>
        </a:p>
      </dgm:t>
    </dgm:pt>
    <dgm:pt modelId="{ACBCAE1B-DCF9-7F4C-A019-51C50F8E7F8B}">
      <dgm:prSet custT="1"/>
      <dgm:spPr/>
      <dgm:t>
        <a:bodyPr/>
        <a:lstStyle/>
        <a:p>
          <a:r>
            <a:rPr lang="en-US" sz="1400"/>
            <a:t>Call to Order and Opening Ceremony such as Pledge of Allegiance</a:t>
          </a:r>
        </a:p>
      </dgm:t>
    </dgm:pt>
    <dgm:pt modelId="{90CC4E5D-711A-DA48-895B-D91CBD9856CB}" type="parTrans" cxnId="{17B27848-C199-804C-945A-48666C82890F}">
      <dgm:prSet/>
      <dgm:spPr/>
      <dgm:t>
        <a:bodyPr/>
        <a:lstStyle/>
        <a:p>
          <a:endParaRPr lang="en-US"/>
        </a:p>
      </dgm:t>
    </dgm:pt>
    <dgm:pt modelId="{E521A994-4146-B046-A5E9-1002FD6845DE}" type="sibTrans" cxnId="{17B27848-C199-804C-945A-48666C82890F}">
      <dgm:prSet/>
      <dgm:spPr/>
      <dgm:t>
        <a:bodyPr/>
        <a:lstStyle/>
        <a:p>
          <a:endParaRPr lang="en-US"/>
        </a:p>
      </dgm:t>
    </dgm:pt>
    <dgm:pt modelId="{07682CD2-09F6-AD4C-9FB8-06E27EEEF36C}">
      <dgm:prSet custT="1"/>
      <dgm:spPr/>
      <dgm:t>
        <a:bodyPr/>
        <a:lstStyle/>
        <a:p>
          <a:r>
            <a:rPr lang="en-US" sz="1600"/>
            <a:t>Adoption of the Agenda</a:t>
          </a:r>
        </a:p>
      </dgm:t>
    </dgm:pt>
    <dgm:pt modelId="{A3FC7139-F165-A546-B033-B28E0AF57AF4}" type="parTrans" cxnId="{34C8440F-6253-614C-B9A9-1A0DA5EE193F}">
      <dgm:prSet/>
      <dgm:spPr/>
      <dgm:t>
        <a:bodyPr/>
        <a:lstStyle/>
        <a:p>
          <a:endParaRPr lang="en-US"/>
        </a:p>
      </dgm:t>
    </dgm:pt>
    <dgm:pt modelId="{9E3E36DC-E5F5-5540-8AF2-16D5B605444F}" type="sibTrans" cxnId="{34C8440F-6253-614C-B9A9-1A0DA5EE193F}">
      <dgm:prSet/>
      <dgm:spPr/>
      <dgm:t>
        <a:bodyPr/>
        <a:lstStyle/>
        <a:p>
          <a:endParaRPr lang="en-US"/>
        </a:p>
      </dgm:t>
    </dgm:pt>
    <dgm:pt modelId="{ECB76895-2058-8049-B9F0-85BFEB78BAB9}">
      <dgm:prSet custT="1"/>
      <dgm:spPr/>
      <dgm:t>
        <a:bodyPr/>
        <a:lstStyle/>
        <a:p>
          <a:r>
            <a:rPr lang="en-US" sz="1400"/>
            <a:t>Reading and Approval of Minutes</a:t>
          </a:r>
        </a:p>
      </dgm:t>
    </dgm:pt>
    <dgm:pt modelId="{4D9A79AC-43DB-B749-B3CF-DD71A179C997}" type="parTrans" cxnId="{BBDD1667-2ED9-B14C-9D1F-B97B79F4010A}">
      <dgm:prSet/>
      <dgm:spPr/>
      <dgm:t>
        <a:bodyPr/>
        <a:lstStyle/>
        <a:p>
          <a:endParaRPr lang="en-US"/>
        </a:p>
      </dgm:t>
    </dgm:pt>
    <dgm:pt modelId="{70310E01-40AA-F04D-937B-5B1689701ADC}" type="sibTrans" cxnId="{BBDD1667-2ED9-B14C-9D1F-B97B79F4010A}">
      <dgm:prSet/>
      <dgm:spPr/>
      <dgm:t>
        <a:bodyPr/>
        <a:lstStyle/>
        <a:p>
          <a:endParaRPr lang="en-US"/>
        </a:p>
      </dgm:t>
    </dgm:pt>
    <dgm:pt modelId="{96423BFE-DFFD-BD4A-B847-C7F6B7D60F2B}">
      <dgm:prSet custT="1"/>
      <dgm:spPr/>
      <dgm:t>
        <a:bodyPr/>
        <a:lstStyle/>
        <a:p>
          <a:r>
            <a:rPr lang="en-US" sz="1600"/>
            <a:t>Reports</a:t>
          </a:r>
        </a:p>
      </dgm:t>
    </dgm:pt>
    <dgm:pt modelId="{CCE9ED4A-AF43-6940-8A41-8092B4340A53}" type="parTrans" cxnId="{7E172F5F-2E52-0840-B14C-8B717E79A0C8}">
      <dgm:prSet/>
      <dgm:spPr/>
      <dgm:t>
        <a:bodyPr/>
        <a:lstStyle/>
        <a:p>
          <a:endParaRPr lang="en-US"/>
        </a:p>
      </dgm:t>
    </dgm:pt>
    <dgm:pt modelId="{71559712-97E8-7247-A2F1-C553B0816458}" type="sibTrans" cxnId="{7E172F5F-2E52-0840-B14C-8B717E79A0C8}">
      <dgm:prSet/>
      <dgm:spPr/>
      <dgm:t>
        <a:bodyPr/>
        <a:lstStyle/>
        <a:p>
          <a:endParaRPr lang="en-US"/>
        </a:p>
      </dgm:t>
    </dgm:pt>
    <dgm:pt modelId="{CD18920E-F118-1A45-A426-F707D66FB0C0}">
      <dgm:prSet custT="1"/>
      <dgm:spPr/>
      <dgm:t>
        <a:bodyPr/>
        <a:lstStyle/>
        <a:p>
          <a:r>
            <a:rPr lang="en-US" sz="1400"/>
            <a:t>Unfinished Business </a:t>
          </a:r>
        </a:p>
      </dgm:t>
    </dgm:pt>
    <dgm:pt modelId="{0FA5D804-ED05-4243-A3D1-FAB2F1E86A33}" type="parTrans" cxnId="{442FB11E-2A01-A74B-B999-2AE7BF53BEAD}">
      <dgm:prSet/>
      <dgm:spPr/>
      <dgm:t>
        <a:bodyPr/>
        <a:lstStyle/>
        <a:p>
          <a:endParaRPr lang="en-US"/>
        </a:p>
      </dgm:t>
    </dgm:pt>
    <dgm:pt modelId="{E6543578-4B38-9A40-8EA3-F8F65665016E}" type="sibTrans" cxnId="{442FB11E-2A01-A74B-B999-2AE7BF53BEAD}">
      <dgm:prSet/>
      <dgm:spPr/>
      <dgm:t>
        <a:bodyPr/>
        <a:lstStyle/>
        <a:p>
          <a:endParaRPr lang="en-US"/>
        </a:p>
      </dgm:t>
    </dgm:pt>
    <dgm:pt modelId="{8B43749F-3240-0445-8C8E-A02DA5BAB52E}">
      <dgm:prSet custT="1"/>
      <dgm:spPr/>
      <dgm:t>
        <a:bodyPr/>
        <a:lstStyle/>
        <a:p>
          <a:r>
            <a:rPr lang="en-US" sz="1600"/>
            <a:t>New Business</a:t>
          </a:r>
        </a:p>
      </dgm:t>
    </dgm:pt>
    <dgm:pt modelId="{0093803F-DCE4-874C-A376-7CD1DCD4E12D}" type="parTrans" cxnId="{8391C6E5-D552-794C-B102-6424FED509B9}">
      <dgm:prSet/>
      <dgm:spPr/>
      <dgm:t>
        <a:bodyPr/>
        <a:lstStyle/>
        <a:p>
          <a:endParaRPr lang="en-US"/>
        </a:p>
      </dgm:t>
    </dgm:pt>
    <dgm:pt modelId="{4E206D67-DCF9-BF46-8D9B-FB12E879472D}" type="sibTrans" cxnId="{8391C6E5-D552-794C-B102-6424FED509B9}">
      <dgm:prSet/>
      <dgm:spPr/>
      <dgm:t>
        <a:bodyPr/>
        <a:lstStyle/>
        <a:p>
          <a:endParaRPr lang="en-US"/>
        </a:p>
      </dgm:t>
    </dgm:pt>
    <dgm:pt modelId="{3BC2DA35-194F-C143-BCE9-F7E59363AF8C}">
      <dgm:prSet custT="1"/>
      <dgm:spPr/>
      <dgm:t>
        <a:bodyPr/>
        <a:lstStyle/>
        <a:p>
          <a:r>
            <a:rPr lang="en-US" sz="1400"/>
            <a:t>Announce-</a:t>
          </a:r>
          <a:r>
            <a:rPr lang="en-US" sz="1400" err="1"/>
            <a:t>ments</a:t>
          </a:r>
          <a:endParaRPr lang="en-US" sz="1400"/>
        </a:p>
      </dgm:t>
    </dgm:pt>
    <dgm:pt modelId="{02B4B60D-5E00-434F-8D27-92997C1F8A3C}" type="parTrans" cxnId="{FBB1DB70-D6EC-B247-A7F3-68440FBCEC12}">
      <dgm:prSet/>
      <dgm:spPr/>
      <dgm:t>
        <a:bodyPr/>
        <a:lstStyle/>
        <a:p>
          <a:endParaRPr lang="en-US"/>
        </a:p>
      </dgm:t>
    </dgm:pt>
    <dgm:pt modelId="{47D66505-7BDB-9740-95D5-D887250308EF}" type="sibTrans" cxnId="{FBB1DB70-D6EC-B247-A7F3-68440FBCEC12}">
      <dgm:prSet/>
      <dgm:spPr/>
      <dgm:t>
        <a:bodyPr/>
        <a:lstStyle/>
        <a:p>
          <a:endParaRPr lang="en-US"/>
        </a:p>
      </dgm:t>
    </dgm:pt>
    <dgm:pt modelId="{FAE7C829-3A9E-594F-993E-BAA1BC7D75A8}">
      <dgm:prSet/>
      <dgm:spPr/>
      <dgm:t>
        <a:bodyPr/>
        <a:lstStyle/>
        <a:p>
          <a:r>
            <a:rPr lang="en-US"/>
            <a:t>Adjourn</a:t>
          </a:r>
        </a:p>
      </dgm:t>
    </dgm:pt>
    <dgm:pt modelId="{D147BECF-2EF1-1649-BC89-B7C07098B216}" type="parTrans" cxnId="{27DDD90F-C14B-3143-8D33-C989216D8A86}">
      <dgm:prSet/>
      <dgm:spPr/>
      <dgm:t>
        <a:bodyPr/>
        <a:lstStyle/>
        <a:p>
          <a:endParaRPr lang="en-US"/>
        </a:p>
      </dgm:t>
    </dgm:pt>
    <dgm:pt modelId="{2D6C38D4-D9F8-B243-82FB-D381918D6BFE}" type="sibTrans" cxnId="{27DDD90F-C14B-3143-8D33-C989216D8A86}">
      <dgm:prSet/>
      <dgm:spPr/>
      <dgm:t>
        <a:bodyPr/>
        <a:lstStyle/>
        <a:p>
          <a:endParaRPr lang="en-US"/>
        </a:p>
      </dgm:t>
    </dgm:pt>
    <dgm:pt modelId="{71354A5A-CBDF-F640-AA3C-B23DA0FEED10}" type="pres">
      <dgm:prSet presAssocID="{34051CAC-AFFB-284B-BFC7-3CA2B13C18B3}" presName="CompostProcess" presStyleCnt="0">
        <dgm:presLayoutVars>
          <dgm:dir/>
          <dgm:resizeHandles val="exact"/>
        </dgm:presLayoutVars>
      </dgm:prSet>
      <dgm:spPr/>
    </dgm:pt>
    <dgm:pt modelId="{8557A857-1C43-9445-A346-BA7644D120DB}" type="pres">
      <dgm:prSet presAssocID="{34051CAC-AFFB-284B-BFC7-3CA2B13C18B3}" presName="arrow" presStyleLbl="bgShp" presStyleIdx="0" presStyleCnt="1"/>
      <dgm:spPr/>
    </dgm:pt>
    <dgm:pt modelId="{9F020529-F1DC-7E48-AE7F-33103042B950}" type="pres">
      <dgm:prSet presAssocID="{34051CAC-AFFB-284B-BFC7-3CA2B13C18B3}" presName="linearProcess" presStyleCnt="0"/>
      <dgm:spPr/>
    </dgm:pt>
    <dgm:pt modelId="{DFC88CDB-8D40-8F4E-A07C-FDAA8D44A8F8}" type="pres">
      <dgm:prSet presAssocID="{ACBCAE1B-DCF9-7F4C-A019-51C50F8E7F8B}" presName="textNode" presStyleLbl="node1" presStyleIdx="0" presStyleCnt="8" custScaleX="130999">
        <dgm:presLayoutVars>
          <dgm:bulletEnabled val="1"/>
        </dgm:presLayoutVars>
      </dgm:prSet>
      <dgm:spPr/>
    </dgm:pt>
    <dgm:pt modelId="{E6311D2D-79A5-A14F-9125-2D3BD4882B10}" type="pres">
      <dgm:prSet presAssocID="{E521A994-4146-B046-A5E9-1002FD6845DE}" presName="sibTrans" presStyleCnt="0"/>
      <dgm:spPr/>
    </dgm:pt>
    <dgm:pt modelId="{132B39E9-2762-7C4A-B943-C712B882E8F6}" type="pres">
      <dgm:prSet presAssocID="{07682CD2-09F6-AD4C-9FB8-06E27EEEF36C}" presName="textNode" presStyleLbl="node1" presStyleIdx="1" presStyleCnt="8" custScaleX="120346">
        <dgm:presLayoutVars>
          <dgm:bulletEnabled val="1"/>
        </dgm:presLayoutVars>
      </dgm:prSet>
      <dgm:spPr/>
    </dgm:pt>
    <dgm:pt modelId="{AF0B942F-AEB8-3A43-ABD6-FED9CB01EFD3}" type="pres">
      <dgm:prSet presAssocID="{9E3E36DC-E5F5-5540-8AF2-16D5B605444F}" presName="sibTrans" presStyleCnt="0"/>
      <dgm:spPr/>
    </dgm:pt>
    <dgm:pt modelId="{41CAB572-D481-A548-90AB-A277F354B08C}" type="pres">
      <dgm:prSet presAssocID="{ECB76895-2058-8049-B9F0-85BFEB78BAB9}" presName="textNode" presStyleLbl="node1" presStyleIdx="2" presStyleCnt="8">
        <dgm:presLayoutVars>
          <dgm:bulletEnabled val="1"/>
        </dgm:presLayoutVars>
      </dgm:prSet>
      <dgm:spPr/>
    </dgm:pt>
    <dgm:pt modelId="{1B83AA8D-8C22-F642-9DF1-6CF29E32BCED}" type="pres">
      <dgm:prSet presAssocID="{70310E01-40AA-F04D-937B-5B1689701ADC}" presName="sibTrans" presStyleCnt="0"/>
      <dgm:spPr/>
    </dgm:pt>
    <dgm:pt modelId="{6F8EFB24-B356-CE4E-94A3-69B045F9F2DD}" type="pres">
      <dgm:prSet presAssocID="{96423BFE-DFFD-BD4A-B847-C7F6B7D60F2B}" presName="textNode" presStyleLbl="node1" presStyleIdx="3" presStyleCnt="8">
        <dgm:presLayoutVars>
          <dgm:bulletEnabled val="1"/>
        </dgm:presLayoutVars>
      </dgm:prSet>
      <dgm:spPr/>
    </dgm:pt>
    <dgm:pt modelId="{3394B77E-9C71-2F4E-ADE9-99F353E91199}" type="pres">
      <dgm:prSet presAssocID="{71559712-97E8-7247-A2F1-C553B0816458}" presName="sibTrans" presStyleCnt="0"/>
      <dgm:spPr/>
    </dgm:pt>
    <dgm:pt modelId="{E72F1C27-F090-2A40-89A9-7458443BEA25}" type="pres">
      <dgm:prSet presAssocID="{CD18920E-F118-1A45-A426-F707D66FB0C0}" presName="textNode" presStyleLbl="node1" presStyleIdx="4" presStyleCnt="8" custScaleX="121211">
        <dgm:presLayoutVars>
          <dgm:bulletEnabled val="1"/>
        </dgm:presLayoutVars>
      </dgm:prSet>
      <dgm:spPr/>
    </dgm:pt>
    <dgm:pt modelId="{64A9D126-0F5B-D149-9980-E68EA298346D}" type="pres">
      <dgm:prSet presAssocID="{E6543578-4B38-9A40-8EA3-F8F65665016E}" presName="sibTrans" presStyleCnt="0"/>
      <dgm:spPr/>
    </dgm:pt>
    <dgm:pt modelId="{8E84BA29-2783-E742-91A3-1DD0DC1608F5}" type="pres">
      <dgm:prSet presAssocID="{8B43749F-3240-0445-8C8E-A02DA5BAB52E}" presName="textNode" presStyleLbl="node1" presStyleIdx="5" presStyleCnt="8" custScaleX="113771">
        <dgm:presLayoutVars>
          <dgm:bulletEnabled val="1"/>
        </dgm:presLayoutVars>
      </dgm:prSet>
      <dgm:spPr/>
    </dgm:pt>
    <dgm:pt modelId="{4751816B-A899-A74B-ABCC-B667FAC5BFCE}" type="pres">
      <dgm:prSet presAssocID="{4E206D67-DCF9-BF46-8D9B-FB12E879472D}" presName="sibTrans" presStyleCnt="0"/>
      <dgm:spPr/>
    </dgm:pt>
    <dgm:pt modelId="{3EE541F7-0D81-D445-ABD6-02BBCAC09213}" type="pres">
      <dgm:prSet presAssocID="{3BC2DA35-194F-C143-BCE9-F7E59363AF8C}" presName="textNode" presStyleLbl="node1" presStyleIdx="6" presStyleCnt="8" custScaleX="123889">
        <dgm:presLayoutVars>
          <dgm:bulletEnabled val="1"/>
        </dgm:presLayoutVars>
      </dgm:prSet>
      <dgm:spPr/>
    </dgm:pt>
    <dgm:pt modelId="{69748333-5CA5-3F48-9D8D-072654FFBD02}" type="pres">
      <dgm:prSet presAssocID="{47D66505-7BDB-9740-95D5-D887250308EF}" presName="sibTrans" presStyleCnt="0"/>
      <dgm:spPr/>
    </dgm:pt>
    <dgm:pt modelId="{E3C6FFE2-4F84-7846-97AD-3741419A2187}" type="pres">
      <dgm:prSet presAssocID="{FAE7C829-3A9E-594F-993E-BAA1BC7D75A8}" presName="textNode" presStyleLbl="node1" presStyleIdx="7" presStyleCnt="8">
        <dgm:presLayoutVars>
          <dgm:bulletEnabled val="1"/>
        </dgm:presLayoutVars>
      </dgm:prSet>
      <dgm:spPr/>
    </dgm:pt>
  </dgm:ptLst>
  <dgm:cxnLst>
    <dgm:cxn modelId="{BF4AEA0B-0AB0-5140-8081-AAFDD2C93711}" type="presOf" srcId="{CD18920E-F118-1A45-A426-F707D66FB0C0}" destId="{E72F1C27-F090-2A40-89A9-7458443BEA25}" srcOrd="0" destOrd="0" presId="urn:microsoft.com/office/officeart/2005/8/layout/hProcess9"/>
    <dgm:cxn modelId="{34C8440F-6253-614C-B9A9-1A0DA5EE193F}" srcId="{34051CAC-AFFB-284B-BFC7-3CA2B13C18B3}" destId="{07682CD2-09F6-AD4C-9FB8-06E27EEEF36C}" srcOrd="1" destOrd="0" parTransId="{A3FC7139-F165-A546-B033-B28E0AF57AF4}" sibTransId="{9E3E36DC-E5F5-5540-8AF2-16D5B605444F}"/>
    <dgm:cxn modelId="{27DDD90F-C14B-3143-8D33-C989216D8A86}" srcId="{34051CAC-AFFB-284B-BFC7-3CA2B13C18B3}" destId="{FAE7C829-3A9E-594F-993E-BAA1BC7D75A8}" srcOrd="7" destOrd="0" parTransId="{D147BECF-2EF1-1649-BC89-B7C07098B216}" sibTransId="{2D6C38D4-D9F8-B243-82FB-D381918D6BFE}"/>
    <dgm:cxn modelId="{442FB11E-2A01-A74B-B999-2AE7BF53BEAD}" srcId="{34051CAC-AFFB-284B-BFC7-3CA2B13C18B3}" destId="{CD18920E-F118-1A45-A426-F707D66FB0C0}" srcOrd="4" destOrd="0" parTransId="{0FA5D804-ED05-4243-A3D1-FAB2F1E86A33}" sibTransId="{E6543578-4B38-9A40-8EA3-F8F65665016E}"/>
    <dgm:cxn modelId="{EA9CAD25-E3BE-804B-9C90-E36560AEADBF}" type="presOf" srcId="{ACBCAE1B-DCF9-7F4C-A019-51C50F8E7F8B}" destId="{DFC88CDB-8D40-8F4E-A07C-FDAA8D44A8F8}" srcOrd="0" destOrd="0" presId="urn:microsoft.com/office/officeart/2005/8/layout/hProcess9"/>
    <dgm:cxn modelId="{17B27848-C199-804C-945A-48666C82890F}" srcId="{34051CAC-AFFB-284B-BFC7-3CA2B13C18B3}" destId="{ACBCAE1B-DCF9-7F4C-A019-51C50F8E7F8B}" srcOrd="0" destOrd="0" parTransId="{90CC4E5D-711A-DA48-895B-D91CBD9856CB}" sibTransId="{E521A994-4146-B046-A5E9-1002FD6845DE}"/>
    <dgm:cxn modelId="{7E172F5F-2E52-0840-B14C-8B717E79A0C8}" srcId="{34051CAC-AFFB-284B-BFC7-3CA2B13C18B3}" destId="{96423BFE-DFFD-BD4A-B847-C7F6B7D60F2B}" srcOrd="3" destOrd="0" parTransId="{CCE9ED4A-AF43-6940-8A41-8092B4340A53}" sibTransId="{71559712-97E8-7247-A2F1-C553B0816458}"/>
    <dgm:cxn modelId="{BBDD1667-2ED9-B14C-9D1F-B97B79F4010A}" srcId="{34051CAC-AFFB-284B-BFC7-3CA2B13C18B3}" destId="{ECB76895-2058-8049-B9F0-85BFEB78BAB9}" srcOrd="2" destOrd="0" parTransId="{4D9A79AC-43DB-B749-B3CF-DD71A179C997}" sibTransId="{70310E01-40AA-F04D-937B-5B1689701ADC}"/>
    <dgm:cxn modelId="{CA00986B-0A87-C446-9E74-C3C2732AD4A1}" type="presOf" srcId="{34051CAC-AFFB-284B-BFC7-3CA2B13C18B3}" destId="{71354A5A-CBDF-F640-AA3C-B23DA0FEED10}" srcOrd="0" destOrd="0" presId="urn:microsoft.com/office/officeart/2005/8/layout/hProcess9"/>
    <dgm:cxn modelId="{FBB1DB70-D6EC-B247-A7F3-68440FBCEC12}" srcId="{34051CAC-AFFB-284B-BFC7-3CA2B13C18B3}" destId="{3BC2DA35-194F-C143-BCE9-F7E59363AF8C}" srcOrd="6" destOrd="0" parTransId="{02B4B60D-5E00-434F-8D27-92997C1F8A3C}" sibTransId="{47D66505-7BDB-9740-95D5-D887250308EF}"/>
    <dgm:cxn modelId="{1B9825AE-578F-A047-84DC-DEC1CEA8D6C4}" type="presOf" srcId="{FAE7C829-3A9E-594F-993E-BAA1BC7D75A8}" destId="{E3C6FFE2-4F84-7846-97AD-3741419A2187}" srcOrd="0" destOrd="0" presId="urn:microsoft.com/office/officeart/2005/8/layout/hProcess9"/>
    <dgm:cxn modelId="{CB5B8AC0-57EB-CE49-A36F-94194D8B0243}" type="presOf" srcId="{96423BFE-DFFD-BD4A-B847-C7F6B7D60F2B}" destId="{6F8EFB24-B356-CE4E-94A3-69B045F9F2DD}" srcOrd="0" destOrd="0" presId="urn:microsoft.com/office/officeart/2005/8/layout/hProcess9"/>
    <dgm:cxn modelId="{88A9FAC1-DF61-274C-A226-77741B410075}" type="presOf" srcId="{3BC2DA35-194F-C143-BCE9-F7E59363AF8C}" destId="{3EE541F7-0D81-D445-ABD6-02BBCAC09213}" srcOrd="0" destOrd="0" presId="urn:microsoft.com/office/officeart/2005/8/layout/hProcess9"/>
    <dgm:cxn modelId="{A33063CE-EBA3-414A-A56E-3EE16A2D0E04}" type="presOf" srcId="{ECB76895-2058-8049-B9F0-85BFEB78BAB9}" destId="{41CAB572-D481-A548-90AB-A277F354B08C}" srcOrd="0" destOrd="0" presId="urn:microsoft.com/office/officeart/2005/8/layout/hProcess9"/>
    <dgm:cxn modelId="{5D8940D0-D4F7-E040-B2EE-0C92067439BE}" type="presOf" srcId="{8B43749F-3240-0445-8C8E-A02DA5BAB52E}" destId="{8E84BA29-2783-E742-91A3-1DD0DC1608F5}" srcOrd="0" destOrd="0" presId="urn:microsoft.com/office/officeart/2005/8/layout/hProcess9"/>
    <dgm:cxn modelId="{C26143DE-054B-644D-B6EB-737ABA3ABD21}" type="presOf" srcId="{07682CD2-09F6-AD4C-9FB8-06E27EEEF36C}" destId="{132B39E9-2762-7C4A-B943-C712B882E8F6}" srcOrd="0" destOrd="0" presId="urn:microsoft.com/office/officeart/2005/8/layout/hProcess9"/>
    <dgm:cxn modelId="{8391C6E5-D552-794C-B102-6424FED509B9}" srcId="{34051CAC-AFFB-284B-BFC7-3CA2B13C18B3}" destId="{8B43749F-3240-0445-8C8E-A02DA5BAB52E}" srcOrd="5" destOrd="0" parTransId="{0093803F-DCE4-874C-A376-7CD1DCD4E12D}" sibTransId="{4E206D67-DCF9-BF46-8D9B-FB12E879472D}"/>
    <dgm:cxn modelId="{C6A332BC-95AF-5F4A-9D7B-9D57E5452B20}" type="presParOf" srcId="{71354A5A-CBDF-F640-AA3C-B23DA0FEED10}" destId="{8557A857-1C43-9445-A346-BA7644D120DB}" srcOrd="0" destOrd="0" presId="urn:microsoft.com/office/officeart/2005/8/layout/hProcess9"/>
    <dgm:cxn modelId="{139FFDDD-AB70-EE42-8326-CE09AD904714}" type="presParOf" srcId="{71354A5A-CBDF-F640-AA3C-B23DA0FEED10}" destId="{9F020529-F1DC-7E48-AE7F-33103042B950}" srcOrd="1" destOrd="0" presId="urn:microsoft.com/office/officeart/2005/8/layout/hProcess9"/>
    <dgm:cxn modelId="{0F465491-EAAD-0A46-ACF7-E128D3F8F493}" type="presParOf" srcId="{9F020529-F1DC-7E48-AE7F-33103042B950}" destId="{DFC88CDB-8D40-8F4E-A07C-FDAA8D44A8F8}" srcOrd="0" destOrd="0" presId="urn:microsoft.com/office/officeart/2005/8/layout/hProcess9"/>
    <dgm:cxn modelId="{C15AC7A5-5174-0F43-A9C9-1DAF31785777}" type="presParOf" srcId="{9F020529-F1DC-7E48-AE7F-33103042B950}" destId="{E6311D2D-79A5-A14F-9125-2D3BD4882B10}" srcOrd="1" destOrd="0" presId="urn:microsoft.com/office/officeart/2005/8/layout/hProcess9"/>
    <dgm:cxn modelId="{C8832A7B-F8D8-D649-889D-61FF7E5B615A}" type="presParOf" srcId="{9F020529-F1DC-7E48-AE7F-33103042B950}" destId="{132B39E9-2762-7C4A-B943-C712B882E8F6}" srcOrd="2" destOrd="0" presId="urn:microsoft.com/office/officeart/2005/8/layout/hProcess9"/>
    <dgm:cxn modelId="{0B562745-40D3-BD49-979D-B626B5F07D7D}" type="presParOf" srcId="{9F020529-F1DC-7E48-AE7F-33103042B950}" destId="{AF0B942F-AEB8-3A43-ABD6-FED9CB01EFD3}" srcOrd="3" destOrd="0" presId="urn:microsoft.com/office/officeart/2005/8/layout/hProcess9"/>
    <dgm:cxn modelId="{40639BFA-7F49-4946-8C04-79E79D931CEF}" type="presParOf" srcId="{9F020529-F1DC-7E48-AE7F-33103042B950}" destId="{41CAB572-D481-A548-90AB-A277F354B08C}" srcOrd="4" destOrd="0" presId="urn:microsoft.com/office/officeart/2005/8/layout/hProcess9"/>
    <dgm:cxn modelId="{EE3BF962-EA8E-3F42-BB5B-9533D65B7C2B}" type="presParOf" srcId="{9F020529-F1DC-7E48-AE7F-33103042B950}" destId="{1B83AA8D-8C22-F642-9DF1-6CF29E32BCED}" srcOrd="5" destOrd="0" presId="urn:microsoft.com/office/officeart/2005/8/layout/hProcess9"/>
    <dgm:cxn modelId="{96C4E020-E372-C94C-B043-5959BC475637}" type="presParOf" srcId="{9F020529-F1DC-7E48-AE7F-33103042B950}" destId="{6F8EFB24-B356-CE4E-94A3-69B045F9F2DD}" srcOrd="6" destOrd="0" presId="urn:microsoft.com/office/officeart/2005/8/layout/hProcess9"/>
    <dgm:cxn modelId="{4A220525-E2BB-3743-9706-C2041FFEA44A}" type="presParOf" srcId="{9F020529-F1DC-7E48-AE7F-33103042B950}" destId="{3394B77E-9C71-2F4E-ADE9-99F353E91199}" srcOrd="7" destOrd="0" presId="urn:microsoft.com/office/officeart/2005/8/layout/hProcess9"/>
    <dgm:cxn modelId="{4AB15243-3471-1242-A1D5-877B62C6AD25}" type="presParOf" srcId="{9F020529-F1DC-7E48-AE7F-33103042B950}" destId="{E72F1C27-F090-2A40-89A9-7458443BEA25}" srcOrd="8" destOrd="0" presId="urn:microsoft.com/office/officeart/2005/8/layout/hProcess9"/>
    <dgm:cxn modelId="{DC6812C0-9E87-2E4B-85DF-4B5CD3F6F93F}" type="presParOf" srcId="{9F020529-F1DC-7E48-AE7F-33103042B950}" destId="{64A9D126-0F5B-D149-9980-E68EA298346D}" srcOrd="9" destOrd="0" presId="urn:microsoft.com/office/officeart/2005/8/layout/hProcess9"/>
    <dgm:cxn modelId="{E82A7CCD-BD3F-BD42-9113-BA029C7B2CDC}" type="presParOf" srcId="{9F020529-F1DC-7E48-AE7F-33103042B950}" destId="{8E84BA29-2783-E742-91A3-1DD0DC1608F5}" srcOrd="10" destOrd="0" presId="urn:microsoft.com/office/officeart/2005/8/layout/hProcess9"/>
    <dgm:cxn modelId="{FFD2F250-11A1-7A46-99CB-C6D419AA35F9}" type="presParOf" srcId="{9F020529-F1DC-7E48-AE7F-33103042B950}" destId="{4751816B-A899-A74B-ABCC-B667FAC5BFCE}" srcOrd="11" destOrd="0" presId="urn:microsoft.com/office/officeart/2005/8/layout/hProcess9"/>
    <dgm:cxn modelId="{9337BAF7-BAD5-0347-9784-A37456756A96}" type="presParOf" srcId="{9F020529-F1DC-7E48-AE7F-33103042B950}" destId="{3EE541F7-0D81-D445-ABD6-02BBCAC09213}" srcOrd="12" destOrd="0" presId="urn:microsoft.com/office/officeart/2005/8/layout/hProcess9"/>
    <dgm:cxn modelId="{9D5AFD8C-92E4-054A-9DC4-085C01E3BFF1}" type="presParOf" srcId="{9F020529-F1DC-7E48-AE7F-33103042B950}" destId="{69748333-5CA5-3F48-9D8D-072654FFBD02}" srcOrd="13" destOrd="0" presId="urn:microsoft.com/office/officeart/2005/8/layout/hProcess9"/>
    <dgm:cxn modelId="{F73090B0-60FA-E146-9BE3-FD7FF72F4C93}" type="presParOf" srcId="{9F020529-F1DC-7E48-AE7F-33103042B950}" destId="{E3C6FFE2-4F84-7846-97AD-3741419A2187}" srcOrd="1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79036BE-A580-4922-A18B-EE75DBD38C47}" type="doc">
      <dgm:prSet loTypeId="urn:microsoft.com/office/officeart/2016/7/layout/RepeatingBendingProcessNew" loCatId="process" qsTypeId="urn:microsoft.com/office/officeart/2005/8/quickstyle/simple2" qsCatId="simple" csTypeId="urn:microsoft.com/office/officeart/2005/8/colors/accent3_2" csCatId="accent3" phldr="1"/>
      <dgm:spPr/>
      <dgm:t>
        <a:bodyPr/>
        <a:lstStyle/>
        <a:p>
          <a:endParaRPr lang="en-US"/>
        </a:p>
      </dgm:t>
    </dgm:pt>
    <dgm:pt modelId="{7CAEF452-BF62-4527-8162-8E5A9A28F13F}">
      <dgm:prSet/>
      <dgm:spPr/>
      <dgm:t>
        <a:bodyPr/>
        <a:lstStyle/>
        <a:p>
          <a:r>
            <a:rPr lang="en-US" b="0" i="0" dirty="0"/>
            <a:t>Includes time, date, location, and tentative agenda</a:t>
          </a:r>
          <a:endParaRPr lang="en-US" dirty="0"/>
        </a:p>
      </dgm:t>
    </dgm:pt>
    <dgm:pt modelId="{1870CF4F-18FE-4EB8-9852-099963AC7E9A}" type="parTrans" cxnId="{FBFDD6AD-B835-4B0A-890C-E7AECD754978}">
      <dgm:prSet/>
      <dgm:spPr/>
      <dgm:t>
        <a:bodyPr/>
        <a:lstStyle/>
        <a:p>
          <a:endParaRPr lang="en-US"/>
        </a:p>
      </dgm:t>
    </dgm:pt>
    <dgm:pt modelId="{9E996A09-C5CC-4885-BA17-5F3C1FCB9B52}" type="sibTrans" cxnId="{FBFDD6AD-B835-4B0A-890C-E7AECD754978}">
      <dgm:prSet/>
      <dgm:spPr/>
      <dgm:t>
        <a:bodyPr/>
        <a:lstStyle/>
        <a:p>
          <a:endParaRPr lang="en-US"/>
        </a:p>
      </dgm:t>
    </dgm:pt>
    <dgm:pt modelId="{E39B3689-5938-42AA-9FB8-C0E64DA7FCD4}">
      <dgm:prSet/>
      <dgm:spPr/>
      <dgm:t>
        <a:bodyPr/>
        <a:lstStyle/>
        <a:p>
          <a:r>
            <a:rPr lang="en-US" b="0" i="0"/>
            <a:t>In a prominent place</a:t>
          </a:r>
          <a:endParaRPr lang="en-US"/>
        </a:p>
      </dgm:t>
    </dgm:pt>
    <dgm:pt modelId="{94EEDC9A-C707-46E6-9CD2-3DAD24400D54}" type="parTrans" cxnId="{1B5C350E-A57D-4DB0-AFEF-DEE65BE89E10}">
      <dgm:prSet/>
      <dgm:spPr/>
      <dgm:t>
        <a:bodyPr/>
        <a:lstStyle/>
        <a:p>
          <a:endParaRPr lang="en-US"/>
        </a:p>
      </dgm:t>
    </dgm:pt>
    <dgm:pt modelId="{8F604A92-F593-47E2-8FC5-5CFC7ED7BB2F}" type="sibTrans" cxnId="{1B5C350E-A57D-4DB0-AFEF-DEE65BE89E10}">
      <dgm:prSet/>
      <dgm:spPr/>
      <dgm:t>
        <a:bodyPr/>
        <a:lstStyle/>
        <a:p>
          <a:endParaRPr lang="en-US"/>
        </a:p>
      </dgm:t>
    </dgm:pt>
    <dgm:pt modelId="{4CEB2519-79F6-420A-A614-402466654E35}">
      <dgm:prSet/>
      <dgm:spPr/>
      <dgm:t>
        <a:bodyPr/>
        <a:lstStyle/>
        <a:p>
          <a:r>
            <a:rPr lang="en-US" b="0" i="0" dirty="0"/>
            <a:t>Notice of the meeting must be sent to any news organization or member of the public requesting it</a:t>
          </a:r>
          <a:endParaRPr lang="en-US" dirty="0"/>
        </a:p>
      </dgm:t>
    </dgm:pt>
    <dgm:pt modelId="{50FEA273-E678-4D37-9AEA-431B482C7E5E}" type="parTrans" cxnId="{B54EE708-3F03-41A1-B0F9-816E2CCAD358}">
      <dgm:prSet/>
      <dgm:spPr/>
      <dgm:t>
        <a:bodyPr/>
        <a:lstStyle/>
        <a:p>
          <a:endParaRPr lang="en-US"/>
        </a:p>
      </dgm:t>
    </dgm:pt>
    <dgm:pt modelId="{9C8D3E1B-40F2-4239-8FE7-45624268EA50}" type="sibTrans" cxnId="{B54EE708-3F03-41A1-B0F9-816E2CCAD358}">
      <dgm:prSet/>
      <dgm:spPr/>
      <dgm:t>
        <a:bodyPr/>
        <a:lstStyle/>
        <a:p>
          <a:endParaRPr lang="en-US"/>
        </a:p>
      </dgm:t>
    </dgm:pt>
    <dgm:pt modelId="{169DC57B-BBBD-4119-9BED-DAE9A763F770}">
      <dgm:prSet/>
      <dgm:spPr/>
      <dgm:t>
        <a:bodyPr/>
        <a:lstStyle/>
        <a:p>
          <a:r>
            <a:rPr lang="en-US" b="0" i="0"/>
            <a:t>except in an emergency or other good cause, which must be stated in the minutes</a:t>
          </a:r>
          <a:endParaRPr lang="en-US"/>
        </a:p>
      </dgm:t>
    </dgm:pt>
    <dgm:pt modelId="{6C70EBCF-E0AD-45E8-B404-903A4FB27F74}" type="parTrans" cxnId="{CF8ECC44-120E-45C9-AB61-BFABD0529A87}">
      <dgm:prSet/>
      <dgm:spPr/>
      <dgm:t>
        <a:bodyPr/>
        <a:lstStyle/>
        <a:p>
          <a:endParaRPr lang="en-US"/>
        </a:p>
      </dgm:t>
    </dgm:pt>
    <dgm:pt modelId="{03DA5965-417A-43CE-9CCF-7740871C9D56}" type="sibTrans" cxnId="{CF8ECC44-120E-45C9-AB61-BFABD0529A87}">
      <dgm:prSet/>
      <dgm:spPr/>
      <dgm:t>
        <a:bodyPr/>
        <a:lstStyle/>
        <a:p>
          <a:endParaRPr lang="en-US"/>
        </a:p>
      </dgm:t>
    </dgm:pt>
    <dgm:pt modelId="{54FD9384-4911-4C13-ABEE-360639EB0D09}">
      <dgm:prSet/>
      <dgm:spPr/>
      <dgm:t>
        <a:bodyPr/>
        <a:lstStyle/>
        <a:p>
          <a:r>
            <a:rPr lang="en-US" b="0" i="0"/>
            <a:t>This will generally be handled by staff</a:t>
          </a:r>
          <a:endParaRPr lang="en-US"/>
        </a:p>
      </dgm:t>
    </dgm:pt>
    <dgm:pt modelId="{C03A9BEF-C015-4554-BB85-79165920F1D6}" type="parTrans" cxnId="{8D6DE979-01A6-45E8-B10A-C0C297CC0B14}">
      <dgm:prSet/>
      <dgm:spPr/>
      <dgm:t>
        <a:bodyPr/>
        <a:lstStyle/>
        <a:p>
          <a:endParaRPr lang="en-US"/>
        </a:p>
      </dgm:t>
    </dgm:pt>
    <dgm:pt modelId="{293EC694-CC69-46E3-9575-1407518EE997}" type="sibTrans" cxnId="{8D6DE979-01A6-45E8-B10A-C0C297CC0B14}">
      <dgm:prSet/>
      <dgm:spPr/>
      <dgm:t>
        <a:bodyPr/>
        <a:lstStyle/>
        <a:p>
          <a:endParaRPr lang="en-US"/>
        </a:p>
      </dgm:t>
    </dgm:pt>
    <dgm:pt modelId="{020936F1-3437-CF41-B79C-92C8EF324140}">
      <dgm:prSet/>
      <dgm:spPr/>
      <dgm:t>
        <a:bodyPr/>
        <a:lstStyle/>
        <a:p>
          <a:r>
            <a:rPr lang="en-US" b="1" dirty="0"/>
            <a:t>HF2490</a:t>
          </a:r>
          <a:r>
            <a:rPr lang="en-US" dirty="0"/>
            <a:t>: Notice must be posted in a designated, conspicuous location that is always visible</a:t>
          </a:r>
        </a:p>
      </dgm:t>
    </dgm:pt>
    <dgm:pt modelId="{516273CC-C736-D249-B39F-11DB1DECFAC5}" type="parTrans" cxnId="{81034B6C-D9AF-9C42-A68E-1808C505E132}">
      <dgm:prSet/>
      <dgm:spPr/>
      <dgm:t>
        <a:bodyPr/>
        <a:lstStyle/>
        <a:p>
          <a:endParaRPr lang="en-US"/>
        </a:p>
      </dgm:t>
    </dgm:pt>
    <dgm:pt modelId="{E37796C7-43EF-9642-9A5A-99E7CC1F1647}" type="sibTrans" cxnId="{81034B6C-D9AF-9C42-A68E-1808C505E132}">
      <dgm:prSet/>
      <dgm:spPr/>
      <dgm:t>
        <a:bodyPr/>
        <a:lstStyle/>
        <a:p>
          <a:endParaRPr lang="en-US"/>
        </a:p>
      </dgm:t>
    </dgm:pt>
    <dgm:pt modelId="{D326D56E-D4C8-A34A-929D-B4F001A0F8FA}">
      <dgm:prSet/>
      <dgm:spPr/>
      <dgm:t>
        <a:bodyPr/>
        <a:lstStyle/>
        <a:p>
          <a:r>
            <a:rPr lang="en-US" b="0" i="0" dirty="0"/>
            <a:t>Posted at least 24 hours in advance </a:t>
          </a:r>
          <a:endParaRPr lang="en-US" dirty="0"/>
        </a:p>
      </dgm:t>
    </dgm:pt>
    <dgm:pt modelId="{6F87E589-E992-894E-8F46-128FEB494E8F}" type="sibTrans" cxnId="{4C83546D-43D9-2347-BC84-2BC5404B5AEE}">
      <dgm:prSet/>
      <dgm:spPr/>
      <dgm:t>
        <a:bodyPr/>
        <a:lstStyle/>
        <a:p>
          <a:endParaRPr lang="en-US"/>
        </a:p>
      </dgm:t>
    </dgm:pt>
    <dgm:pt modelId="{8219B549-ED37-B746-9AC0-6D51C40054BD}" type="parTrans" cxnId="{4C83546D-43D9-2347-BC84-2BC5404B5AEE}">
      <dgm:prSet/>
      <dgm:spPr/>
      <dgm:t>
        <a:bodyPr/>
        <a:lstStyle/>
        <a:p>
          <a:endParaRPr lang="en-US"/>
        </a:p>
      </dgm:t>
    </dgm:pt>
    <dgm:pt modelId="{7BD51FB9-28A8-BD41-A96C-CAF67CD04FEC}">
      <dgm:prSet/>
      <dgm:spPr/>
      <dgm:t>
        <a:bodyPr/>
        <a:lstStyle/>
        <a:p>
          <a:r>
            <a:rPr lang="en-US" dirty="0"/>
            <a:t>Notice must be posted on the primary internet site owned or maintained and regularly updated by the governmental body</a:t>
          </a:r>
        </a:p>
      </dgm:t>
    </dgm:pt>
    <dgm:pt modelId="{85B1B59A-4810-EB45-B77E-52E31D95EB0C}" type="parTrans" cxnId="{22682599-8803-1D40-A514-AE3D212E256B}">
      <dgm:prSet/>
      <dgm:spPr/>
      <dgm:t>
        <a:bodyPr/>
        <a:lstStyle/>
        <a:p>
          <a:endParaRPr lang="en-US"/>
        </a:p>
      </dgm:t>
    </dgm:pt>
    <dgm:pt modelId="{343A8ED8-E308-B84A-AE36-5CCB761BB4E9}" type="sibTrans" cxnId="{22682599-8803-1D40-A514-AE3D212E256B}">
      <dgm:prSet/>
      <dgm:spPr/>
      <dgm:t>
        <a:bodyPr/>
        <a:lstStyle/>
        <a:p>
          <a:endParaRPr lang="en-US"/>
        </a:p>
      </dgm:t>
    </dgm:pt>
    <dgm:pt modelId="{4FC8E506-83C8-D042-8008-FA95C0B67A3B}" type="pres">
      <dgm:prSet presAssocID="{F79036BE-A580-4922-A18B-EE75DBD38C47}" presName="Name0" presStyleCnt="0">
        <dgm:presLayoutVars>
          <dgm:dir/>
          <dgm:resizeHandles val="exact"/>
        </dgm:presLayoutVars>
      </dgm:prSet>
      <dgm:spPr/>
    </dgm:pt>
    <dgm:pt modelId="{8C5E246E-1375-1A45-A396-1FB8641DA87D}" type="pres">
      <dgm:prSet presAssocID="{7CAEF452-BF62-4527-8162-8E5A9A28F13F}" presName="node" presStyleLbl="node1" presStyleIdx="0" presStyleCnt="7">
        <dgm:presLayoutVars>
          <dgm:bulletEnabled val="1"/>
        </dgm:presLayoutVars>
      </dgm:prSet>
      <dgm:spPr/>
    </dgm:pt>
    <dgm:pt modelId="{6E176731-6F9E-4942-905C-66E8FD92329A}" type="pres">
      <dgm:prSet presAssocID="{9E996A09-C5CC-4885-BA17-5F3C1FCB9B52}" presName="sibTrans" presStyleLbl="sibTrans1D1" presStyleIdx="0" presStyleCnt="6"/>
      <dgm:spPr/>
    </dgm:pt>
    <dgm:pt modelId="{E8F6F025-B026-ED41-8269-A391AA9277EB}" type="pres">
      <dgm:prSet presAssocID="{9E996A09-C5CC-4885-BA17-5F3C1FCB9B52}" presName="connectorText" presStyleLbl="sibTrans1D1" presStyleIdx="0" presStyleCnt="6"/>
      <dgm:spPr/>
    </dgm:pt>
    <dgm:pt modelId="{41476E89-0747-A643-81F0-C2A7EBDAE13E}" type="pres">
      <dgm:prSet presAssocID="{E39B3689-5938-42AA-9FB8-C0E64DA7FCD4}" presName="node" presStyleLbl="node1" presStyleIdx="1" presStyleCnt="7">
        <dgm:presLayoutVars>
          <dgm:bulletEnabled val="1"/>
        </dgm:presLayoutVars>
      </dgm:prSet>
      <dgm:spPr/>
    </dgm:pt>
    <dgm:pt modelId="{5BE4DC1C-943F-D047-AEEA-B32622032C36}" type="pres">
      <dgm:prSet presAssocID="{8F604A92-F593-47E2-8FC5-5CFC7ED7BB2F}" presName="sibTrans" presStyleLbl="sibTrans1D1" presStyleIdx="1" presStyleCnt="6"/>
      <dgm:spPr/>
    </dgm:pt>
    <dgm:pt modelId="{EB6990C1-AA30-8B45-82FF-CFA62298E613}" type="pres">
      <dgm:prSet presAssocID="{8F604A92-F593-47E2-8FC5-5CFC7ED7BB2F}" presName="connectorText" presStyleLbl="sibTrans1D1" presStyleIdx="1" presStyleCnt="6"/>
      <dgm:spPr/>
    </dgm:pt>
    <dgm:pt modelId="{1E8387CF-42E6-914E-BAAE-898BE0DFA9CC}" type="pres">
      <dgm:prSet presAssocID="{4CEB2519-79F6-420A-A614-402466654E35}" presName="node" presStyleLbl="node1" presStyleIdx="2" presStyleCnt="7">
        <dgm:presLayoutVars>
          <dgm:bulletEnabled val="1"/>
        </dgm:presLayoutVars>
      </dgm:prSet>
      <dgm:spPr/>
    </dgm:pt>
    <dgm:pt modelId="{27B3AFA7-D9DF-624E-B5FE-EF2FD5160117}" type="pres">
      <dgm:prSet presAssocID="{9C8D3E1B-40F2-4239-8FE7-45624268EA50}" presName="sibTrans" presStyleLbl="sibTrans1D1" presStyleIdx="2" presStyleCnt="6"/>
      <dgm:spPr/>
    </dgm:pt>
    <dgm:pt modelId="{3872C449-FFCE-024B-92AF-55C469A0C8D1}" type="pres">
      <dgm:prSet presAssocID="{9C8D3E1B-40F2-4239-8FE7-45624268EA50}" presName="connectorText" presStyleLbl="sibTrans1D1" presStyleIdx="2" presStyleCnt="6"/>
      <dgm:spPr/>
    </dgm:pt>
    <dgm:pt modelId="{8FD9EE49-EF4F-314B-B190-743AEE19F615}" type="pres">
      <dgm:prSet presAssocID="{020936F1-3437-CF41-B79C-92C8EF324140}" presName="node" presStyleLbl="node1" presStyleIdx="3" presStyleCnt="7">
        <dgm:presLayoutVars>
          <dgm:bulletEnabled val="1"/>
        </dgm:presLayoutVars>
      </dgm:prSet>
      <dgm:spPr/>
    </dgm:pt>
    <dgm:pt modelId="{B236710F-5F81-0149-B4A4-B82D97ECC989}" type="pres">
      <dgm:prSet presAssocID="{E37796C7-43EF-9642-9A5A-99E7CC1F1647}" presName="sibTrans" presStyleLbl="sibTrans1D1" presStyleIdx="3" presStyleCnt="6"/>
      <dgm:spPr/>
    </dgm:pt>
    <dgm:pt modelId="{13B11939-5062-1F43-868A-C459D6E489A1}" type="pres">
      <dgm:prSet presAssocID="{E37796C7-43EF-9642-9A5A-99E7CC1F1647}" presName="connectorText" presStyleLbl="sibTrans1D1" presStyleIdx="3" presStyleCnt="6"/>
      <dgm:spPr/>
    </dgm:pt>
    <dgm:pt modelId="{101045D7-F2A0-8F44-A24A-FFADC0B53459}" type="pres">
      <dgm:prSet presAssocID="{7BD51FB9-28A8-BD41-A96C-CAF67CD04FEC}" presName="node" presStyleLbl="node1" presStyleIdx="4" presStyleCnt="7">
        <dgm:presLayoutVars>
          <dgm:bulletEnabled val="1"/>
        </dgm:presLayoutVars>
      </dgm:prSet>
      <dgm:spPr/>
    </dgm:pt>
    <dgm:pt modelId="{46A176A0-503E-2441-8877-391FBC80EFBA}" type="pres">
      <dgm:prSet presAssocID="{343A8ED8-E308-B84A-AE36-5CCB761BB4E9}" presName="sibTrans" presStyleLbl="sibTrans1D1" presStyleIdx="4" presStyleCnt="6"/>
      <dgm:spPr/>
    </dgm:pt>
    <dgm:pt modelId="{D1ABAEB9-6E76-074B-9BDB-E410B3FF4A80}" type="pres">
      <dgm:prSet presAssocID="{343A8ED8-E308-B84A-AE36-5CCB761BB4E9}" presName="connectorText" presStyleLbl="sibTrans1D1" presStyleIdx="4" presStyleCnt="6"/>
      <dgm:spPr/>
    </dgm:pt>
    <dgm:pt modelId="{B31779C9-7980-D844-BE14-2908431F91D1}" type="pres">
      <dgm:prSet presAssocID="{D326D56E-D4C8-A34A-929D-B4F001A0F8FA}" presName="node" presStyleLbl="node1" presStyleIdx="5" presStyleCnt="7">
        <dgm:presLayoutVars>
          <dgm:bulletEnabled val="1"/>
        </dgm:presLayoutVars>
      </dgm:prSet>
      <dgm:spPr/>
    </dgm:pt>
    <dgm:pt modelId="{9508D48F-0E25-B545-BF27-7AA81E97A2F4}" type="pres">
      <dgm:prSet presAssocID="{6F87E589-E992-894E-8F46-128FEB494E8F}" presName="sibTrans" presStyleLbl="sibTrans1D1" presStyleIdx="5" presStyleCnt="6"/>
      <dgm:spPr/>
    </dgm:pt>
    <dgm:pt modelId="{C633B394-4418-B742-B6B5-38CD2AD0AA23}" type="pres">
      <dgm:prSet presAssocID="{6F87E589-E992-894E-8F46-128FEB494E8F}" presName="connectorText" presStyleLbl="sibTrans1D1" presStyleIdx="5" presStyleCnt="6"/>
      <dgm:spPr/>
    </dgm:pt>
    <dgm:pt modelId="{A5F43A80-B37A-F44C-906B-DF2723B028AD}" type="pres">
      <dgm:prSet presAssocID="{54FD9384-4911-4C13-ABEE-360639EB0D09}" presName="node" presStyleLbl="node1" presStyleIdx="6" presStyleCnt="7">
        <dgm:presLayoutVars>
          <dgm:bulletEnabled val="1"/>
        </dgm:presLayoutVars>
      </dgm:prSet>
      <dgm:spPr/>
    </dgm:pt>
  </dgm:ptLst>
  <dgm:cxnLst>
    <dgm:cxn modelId="{B54EE708-3F03-41A1-B0F9-816E2CCAD358}" srcId="{F79036BE-A580-4922-A18B-EE75DBD38C47}" destId="{4CEB2519-79F6-420A-A614-402466654E35}" srcOrd="2" destOrd="0" parTransId="{50FEA273-E678-4D37-9AEA-431B482C7E5E}" sibTransId="{9C8D3E1B-40F2-4239-8FE7-45624268EA50}"/>
    <dgm:cxn modelId="{1B5C350E-A57D-4DB0-AFEF-DEE65BE89E10}" srcId="{F79036BE-A580-4922-A18B-EE75DBD38C47}" destId="{E39B3689-5938-42AA-9FB8-C0E64DA7FCD4}" srcOrd="1" destOrd="0" parTransId="{94EEDC9A-C707-46E6-9CD2-3DAD24400D54}" sibTransId="{8F604A92-F593-47E2-8FC5-5CFC7ED7BB2F}"/>
    <dgm:cxn modelId="{A100452A-80C7-954B-B433-DE406986FB64}" type="presOf" srcId="{F79036BE-A580-4922-A18B-EE75DBD38C47}" destId="{4FC8E506-83C8-D042-8008-FA95C0B67A3B}" srcOrd="0" destOrd="0" presId="urn:microsoft.com/office/officeart/2016/7/layout/RepeatingBendingProcessNew"/>
    <dgm:cxn modelId="{EBFAEA33-1C59-9043-9174-417E29C849CD}" type="presOf" srcId="{7CAEF452-BF62-4527-8162-8E5A9A28F13F}" destId="{8C5E246E-1375-1A45-A396-1FB8641DA87D}" srcOrd="0" destOrd="0" presId="urn:microsoft.com/office/officeart/2016/7/layout/RepeatingBendingProcessNew"/>
    <dgm:cxn modelId="{21766136-6738-8A43-8780-8D0579D8AC28}" type="presOf" srcId="{E37796C7-43EF-9642-9A5A-99E7CC1F1647}" destId="{13B11939-5062-1F43-868A-C459D6E489A1}" srcOrd="1" destOrd="0" presId="urn:microsoft.com/office/officeart/2016/7/layout/RepeatingBendingProcessNew"/>
    <dgm:cxn modelId="{47F6CC42-F68B-CA48-840E-0D75FA260CB0}" type="presOf" srcId="{E37796C7-43EF-9642-9A5A-99E7CC1F1647}" destId="{B236710F-5F81-0149-B4A4-B82D97ECC989}" srcOrd="0" destOrd="0" presId="urn:microsoft.com/office/officeart/2016/7/layout/RepeatingBendingProcessNew"/>
    <dgm:cxn modelId="{CF8ECC44-120E-45C9-AB61-BFABD0529A87}" srcId="{D326D56E-D4C8-A34A-929D-B4F001A0F8FA}" destId="{169DC57B-BBBD-4119-9BED-DAE9A763F770}" srcOrd="0" destOrd="0" parTransId="{6C70EBCF-E0AD-45E8-B404-903A4FB27F74}" sibTransId="{03DA5965-417A-43CE-9CCF-7740871C9D56}"/>
    <dgm:cxn modelId="{B126E854-8AB6-AC4F-8387-AB9151B4E334}" type="presOf" srcId="{4CEB2519-79F6-420A-A614-402466654E35}" destId="{1E8387CF-42E6-914E-BAAE-898BE0DFA9CC}" srcOrd="0" destOrd="0" presId="urn:microsoft.com/office/officeart/2016/7/layout/RepeatingBendingProcessNew"/>
    <dgm:cxn modelId="{0C68E255-6076-1746-903F-6527D4C0D161}" type="presOf" srcId="{9E996A09-C5CC-4885-BA17-5F3C1FCB9B52}" destId="{6E176731-6F9E-4942-905C-66E8FD92329A}" srcOrd="0" destOrd="0" presId="urn:microsoft.com/office/officeart/2016/7/layout/RepeatingBendingProcessNew"/>
    <dgm:cxn modelId="{1B85CF56-8B84-7646-814A-1BA4411E5138}" type="presOf" srcId="{9C8D3E1B-40F2-4239-8FE7-45624268EA50}" destId="{3872C449-FFCE-024B-92AF-55C469A0C8D1}" srcOrd="1" destOrd="0" presId="urn:microsoft.com/office/officeart/2016/7/layout/RepeatingBendingProcessNew"/>
    <dgm:cxn modelId="{78A4B95F-0DEF-8945-B243-4A5CF5FAB188}" type="presOf" srcId="{9C8D3E1B-40F2-4239-8FE7-45624268EA50}" destId="{27B3AFA7-D9DF-624E-B5FE-EF2FD5160117}" srcOrd="0" destOrd="0" presId="urn:microsoft.com/office/officeart/2016/7/layout/RepeatingBendingProcessNew"/>
    <dgm:cxn modelId="{535D8760-473C-464D-A467-562FAD9CA1D3}" type="presOf" srcId="{6F87E589-E992-894E-8F46-128FEB494E8F}" destId="{C633B394-4418-B742-B6B5-38CD2AD0AA23}" srcOrd="1" destOrd="0" presId="urn:microsoft.com/office/officeart/2016/7/layout/RepeatingBendingProcessNew"/>
    <dgm:cxn modelId="{81034B6C-D9AF-9C42-A68E-1808C505E132}" srcId="{F79036BE-A580-4922-A18B-EE75DBD38C47}" destId="{020936F1-3437-CF41-B79C-92C8EF324140}" srcOrd="3" destOrd="0" parTransId="{516273CC-C736-D249-B39F-11DB1DECFAC5}" sibTransId="{E37796C7-43EF-9642-9A5A-99E7CC1F1647}"/>
    <dgm:cxn modelId="{4C83546D-43D9-2347-BC84-2BC5404B5AEE}" srcId="{F79036BE-A580-4922-A18B-EE75DBD38C47}" destId="{D326D56E-D4C8-A34A-929D-B4F001A0F8FA}" srcOrd="5" destOrd="0" parTransId="{8219B549-ED37-B746-9AC0-6D51C40054BD}" sibTransId="{6F87E589-E992-894E-8F46-128FEB494E8F}"/>
    <dgm:cxn modelId="{76E6E26D-F9A1-AD43-AD35-F4820B5AB577}" type="presOf" srcId="{D326D56E-D4C8-A34A-929D-B4F001A0F8FA}" destId="{B31779C9-7980-D844-BE14-2908431F91D1}" srcOrd="0" destOrd="0" presId="urn:microsoft.com/office/officeart/2016/7/layout/RepeatingBendingProcessNew"/>
    <dgm:cxn modelId="{34859978-0809-F643-8016-48E0D8AE93A2}" type="presOf" srcId="{9E996A09-C5CC-4885-BA17-5F3C1FCB9B52}" destId="{E8F6F025-B026-ED41-8269-A391AA9277EB}" srcOrd="1" destOrd="0" presId="urn:microsoft.com/office/officeart/2016/7/layout/RepeatingBendingProcessNew"/>
    <dgm:cxn modelId="{8D6DE979-01A6-45E8-B10A-C0C297CC0B14}" srcId="{F79036BE-A580-4922-A18B-EE75DBD38C47}" destId="{54FD9384-4911-4C13-ABEE-360639EB0D09}" srcOrd="6" destOrd="0" parTransId="{C03A9BEF-C015-4554-BB85-79165920F1D6}" sibTransId="{293EC694-CC69-46E3-9575-1407518EE997}"/>
    <dgm:cxn modelId="{3CBA6E7A-E37D-EF43-91E1-63EABA5CC334}" type="presOf" srcId="{343A8ED8-E308-B84A-AE36-5CCB761BB4E9}" destId="{46A176A0-503E-2441-8877-391FBC80EFBA}" srcOrd="0" destOrd="0" presId="urn:microsoft.com/office/officeart/2016/7/layout/RepeatingBendingProcessNew"/>
    <dgm:cxn modelId="{8F98E37D-AC3D-DA47-BB99-B4E95900FC4D}" type="presOf" srcId="{343A8ED8-E308-B84A-AE36-5CCB761BB4E9}" destId="{D1ABAEB9-6E76-074B-9BDB-E410B3FF4A80}" srcOrd="1" destOrd="0" presId="urn:microsoft.com/office/officeart/2016/7/layout/RepeatingBendingProcessNew"/>
    <dgm:cxn modelId="{4BD1C98A-2CCC-E145-8D9F-780AE784805B}" type="presOf" srcId="{020936F1-3437-CF41-B79C-92C8EF324140}" destId="{8FD9EE49-EF4F-314B-B190-743AEE19F615}" srcOrd="0" destOrd="0" presId="urn:microsoft.com/office/officeart/2016/7/layout/RepeatingBendingProcessNew"/>
    <dgm:cxn modelId="{8748F094-DDA9-344B-92B3-50F9CA155BDC}" type="presOf" srcId="{6F87E589-E992-894E-8F46-128FEB494E8F}" destId="{9508D48F-0E25-B545-BF27-7AA81E97A2F4}" srcOrd="0" destOrd="0" presId="urn:microsoft.com/office/officeart/2016/7/layout/RepeatingBendingProcessNew"/>
    <dgm:cxn modelId="{22682599-8803-1D40-A514-AE3D212E256B}" srcId="{F79036BE-A580-4922-A18B-EE75DBD38C47}" destId="{7BD51FB9-28A8-BD41-A96C-CAF67CD04FEC}" srcOrd="4" destOrd="0" parTransId="{85B1B59A-4810-EB45-B77E-52E31D95EB0C}" sibTransId="{343A8ED8-E308-B84A-AE36-5CCB761BB4E9}"/>
    <dgm:cxn modelId="{39CBB9A3-5D3C-9F46-BBAD-0DDD7CA4CA81}" type="presOf" srcId="{8F604A92-F593-47E2-8FC5-5CFC7ED7BB2F}" destId="{EB6990C1-AA30-8B45-82FF-CFA62298E613}" srcOrd="1" destOrd="0" presId="urn:microsoft.com/office/officeart/2016/7/layout/RepeatingBendingProcessNew"/>
    <dgm:cxn modelId="{AE54C2A5-3E6A-8E49-8AA0-49EF4F5F46A3}" type="presOf" srcId="{E39B3689-5938-42AA-9FB8-C0E64DA7FCD4}" destId="{41476E89-0747-A643-81F0-C2A7EBDAE13E}" srcOrd="0" destOrd="0" presId="urn:microsoft.com/office/officeart/2016/7/layout/RepeatingBendingProcessNew"/>
    <dgm:cxn modelId="{F9FC95A8-3130-9D49-BE24-DA57952194B1}" type="presOf" srcId="{54FD9384-4911-4C13-ABEE-360639EB0D09}" destId="{A5F43A80-B37A-F44C-906B-DF2723B028AD}" srcOrd="0" destOrd="0" presId="urn:microsoft.com/office/officeart/2016/7/layout/RepeatingBendingProcessNew"/>
    <dgm:cxn modelId="{F629A0AD-9910-0442-A279-E9BF0E8F12C1}" type="presOf" srcId="{7BD51FB9-28A8-BD41-A96C-CAF67CD04FEC}" destId="{101045D7-F2A0-8F44-A24A-FFADC0B53459}" srcOrd="0" destOrd="0" presId="urn:microsoft.com/office/officeart/2016/7/layout/RepeatingBendingProcessNew"/>
    <dgm:cxn modelId="{FBFDD6AD-B835-4B0A-890C-E7AECD754978}" srcId="{F79036BE-A580-4922-A18B-EE75DBD38C47}" destId="{7CAEF452-BF62-4527-8162-8E5A9A28F13F}" srcOrd="0" destOrd="0" parTransId="{1870CF4F-18FE-4EB8-9852-099963AC7E9A}" sibTransId="{9E996A09-C5CC-4885-BA17-5F3C1FCB9B52}"/>
    <dgm:cxn modelId="{03D4E6CB-2D7D-9948-86CB-485CCAA305F2}" type="presOf" srcId="{8F604A92-F593-47E2-8FC5-5CFC7ED7BB2F}" destId="{5BE4DC1C-943F-D047-AEEA-B32622032C36}" srcOrd="0" destOrd="0" presId="urn:microsoft.com/office/officeart/2016/7/layout/RepeatingBendingProcessNew"/>
    <dgm:cxn modelId="{BC0E90F2-EBBA-0844-B58C-F71D67A6B08F}" type="presOf" srcId="{169DC57B-BBBD-4119-9BED-DAE9A763F770}" destId="{B31779C9-7980-D844-BE14-2908431F91D1}" srcOrd="0" destOrd="1" presId="urn:microsoft.com/office/officeart/2016/7/layout/RepeatingBendingProcessNew"/>
    <dgm:cxn modelId="{45A6CCE7-4DDB-6C42-B22D-D9BB9804098C}" type="presParOf" srcId="{4FC8E506-83C8-D042-8008-FA95C0B67A3B}" destId="{8C5E246E-1375-1A45-A396-1FB8641DA87D}" srcOrd="0" destOrd="0" presId="urn:microsoft.com/office/officeart/2016/7/layout/RepeatingBendingProcessNew"/>
    <dgm:cxn modelId="{71E80547-94CB-024A-AE38-695D0754FCB6}" type="presParOf" srcId="{4FC8E506-83C8-D042-8008-FA95C0B67A3B}" destId="{6E176731-6F9E-4942-905C-66E8FD92329A}" srcOrd="1" destOrd="0" presId="urn:microsoft.com/office/officeart/2016/7/layout/RepeatingBendingProcessNew"/>
    <dgm:cxn modelId="{FB3A810D-4ED5-A943-922C-3D5C69FCB7A9}" type="presParOf" srcId="{6E176731-6F9E-4942-905C-66E8FD92329A}" destId="{E8F6F025-B026-ED41-8269-A391AA9277EB}" srcOrd="0" destOrd="0" presId="urn:microsoft.com/office/officeart/2016/7/layout/RepeatingBendingProcessNew"/>
    <dgm:cxn modelId="{0230A754-4131-F149-97CC-FB4DCFBB310D}" type="presParOf" srcId="{4FC8E506-83C8-D042-8008-FA95C0B67A3B}" destId="{41476E89-0747-A643-81F0-C2A7EBDAE13E}" srcOrd="2" destOrd="0" presId="urn:microsoft.com/office/officeart/2016/7/layout/RepeatingBendingProcessNew"/>
    <dgm:cxn modelId="{4765A11D-6B05-BB4F-AF0E-397BDFCB418C}" type="presParOf" srcId="{4FC8E506-83C8-D042-8008-FA95C0B67A3B}" destId="{5BE4DC1C-943F-D047-AEEA-B32622032C36}" srcOrd="3" destOrd="0" presId="urn:microsoft.com/office/officeart/2016/7/layout/RepeatingBendingProcessNew"/>
    <dgm:cxn modelId="{EC597FAD-84BD-FE41-9C41-A0DFC526CDA5}" type="presParOf" srcId="{5BE4DC1C-943F-D047-AEEA-B32622032C36}" destId="{EB6990C1-AA30-8B45-82FF-CFA62298E613}" srcOrd="0" destOrd="0" presId="urn:microsoft.com/office/officeart/2016/7/layout/RepeatingBendingProcessNew"/>
    <dgm:cxn modelId="{640ACA73-F58F-384B-90AD-05ED6C789E4D}" type="presParOf" srcId="{4FC8E506-83C8-D042-8008-FA95C0B67A3B}" destId="{1E8387CF-42E6-914E-BAAE-898BE0DFA9CC}" srcOrd="4" destOrd="0" presId="urn:microsoft.com/office/officeart/2016/7/layout/RepeatingBendingProcessNew"/>
    <dgm:cxn modelId="{7D19C240-144F-A24E-8DE2-CBBFE1EC72DB}" type="presParOf" srcId="{4FC8E506-83C8-D042-8008-FA95C0B67A3B}" destId="{27B3AFA7-D9DF-624E-B5FE-EF2FD5160117}" srcOrd="5" destOrd="0" presId="urn:microsoft.com/office/officeart/2016/7/layout/RepeatingBendingProcessNew"/>
    <dgm:cxn modelId="{E04C3004-9678-704B-A2F7-8806B263F1DD}" type="presParOf" srcId="{27B3AFA7-D9DF-624E-B5FE-EF2FD5160117}" destId="{3872C449-FFCE-024B-92AF-55C469A0C8D1}" srcOrd="0" destOrd="0" presId="urn:microsoft.com/office/officeart/2016/7/layout/RepeatingBendingProcessNew"/>
    <dgm:cxn modelId="{F83DDD4F-F8A2-C44B-BD0A-0F14445B0D94}" type="presParOf" srcId="{4FC8E506-83C8-D042-8008-FA95C0B67A3B}" destId="{8FD9EE49-EF4F-314B-B190-743AEE19F615}" srcOrd="6" destOrd="0" presId="urn:microsoft.com/office/officeart/2016/7/layout/RepeatingBendingProcessNew"/>
    <dgm:cxn modelId="{D813D751-4924-8A41-94D1-093F030309E1}" type="presParOf" srcId="{4FC8E506-83C8-D042-8008-FA95C0B67A3B}" destId="{B236710F-5F81-0149-B4A4-B82D97ECC989}" srcOrd="7" destOrd="0" presId="urn:microsoft.com/office/officeart/2016/7/layout/RepeatingBendingProcessNew"/>
    <dgm:cxn modelId="{68325475-D0EE-8540-9AC3-06C9CC6D0F1C}" type="presParOf" srcId="{B236710F-5F81-0149-B4A4-B82D97ECC989}" destId="{13B11939-5062-1F43-868A-C459D6E489A1}" srcOrd="0" destOrd="0" presId="urn:microsoft.com/office/officeart/2016/7/layout/RepeatingBendingProcessNew"/>
    <dgm:cxn modelId="{A0D17B5F-0B72-8540-93B6-A175A530C9A2}" type="presParOf" srcId="{4FC8E506-83C8-D042-8008-FA95C0B67A3B}" destId="{101045D7-F2A0-8F44-A24A-FFADC0B53459}" srcOrd="8" destOrd="0" presId="urn:microsoft.com/office/officeart/2016/7/layout/RepeatingBendingProcessNew"/>
    <dgm:cxn modelId="{7B10AAE9-5193-814A-9432-B0B2E7054C27}" type="presParOf" srcId="{4FC8E506-83C8-D042-8008-FA95C0B67A3B}" destId="{46A176A0-503E-2441-8877-391FBC80EFBA}" srcOrd="9" destOrd="0" presId="urn:microsoft.com/office/officeart/2016/7/layout/RepeatingBendingProcessNew"/>
    <dgm:cxn modelId="{69CE2473-F35D-FD4F-9B7D-53F410209551}" type="presParOf" srcId="{46A176A0-503E-2441-8877-391FBC80EFBA}" destId="{D1ABAEB9-6E76-074B-9BDB-E410B3FF4A80}" srcOrd="0" destOrd="0" presId="urn:microsoft.com/office/officeart/2016/7/layout/RepeatingBendingProcessNew"/>
    <dgm:cxn modelId="{1E5F4321-7C56-9E4F-BDAC-82CF3FA1BCEB}" type="presParOf" srcId="{4FC8E506-83C8-D042-8008-FA95C0B67A3B}" destId="{B31779C9-7980-D844-BE14-2908431F91D1}" srcOrd="10" destOrd="0" presId="urn:microsoft.com/office/officeart/2016/7/layout/RepeatingBendingProcessNew"/>
    <dgm:cxn modelId="{6C01E452-4521-1547-8389-F7E554C7D5F8}" type="presParOf" srcId="{4FC8E506-83C8-D042-8008-FA95C0B67A3B}" destId="{9508D48F-0E25-B545-BF27-7AA81E97A2F4}" srcOrd="11" destOrd="0" presId="urn:microsoft.com/office/officeart/2016/7/layout/RepeatingBendingProcessNew"/>
    <dgm:cxn modelId="{ACC56D77-15E9-1F42-9A68-E0639CBD098F}" type="presParOf" srcId="{9508D48F-0E25-B545-BF27-7AA81E97A2F4}" destId="{C633B394-4418-B742-B6B5-38CD2AD0AA23}" srcOrd="0" destOrd="0" presId="urn:microsoft.com/office/officeart/2016/7/layout/RepeatingBendingProcessNew"/>
    <dgm:cxn modelId="{336AB326-D8E7-5745-94DB-F868A6FBC54B}" type="presParOf" srcId="{4FC8E506-83C8-D042-8008-FA95C0B67A3B}" destId="{A5F43A80-B37A-F44C-906B-DF2723B028AD}" srcOrd="12"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970B8FC-C0D0-42BE-8B76-440EDAE85223}" type="doc">
      <dgm:prSet loTypeId="urn:microsoft.com/office/officeart/2018/2/layout/IconLabelList" loCatId="icon" qsTypeId="urn:microsoft.com/office/officeart/2005/8/quickstyle/simple1" qsCatId="simple" csTypeId="urn:microsoft.com/office/officeart/2005/8/colors/accent2_2" csCatId="accent2" phldr="1"/>
      <dgm:spPr/>
      <dgm:t>
        <a:bodyPr/>
        <a:lstStyle/>
        <a:p>
          <a:endParaRPr lang="en-US"/>
        </a:p>
      </dgm:t>
    </dgm:pt>
    <dgm:pt modelId="{7BC21365-DA94-4305-B5BA-6CFDA61C306E}">
      <dgm:prSet/>
      <dgm:spPr/>
      <dgm:t>
        <a:bodyPr/>
        <a:lstStyle/>
        <a:p>
          <a:pPr>
            <a:lnSpc>
              <a:spcPct val="100000"/>
            </a:lnSpc>
          </a:pPr>
          <a:r>
            <a:rPr lang="en-US" b="1" i="0"/>
            <a:t>Pass</a:t>
          </a:r>
          <a:r>
            <a:rPr lang="en-US" b="0" i="0"/>
            <a:t> a motion by a vote of two-thirds of members</a:t>
          </a:r>
          <a:endParaRPr lang="en-US"/>
        </a:p>
      </dgm:t>
    </dgm:pt>
    <dgm:pt modelId="{F4A2C4D0-074F-47DA-A3E4-B86CD0B2FA62}" type="parTrans" cxnId="{F571A35E-2843-4827-A032-F597BA9E981E}">
      <dgm:prSet/>
      <dgm:spPr/>
      <dgm:t>
        <a:bodyPr/>
        <a:lstStyle/>
        <a:p>
          <a:endParaRPr lang="en-US"/>
        </a:p>
      </dgm:t>
    </dgm:pt>
    <dgm:pt modelId="{A4AF35D6-F1ED-424F-9A8E-05B1C9F52A94}" type="sibTrans" cxnId="{F571A35E-2843-4827-A032-F597BA9E981E}">
      <dgm:prSet/>
      <dgm:spPr/>
      <dgm:t>
        <a:bodyPr/>
        <a:lstStyle/>
        <a:p>
          <a:endParaRPr lang="en-US"/>
        </a:p>
      </dgm:t>
    </dgm:pt>
    <dgm:pt modelId="{D5170D90-74D1-4484-B6C3-430F362C621E}">
      <dgm:prSet/>
      <dgm:spPr/>
      <dgm:t>
        <a:bodyPr/>
        <a:lstStyle/>
        <a:p>
          <a:pPr>
            <a:lnSpc>
              <a:spcPct val="100000"/>
            </a:lnSpc>
          </a:pPr>
          <a:r>
            <a:rPr lang="en-US" b="1" i="0"/>
            <a:t>State </a:t>
          </a:r>
          <a:r>
            <a:rPr lang="en-US" b="0" i="0"/>
            <a:t>in the minutes the reason for the closed session </a:t>
          </a:r>
          <a:endParaRPr lang="en-US"/>
        </a:p>
      </dgm:t>
    </dgm:pt>
    <dgm:pt modelId="{A6229406-203E-4585-B1D0-8A47F0FA9893}" type="parTrans" cxnId="{FB04CDD7-8522-442C-8E7D-F5C8FE7BEE76}">
      <dgm:prSet/>
      <dgm:spPr/>
      <dgm:t>
        <a:bodyPr/>
        <a:lstStyle/>
        <a:p>
          <a:endParaRPr lang="en-US"/>
        </a:p>
      </dgm:t>
    </dgm:pt>
    <dgm:pt modelId="{C9BEF810-932E-4785-9DC5-2C55883DCC0A}" type="sibTrans" cxnId="{FB04CDD7-8522-442C-8E7D-F5C8FE7BEE76}">
      <dgm:prSet/>
      <dgm:spPr/>
      <dgm:t>
        <a:bodyPr/>
        <a:lstStyle/>
        <a:p>
          <a:endParaRPr lang="en-US"/>
        </a:p>
      </dgm:t>
    </dgm:pt>
    <dgm:pt modelId="{65FA75A7-77AE-4277-8FAD-BFA501B2E532}">
      <dgm:prSet/>
      <dgm:spPr/>
      <dgm:t>
        <a:bodyPr/>
        <a:lstStyle/>
        <a:p>
          <a:pPr>
            <a:lnSpc>
              <a:spcPct val="100000"/>
            </a:lnSpc>
          </a:pPr>
          <a:r>
            <a:rPr lang="en-US" b="1" i="0"/>
            <a:t>Keep</a:t>
          </a:r>
          <a:r>
            <a:rPr lang="en-US" b="0" i="0"/>
            <a:t> minutes during the closed session with details of all discussions, persons present, and actions taken</a:t>
          </a:r>
          <a:endParaRPr lang="en-US"/>
        </a:p>
      </dgm:t>
    </dgm:pt>
    <dgm:pt modelId="{F5914C51-1B7C-464D-A9AA-D6058092A004}" type="parTrans" cxnId="{DCEC67AC-AB16-44DB-AE08-69F494D64D59}">
      <dgm:prSet/>
      <dgm:spPr/>
      <dgm:t>
        <a:bodyPr/>
        <a:lstStyle/>
        <a:p>
          <a:endParaRPr lang="en-US"/>
        </a:p>
      </dgm:t>
    </dgm:pt>
    <dgm:pt modelId="{39A7EE23-B844-4BC5-B0E5-2F7C9B37DEDF}" type="sibTrans" cxnId="{DCEC67AC-AB16-44DB-AE08-69F494D64D59}">
      <dgm:prSet/>
      <dgm:spPr/>
      <dgm:t>
        <a:bodyPr/>
        <a:lstStyle/>
        <a:p>
          <a:endParaRPr lang="en-US"/>
        </a:p>
      </dgm:t>
    </dgm:pt>
    <dgm:pt modelId="{D4430B58-CD58-4066-86A3-ECF12B60CF81}">
      <dgm:prSet/>
      <dgm:spPr/>
      <dgm:t>
        <a:bodyPr/>
        <a:lstStyle/>
        <a:p>
          <a:pPr>
            <a:lnSpc>
              <a:spcPct val="100000"/>
            </a:lnSpc>
          </a:pPr>
          <a:r>
            <a:rPr lang="en-US" b="1" i="0"/>
            <a:t>Record</a:t>
          </a:r>
          <a:r>
            <a:rPr lang="en-US" b="0" i="0"/>
            <a:t> audio or video of the closed session, and retain for at least one year after the date of the meeting</a:t>
          </a:r>
          <a:endParaRPr lang="en-US"/>
        </a:p>
      </dgm:t>
    </dgm:pt>
    <dgm:pt modelId="{6B51FB2F-C617-4025-96D9-271FF228A678}" type="parTrans" cxnId="{D6FC03FF-68DE-485B-BDA4-4F113053BD1D}">
      <dgm:prSet/>
      <dgm:spPr/>
      <dgm:t>
        <a:bodyPr/>
        <a:lstStyle/>
        <a:p>
          <a:endParaRPr lang="en-US"/>
        </a:p>
      </dgm:t>
    </dgm:pt>
    <dgm:pt modelId="{12E3C68B-32E2-457D-A6DC-651C83F59D8D}" type="sibTrans" cxnId="{D6FC03FF-68DE-485B-BDA4-4F113053BD1D}">
      <dgm:prSet/>
      <dgm:spPr/>
      <dgm:t>
        <a:bodyPr/>
        <a:lstStyle/>
        <a:p>
          <a:endParaRPr lang="en-US"/>
        </a:p>
      </dgm:t>
    </dgm:pt>
    <dgm:pt modelId="{F9259161-095A-4C0E-A835-4D05AEE77B2E}">
      <dgm:prSet/>
      <dgm:spPr/>
      <dgm:t>
        <a:bodyPr/>
        <a:lstStyle/>
        <a:p>
          <a:pPr>
            <a:lnSpc>
              <a:spcPct val="100000"/>
            </a:lnSpc>
          </a:pPr>
          <a:r>
            <a:rPr lang="en-US" b="1" i="0"/>
            <a:t>Discuss</a:t>
          </a:r>
          <a:r>
            <a:rPr lang="en-US" b="0" i="0"/>
            <a:t> only what is on the agenda</a:t>
          </a:r>
          <a:endParaRPr lang="en-US"/>
        </a:p>
      </dgm:t>
    </dgm:pt>
    <dgm:pt modelId="{0A29EA94-CAC9-472F-B157-72D57FEF33E9}" type="parTrans" cxnId="{BC29FCB4-A8C0-4731-9B3B-24EE21D046E3}">
      <dgm:prSet/>
      <dgm:spPr/>
      <dgm:t>
        <a:bodyPr/>
        <a:lstStyle/>
        <a:p>
          <a:endParaRPr lang="en-US"/>
        </a:p>
      </dgm:t>
    </dgm:pt>
    <dgm:pt modelId="{A5ADC042-2666-4ADA-B6CA-5AC274C68CA7}" type="sibTrans" cxnId="{BC29FCB4-A8C0-4731-9B3B-24EE21D046E3}">
      <dgm:prSet/>
      <dgm:spPr/>
      <dgm:t>
        <a:bodyPr/>
        <a:lstStyle/>
        <a:p>
          <a:endParaRPr lang="en-US"/>
        </a:p>
      </dgm:t>
    </dgm:pt>
    <dgm:pt modelId="{5F616E25-57A9-47F3-87BC-D5EA1EA058AB}">
      <dgm:prSet/>
      <dgm:spPr/>
      <dgm:t>
        <a:bodyPr/>
        <a:lstStyle/>
        <a:p>
          <a:pPr>
            <a:lnSpc>
              <a:spcPct val="100000"/>
            </a:lnSpc>
          </a:pPr>
          <a:r>
            <a:rPr lang="en-US" b="1" i="0"/>
            <a:t>Vote</a:t>
          </a:r>
          <a:r>
            <a:rPr lang="en-US" b="0" i="0"/>
            <a:t> on the issue discussed in the </a:t>
          </a:r>
          <a:r>
            <a:rPr lang="en-US" b="0" i="0" u="sng"/>
            <a:t>public session</a:t>
          </a:r>
          <a:r>
            <a:rPr lang="en-US" b="0" i="0"/>
            <a:t> </a:t>
          </a:r>
          <a:endParaRPr lang="en-US"/>
        </a:p>
      </dgm:t>
    </dgm:pt>
    <dgm:pt modelId="{6EE01DD9-8D60-44C1-B698-64194FE0092F}" type="parTrans" cxnId="{E65B7042-6357-4D75-8515-0690F8FC21C0}">
      <dgm:prSet/>
      <dgm:spPr/>
      <dgm:t>
        <a:bodyPr/>
        <a:lstStyle/>
        <a:p>
          <a:endParaRPr lang="en-US"/>
        </a:p>
      </dgm:t>
    </dgm:pt>
    <dgm:pt modelId="{E7FD65E7-4DA0-4B80-9C51-BB7509D95E11}" type="sibTrans" cxnId="{E65B7042-6357-4D75-8515-0690F8FC21C0}">
      <dgm:prSet/>
      <dgm:spPr/>
      <dgm:t>
        <a:bodyPr/>
        <a:lstStyle/>
        <a:p>
          <a:endParaRPr lang="en-US"/>
        </a:p>
      </dgm:t>
    </dgm:pt>
    <dgm:pt modelId="{8354A4F6-7A31-438D-9B76-B0DA7646C3EE}" type="pres">
      <dgm:prSet presAssocID="{9970B8FC-C0D0-42BE-8B76-440EDAE85223}" presName="root" presStyleCnt="0">
        <dgm:presLayoutVars>
          <dgm:dir/>
          <dgm:resizeHandles val="exact"/>
        </dgm:presLayoutVars>
      </dgm:prSet>
      <dgm:spPr/>
    </dgm:pt>
    <dgm:pt modelId="{8D8F8BE5-93D6-475A-9867-CCF872AFC830}" type="pres">
      <dgm:prSet presAssocID="{7BC21365-DA94-4305-B5BA-6CFDA61C306E}" presName="compNode" presStyleCnt="0"/>
      <dgm:spPr/>
    </dgm:pt>
    <dgm:pt modelId="{655F5920-AA68-484B-B836-CF092B470ABC}" type="pres">
      <dgm:prSet presAssocID="{7BC21365-DA94-4305-B5BA-6CFDA61C306E}"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vron Arrows"/>
        </a:ext>
      </dgm:extLst>
    </dgm:pt>
    <dgm:pt modelId="{3E0B963E-0C93-49D2-A4C7-337FA2D7C2CF}" type="pres">
      <dgm:prSet presAssocID="{7BC21365-DA94-4305-B5BA-6CFDA61C306E}" presName="spaceRect" presStyleCnt="0"/>
      <dgm:spPr/>
    </dgm:pt>
    <dgm:pt modelId="{9A2FDDD4-E792-40B0-8144-232AB871BC17}" type="pres">
      <dgm:prSet presAssocID="{7BC21365-DA94-4305-B5BA-6CFDA61C306E}" presName="textRect" presStyleLbl="revTx" presStyleIdx="0" presStyleCnt="6">
        <dgm:presLayoutVars>
          <dgm:chMax val="1"/>
          <dgm:chPref val="1"/>
        </dgm:presLayoutVars>
      </dgm:prSet>
      <dgm:spPr/>
    </dgm:pt>
    <dgm:pt modelId="{AA54A958-967A-4F71-BD2A-7D0C41EBCFAB}" type="pres">
      <dgm:prSet presAssocID="{A4AF35D6-F1ED-424F-9A8E-05B1C9F52A94}" presName="sibTrans" presStyleCnt="0"/>
      <dgm:spPr/>
    </dgm:pt>
    <dgm:pt modelId="{524A2718-BBDA-4BCD-97BE-D65690576BC7}" type="pres">
      <dgm:prSet presAssocID="{D5170D90-74D1-4484-B6C3-430F362C621E}" presName="compNode" presStyleCnt="0"/>
      <dgm:spPr/>
    </dgm:pt>
    <dgm:pt modelId="{269AD1C2-279C-41AB-93BF-E8AE63A16582}" type="pres">
      <dgm:prSet presAssocID="{D5170D90-74D1-4484-B6C3-430F362C621E}"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opwatch"/>
        </a:ext>
      </dgm:extLst>
    </dgm:pt>
    <dgm:pt modelId="{02A6EC96-D968-4ADC-99A3-91A8077772F8}" type="pres">
      <dgm:prSet presAssocID="{D5170D90-74D1-4484-B6C3-430F362C621E}" presName="spaceRect" presStyleCnt="0"/>
      <dgm:spPr/>
    </dgm:pt>
    <dgm:pt modelId="{3A212FF9-66CD-413D-B855-A9EE42B1F1C3}" type="pres">
      <dgm:prSet presAssocID="{D5170D90-74D1-4484-B6C3-430F362C621E}" presName="textRect" presStyleLbl="revTx" presStyleIdx="1" presStyleCnt="6">
        <dgm:presLayoutVars>
          <dgm:chMax val="1"/>
          <dgm:chPref val="1"/>
        </dgm:presLayoutVars>
      </dgm:prSet>
      <dgm:spPr/>
    </dgm:pt>
    <dgm:pt modelId="{113DB2A3-F981-41B3-891A-0E01FCE0F76F}" type="pres">
      <dgm:prSet presAssocID="{C9BEF810-932E-4785-9DC5-2C55883DCC0A}" presName="sibTrans" presStyleCnt="0"/>
      <dgm:spPr/>
    </dgm:pt>
    <dgm:pt modelId="{7F42C8F3-A858-4908-B975-A66944A8E99E}" type="pres">
      <dgm:prSet presAssocID="{65FA75A7-77AE-4277-8FAD-BFA501B2E532}" presName="compNode" presStyleCnt="0"/>
      <dgm:spPr/>
    </dgm:pt>
    <dgm:pt modelId="{D5443647-F0E5-4524-B486-50E0ADF1B8C5}" type="pres">
      <dgm:prSet presAssocID="{65FA75A7-77AE-4277-8FAD-BFA501B2E532}"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oard Room"/>
        </a:ext>
      </dgm:extLst>
    </dgm:pt>
    <dgm:pt modelId="{284C0E0B-CF8E-47CB-B5CF-929DD428172B}" type="pres">
      <dgm:prSet presAssocID="{65FA75A7-77AE-4277-8FAD-BFA501B2E532}" presName="spaceRect" presStyleCnt="0"/>
      <dgm:spPr/>
    </dgm:pt>
    <dgm:pt modelId="{A4D0A513-2EF5-4CE4-925A-6B64C5BF2BDF}" type="pres">
      <dgm:prSet presAssocID="{65FA75A7-77AE-4277-8FAD-BFA501B2E532}" presName="textRect" presStyleLbl="revTx" presStyleIdx="2" presStyleCnt="6">
        <dgm:presLayoutVars>
          <dgm:chMax val="1"/>
          <dgm:chPref val="1"/>
        </dgm:presLayoutVars>
      </dgm:prSet>
      <dgm:spPr/>
    </dgm:pt>
    <dgm:pt modelId="{D1875C72-3C51-4F80-8824-2606ECEA9BD2}" type="pres">
      <dgm:prSet presAssocID="{39A7EE23-B844-4BC5-B0E5-2F7C9B37DEDF}" presName="sibTrans" presStyleCnt="0"/>
      <dgm:spPr/>
    </dgm:pt>
    <dgm:pt modelId="{475B5077-3DDE-4AB3-A97C-93E857D6C8D8}" type="pres">
      <dgm:prSet presAssocID="{D4430B58-CD58-4066-86A3-ECF12B60CF81}" presName="compNode" presStyleCnt="0"/>
      <dgm:spPr/>
    </dgm:pt>
    <dgm:pt modelId="{940CE24C-C1A6-4D87-ABED-CFAC640A5808}" type="pres">
      <dgm:prSet presAssocID="{D4430B58-CD58-4066-86A3-ECF12B60CF81}"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Podcast"/>
        </a:ext>
      </dgm:extLst>
    </dgm:pt>
    <dgm:pt modelId="{D1C18D9C-4987-4C69-BC6D-8D388AF23F71}" type="pres">
      <dgm:prSet presAssocID="{D4430B58-CD58-4066-86A3-ECF12B60CF81}" presName="spaceRect" presStyleCnt="0"/>
      <dgm:spPr/>
    </dgm:pt>
    <dgm:pt modelId="{6CAEB34C-DCF8-472C-A85A-06239E95F79E}" type="pres">
      <dgm:prSet presAssocID="{D4430B58-CD58-4066-86A3-ECF12B60CF81}" presName="textRect" presStyleLbl="revTx" presStyleIdx="3" presStyleCnt="6">
        <dgm:presLayoutVars>
          <dgm:chMax val="1"/>
          <dgm:chPref val="1"/>
        </dgm:presLayoutVars>
      </dgm:prSet>
      <dgm:spPr/>
    </dgm:pt>
    <dgm:pt modelId="{1C1FD8A5-705D-46C6-A30A-AD03B3015678}" type="pres">
      <dgm:prSet presAssocID="{12E3C68B-32E2-457D-A6DC-651C83F59D8D}" presName="sibTrans" presStyleCnt="0"/>
      <dgm:spPr/>
    </dgm:pt>
    <dgm:pt modelId="{57F4EAF6-DA4D-4845-A932-4E3A3034B64C}" type="pres">
      <dgm:prSet presAssocID="{F9259161-095A-4C0E-A835-4D05AEE77B2E}" presName="compNode" presStyleCnt="0"/>
      <dgm:spPr/>
    </dgm:pt>
    <dgm:pt modelId="{FC420E7D-2699-4576-9685-1F398EDAB044}" type="pres">
      <dgm:prSet presAssocID="{F9259161-095A-4C0E-A835-4D05AEE77B2E}"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hat"/>
        </a:ext>
      </dgm:extLst>
    </dgm:pt>
    <dgm:pt modelId="{BAE7DE65-E9A2-495F-9C4D-8965E1D2A710}" type="pres">
      <dgm:prSet presAssocID="{F9259161-095A-4C0E-A835-4D05AEE77B2E}" presName="spaceRect" presStyleCnt="0"/>
      <dgm:spPr/>
    </dgm:pt>
    <dgm:pt modelId="{DC5D14FC-5730-4063-A075-D3C30FF5ABD7}" type="pres">
      <dgm:prSet presAssocID="{F9259161-095A-4C0E-A835-4D05AEE77B2E}" presName="textRect" presStyleLbl="revTx" presStyleIdx="4" presStyleCnt="6">
        <dgm:presLayoutVars>
          <dgm:chMax val="1"/>
          <dgm:chPref val="1"/>
        </dgm:presLayoutVars>
      </dgm:prSet>
      <dgm:spPr/>
    </dgm:pt>
    <dgm:pt modelId="{AE4FB03E-0E29-441C-A19E-91F3D5550591}" type="pres">
      <dgm:prSet presAssocID="{A5ADC042-2666-4ADA-B6CA-5AC274C68CA7}" presName="sibTrans" presStyleCnt="0"/>
      <dgm:spPr/>
    </dgm:pt>
    <dgm:pt modelId="{84316DB6-6BD3-490E-8984-F33DC7B4DE53}" type="pres">
      <dgm:prSet presAssocID="{5F616E25-57A9-47F3-87BC-D5EA1EA058AB}" presName="compNode" presStyleCnt="0"/>
      <dgm:spPr/>
    </dgm:pt>
    <dgm:pt modelId="{68554841-673B-4049-9D5E-8B6C8CE1C21D}" type="pres">
      <dgm:prSet presAssocID="{5F616E25-57A9-47F3-87BC-D5EA1EA058AB}"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Lecturer"/>
        </a:ext>
      </dgm:extLst>
    </dgm:pt>
    <dgm:pt modelId="{769E3FE6-1958-4F98-B457-1CC72198EA04}" type="pres">
      <dgm:prSet presAssocID="{5F616E25-57A9-47F3-87BC-D5EA1EA058AB}" presName="spaceRect" presStyleCnt="0"/>
      <dgm:spPr/>
    </dgm:pt>
    <dgm:pt modelId="{9FB52F20-0ADA-490D-B568-9DBBEF74B604}" type="pres">
      <dgm:prSet presAssocID="{5F616E25-57A9-47F3-87BC-D5EA1EA058AB}" presName="textRect" presStyleLbl="revTx" presStyleIdx="5" presStyleCnt="6">
        <dgm:presLayoutVars>
          <dgm:chMax val="1"/>
          <dgm:chPref val="1"/>
        </dgm:presLayoutVars>
      </dgm:prSet>
      <dgm:spPr/>
    </dgm:pt>
  </dgm:ptLst>
  <dgm:cxnLst>
    <dgm:cxn modelId="{84923605-1E47-7141-87D8-90110A699301}" type="presOf" srcId="{5F616E25-57A9-47F3-87BC-D5EA1EA058AB}" destId="{9FB52F20-0ADA-490D-B568-9DBBEF74B604}" srcOrd="0" destOrd="0" presId="urn:microsoft.com/office/officeart/2018/2/layout/IconLabelList"/>
    <dgm:cxn modelId="{0EDA070F-4A7C-B644-AD15-A5FCC5173846}" type="presOf" srcId="{D5170D90-74D1-4484-B6C3-430F362C621E}" destId="{3A212FF9-66CD-413D-B855-A9EE42B1F1C3}" srcOrd="0" destOrd="0" presId="urn:microsoft.com/office/officeart/2018/2/layout/IconLabelList"/>
    <dgm:cxn modelId="{E65B7042-6357-4D75-8515-0690F8FC21C0}" srcId="{9970B8FC-C0D0-42BE-8B76-440EDAE85223}" destId="{5F616E25-57A9-47F3-87BC-D5EA1EA058AB}" srcOrd="5" destOrd="0" parTransId="{6EE01DD9-8D60-44C1-B698-64194FE0092F}" sibTransId="{E7FD65E7-4DA0-4B80-9C51-BB7509D95E11}"/>
    <dgm:cxn modelId="{F571A35E-2843-4827-A032-F597BA9E981E}" srcId="{9970B8FC-C0D0-42BE-8B76-440EDAE85223}" destId="{7BC21365-DA94-4305-B5BA-6CFDA61C306E}" srcOrd="0" destOrd="0" parTransId="{F4A2C4D0-074F-47DA-A3E4-B86CD0B2FA62}" sibTransId="{A4AF35D6-F1ED-424F-9A8E-05B1C9F52A94}"/>
    <dgm:cxn modelId="{733F066B-3BD1-FB4D-AE93-D1888156A5AB}" type="presOf" srcId="{F9259161-095A-4C0E-A835-4D05AEE77B2E}" destId="{DC5D14FC-5730-4063-A075-D3C30FF5ABD7}" srcOrd="0" destOrd="0" presId="urn:microsoft.com/office/officeart/2018/2/layout/IconLabelList"/>
    <dgm:cxn modelId="{A4C8688A-0F20-6847-BA6B-EE393B161B43}" type="presOf" srcId="{9970B8FC-C0D0-42BE-8B76-440EDAE85223}" destId="{8354A4F6-7A31-438D-9B76-B0DA7646C3EE}" srcOrd="0" destOrd="0" presId="urn:microsoft.com/office/officeart/2018/2/layout/IconLabelList"/>
    <dgm:cxn modelId="{6855ED8F-FE36-D349-AC57-1D48B521B87E}" type="presOf" srcId="{65FA75A7-77AE-4277-8FAD-BFA501B2E532}" destId="{A4D0A513-2EF5-4CE4-925A-6B64C5BF2BDF}" srcOrd="0" destOrd="0" presId="urn:microsoft.com/office/officeart/2018/2/layout/IconLabelList"/>
    <dgm:cxn modelId="{FA566FA0-C976-C048-B797-E9282BFB1354}" type="presOf" srcId="{D4430B58-CD58-4066-86A3-ECF12B60CF81}" destId="{6CAEB34C-DCF8-472C-A85A-06239E95F79E}" srcOrd="0" destOrd="0" presId="urn:microsoft.com/office/officeart/2018/2/layout/IconLabelList"/>
    <dgm:cxn modelId="{DCEC67AC-AB16-44DB-AE08-69F494D64D59}" srcId="{9970B8FC-C0D0-42BE-8B76-440EDAE85223}" destId="{65FA75A7-77AE-4277-8FAD-BFA501B2E532}" srcOrd="2" destOrd="0" parTransId="{F5914C51-1B7C-464D-A9AA-D6058092A004}" sibTransId="{39A7EE23-B844-4BC5-B0E5-2F7C9B37DEDF}"/>
    <dgm:cxn modelId="{BC29FCB4-A8C0-4731-9B3B-24EE21D046E3}" srcId="{9970B8FC-C0D0-42BE-8B76-440EDAE85223}" destId="{F9259161-095A-4C0E-A835-4D05AEE77B2E}" srcOrd="4" destOrd="0" parTransId="{0A29EA94-CAC9-472F-B157-72D57FEF33E9}" sibTransId="{A5ADC042-2666-4ADA-B6CA-5AC274C68CA7}"/>
    <dgm:cxn modelId="{FB04CDD7-8522-442C-8E7D-F5C8FE7BEE76}" srcId="{9970B8FC-C0D0-42BE-8B76-440EDAE85223}" destId="{D5170D90-74D1-4484-B6C3-430F362C621E}" srcOrd="1" destOrd="0" parTransId="{A6229406-203E-4585-B1D0-8A47F0FA9893}" sibTransId="{C9BEF810-932E-4785-9DC5-2C55883DCC0A}"/>
    <dgm:cxn modelId="{02390BDC-37BE-9B4A-AFAD-E3151A34F18A}" type="presOf" srcId="{7BC21365-DA94-4305-B5BA-6CFDA61C306E}" destId="{9A2FDDD4-E792-40B0-8144-232AB871BC17}" srcOrd="0" destOrd="0" presId="urn:microsoft.com/office/officeart/2018/2/layout/IconLabelList"/>
    <dgm:cxn modelId="{D6FC03FF-68DE-485B-BDA4-4F113053BD1D}" srcId="{9970B8FC-C0D0-42BE-8B76-440EDAE85223}" destId="{D4430B58-CD58-4066-86A3-ECF12B60CF81}" srcOrd="3" destOrd="0" parTransId="{6B51FB2F-C617-4025-96D9-271FF228A678}" sibTransId="{12E3C68B-32E2-457D-A6DC-651C83F59D8D}"/>
    <dgm:cxn modelId="{58DFC12C-B69E-4748-8C8D-1AE9E6D9CE07}" type="presParOf" srcId="{8354A4F6-7A31-438D-9B76-B0DA7646C3EE}" destId="{8D8F8BE5-93D6-475A-9867-CCF872AFC830}" srcOrd="0" destOrd="0" presId="urn:microsoft.com/office/officeart/2018/2/layout/IconLabelList"/>
    <dgm:cxn modelId="{7A4811D1-5376-B344-996D-F4E62DD35BA7}" type="presParOf" srcId="{8D8F8BE5-93D6-475A-9867-CCF872AFC830}" destId="{655F5920-AA68-484B-B836-CF092B470ABC}" srcOrd="0" destOrd="0" presId="urn:microsoft.com/office/officeart/2018/2/layout/IconLabelList"/>
    <dgm:cxn modelId="{CF2B3BE6-8D03-D64D-869C-1D5F510BA539}" type="presParOf" srcId="{8D8F8BE5-93D6-475A-9867-CCF872AFC830}" destId="{3E0B963E-0C93-49D2-A4C7-337FA2D7C2CF}" srcOrd="1" destOrd="0" presId="urn:microsoft.com/office/officeart/2018/2/layout/IconLabelList"/>
    <dgm:cxn modelId="{F69693F2-6C29-334F-BED7-50ADA8245A6F}" type="presParOf" srcId="{8D8F8BE5-93D6-475A-9867-CCF872AFC830}" destId="{9A2FDDD4-E792-40B0-8144-232AB871BC17}" srcOrd="2" destOrd="0" presId="urn:microsoft.com/office/officeart/2018/2/layout/IconLabelList"/>
    <dgm:cxn modelId="{650D99CA-7793-1B42-8D4D-3BA3B7A36432}" type="presParOf" srcId="{8354A4F6-7A31-438D-9B76-B0DA7646C3EE}" destId="{AA54A958-967A-4F71-BD2A-7D0C41EBCFAB}" srcOrd="1" destOrd="0" presId="urn:microsoft.com/office/officeart/2018/2/layout/IconLabelList"/>
    <dgm:cxn modelId="{92EB185E-5C6A-E14B-A26E-D864F4A0A140}" type="presParOf" srcId="{8354A4F6-7A31-438D-9B76-B0DA7646C3EE}" destId="{524A2718-BBDA-4BCD-97BE-D65690576BC7}" srcOrd="2" destOrd="0" presId="urn:microsoft.com/office/officeart/2018/2/layout/IconLabelList"/>
    <dgm:cxn modelId="{5AD4A741-BC3E-6B4C-94DD-35EE78E48121}" type="presParOf" srcId="{524A2718-BBDA-4BCD-97BE-D65690576BC7}" destId="{269AD1C2-279C-41AB-93BF-E8AE63A16582}" srcOrd="0" destOrd="0" presId="urn:microsoft.com/office/officeart/2018/2/layout/IconLabelList"/>
    <dgm:cxn modelId="{DA7AEFF8-FF2B-ED4E-ACF4-4EA70B242140}" type="presParOf" srcId="{524A2718-BBDA-4BCD-97BE-D65690576BC7}" destId="{02A6EC96-D968-4ADC-99A3-91A8077772F8}" srcOrd="1" destOrd="0" presId="urn:microsoft.com/office/officeart/2018/2/layout/IconLabelList"/>
    <dgm:cxn modelId="{56C619E8-4FFF-BB44-B7AB-F74AA52CCA4C}" type="presParOf" srcId="{524A2718-BBDA-4BCD-97BE-D65690576BC7}" destId="{3A212FF9-66CD-413D-B855-A9EE42B1F1C3}" srcOrd="2" destOrd="0" presId="urn:microsoft.com/office/officeart/2018/2/layout/IconLabelList"/>
    <dgm:cxn modelId="{1528DD71-88D5-E04D-A528-900569BDC21C}" type="presParOf" srcId="{8354A4F6-7A31-438D-9B76-B0DA7646C3EE}" destId="{113DB2A3-F981-41B3-891A-0E01FCE0F76F}" srcOrd="3" destOrd="0" presId="urn:microsoft.com/office/officeart/2018/2/layout/IconLabelList"/>
    <dgm:cxn modelId="{4FB4F391-55ED-6143-B906-2BC4B3612577}" type="presParOf" srcId="{8354A4F6-7A31-438D-9B76-B0DA7646C3EE}" destId="{7F42C8F3-A858-4908-B975-A66944A8E99E}" srcOrd="4" destOrd="0" presId="urn:microsoft.com/office/officeart/2018/2/layout/IconLabelList"/>
    <dgm:cxn modelId="{59D3B863-734D-A143-A6E2-399B9A18B38A}" type="presParOf" srcId="{7F42C8F3-A858-4908-B975-A66944A8E99E}" destId="{D5443647-F0E5-4524-B486-50E0ADF1B8C5}" srcOrd="0" destOrd="0" presId="urn:microsoft.com/office/officeart/2018/2/layout/IconLabelList"/>
    <dgm:cxn modelId="{E2049826-8E32-E645-8067-B06C3CFFADB5}" type="presParOf" srcId="{7F42C8F3-A858-4908-B975-A66944A8E99E}" destId="{284C0E0B-CF8E-47CB-B5CF-929DD428172B}" srcOrd="1" destOrd="0" presId="urn:microsoft.com/office/officeart/2018/2/layout/IconLabelList"/>
    <dgm:cxn modelId="{B9CB29F8-4DCD-8A4D-A98F-4CC30715EAB8}" type="presParOf" srcId="{7F42C8F3-A858-4908-B975-A66944A8E99E}" destId="{A4D0A513-2EF5-4CE4-925A-6B64C5BF2BDF}" srcOrd="2" destOrd="0" presId="urn:microsoft.com/office/officeart/2018/2/layout/IconLabelList"/>
    <dgm:cxn modelId="{2F85B750-0507-DA4C-9D7F-6B023BCF8C2D}" type="presParOf" srcId="{8354A4F6-7A31-438D-9B76-B0DA7646C3EE}" destId="{D1875C72-3C51-4F80-8824-2606ECEA9BD2}" srcOrd="5" destOrd="0" presId="urn:microsoft.com/office/officeart/2018/2/layout/IconLabelList"/>
    <dgm:cxn modelId="{CDB821FA-2535-0943-9912-DFB91272DFF8}" type="presParOf" srcId="{8354A4F6-7A31-438D-9B76-B0DA7646C3EE}" destId="{475B5077-3DDE-4AB3-A97C-93E857D6C8D8}" srcOrd="6" destOrd="0" presId="urn:microsoft.com/office/officeart/2018/2/layout/IconLabelList"/>
    <dgm:cxn modelId="{63DB43B0-65A5-2D42-AF05-64A829340144}" type="presParOf" srcId="{475B5077-3DDE-4AB3-A97C-93E857D6C8D8}" destId="{940CE24C-C1A6-4D87-ABED-CFAC640A5808}" srcOrd="0" destOrd="0" presId="urn:microsoft.com/office/officeart/2018/2/layout/IconLabelList"/>
    <dgm:cxn modelId="{176D3BDF-0593-3047-B451-D1FE12174EE6}" type="presParOf" srcId="{475B5077-3DDE-4AB3-A97C-93E857D6C8D8}" destId="{D1C18D9C-4987-4C69-BC6D-8D388AF23F71}" srcOrd="1" destOrd="0" presId="urn:microsoft.com/office/officeart/2018/2/layout/IconLabelList"/>
    <dgm:cxn modelId="{660B79A4-EC1D-4041-9654-B91482BB6257}" type="presParOf" srcId="{475B5077-3DDE-4AB3-A97C-93E857D6C8D8}" destId="{6CAEB34C-DCF8-472C-A85A-06239E95F79E}" srcOrd="2" destOrd="0" presId="urn:microsoft.com/office/officeart/2018/2/layout/IconLabelList"/>
    <dgm:cxn modelId="{0CBEB41D-0B13-D846-8384-80F8F14F51B9}" type="presParOf" srcId="{8354A4F6-7A31-438D-9B76-B0DA7646C3EE}" destId="{1C1FD8A5-705D-46C6-A30A-AD03B3015678}" srcOrd="7" destOrd="0" presId="urn:microsoft.com/office/officeart/2018/2/layout/IconLabelList"/>
    <dgm:cxn modelId="{00E469AD-A8BF-6B4E-B12F-133011DD5FDD}" type="presParOf" srcId="{8354A4F6-7A31-438D-9B76-B0DA7646C3EE}" destId="{57F4EAF6-DA4D-4845-A932-4E3A3034B64C}" srcOrd="8" destOrd="0" presId="urn:microsoft.com/office/officeart/2018/2/layout/IconLabelList"/>
    <dgm:cxn modelId="{26CB47C6-3585-A641-BEE1-4C30AA045EE8}" type="presParOf" srcId="{57F4EAF6-DA4D-4845-A932-4E3A3034B64C}" destId="{FC420E7D-2699-4576-9685-1F398EDAB044}" srcOrd="0" destOrd="0" presId="urn:microsoft.com/office/officeart/2018/2/layout/IconLabelList"/>
    <dgm:cxn modelId="{144A51CF-5269-E24A-AA9C-9A99955BF0ED}" type="presParOf" srcId="{57F4EAF6-DA4D-4845-A932-4E3A3034B64C}" destId="{BAE7DE65-E9A2-495F-9C4D-8965E1D2A710}" srcOrd="1" destOrd="0" presId="urn:microsoft.com/office/officeart/2018/2/layout/IconLabelList"/>
    <dgm:cxn modelId="{3ACCB743-B4AB-D24A-8BA7-7D10AE7AC3A7}" type="presParOf" srcId="{57F4EAF6-DA4D-4845-A932-4E3A3034B64C}" destId="{DC5D14FC-5730-4063-A075-D3C30FF5ABD7}" srcOrd="2" destOrd="0" presId="urn:microsoft.com/office/officeart/2018/2/layout/IconLabelList"/>
    <dgm:cxn modelId="{9F4ED8FB-9CEE-794B-B0DE-D4F8908EB975}" type="presParOf" srcId="{8354A4F6-7A31-438D-9B76-B0DA7646C3EE}" destId="{AE4FB03E-0E29-441C-A19E-91F3D5550591}" srcOrd="9" destOrd="0" presId="urn:microsoft.com/office/officeart/2018/2/layout/IconLabelList"/>
    <dgm:cxn modelId="{DACA9B5C-F254-3146-8064-A5B28F0A5B14}" type="presParOf" srcId="{8354A4F6-7A31-438D-9B76-B0DA7646C3EE}" destId="{84316DB6-6BD3-490E-8984-F33DC7B4DE53}" srcOrd="10" destOrd="0" presId="urn:microsoft.com/office/officeart/2018/2/layout/IconLabelList"/>
    <dgm:cxn modelId="{D29B0151-587B-B546-AAA2-A3C0B182E89D}" type="presParOf" srcId="{84316DB6-6BD3-490E-8984-F33DC7B4DE53}" destId="{68554841-673B-4049-9D5E-8B6C8CE1C21D}" srcOrd="0" destOrd="0" presId="urn:microsoft.com/office/officeart/2018/2/layout/IconLabelList"/>
    <dgm:cxn modelId="{9D747CB1-C769-B240-BDA5-2B9BC793609D}" type="presParOf" srcId="{84316DB6-6BD3-490E-8984-F33DC7B4DE53}" destId="{769E3FE6-1958-4F98-B457-1CC72198EA04}" srcOrd="1" destOrd="0" presId="urn:microsoft.com/office/officeart/2018/2/layout/IconLabelList"/>
    <dgm:cxn modelId="{256318AE-AAAA-D943-87FD-B6303A255DC0}" type="presParOf" srcId="{84316DB6-6BD3-490E-8984-F33DC7B4DE53}" destId="{9FB52F20-0ADA-490D-B568-9DBBEF74B604}"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FEBE5C7-C2A8-5943-B58E-6C3D4E5D0FAB}" type="doc">
      <dgm:prSet loTypeId="urn:microsoft.com/office/officeart/2008/layout/LinedList" loCatId="icon" qsTypeId="urn:microsoft.com/office/officeart/2005/8/quickstyle/simple1" qsCatId="simple" csTypeId="urn:microsoft.com/office/officeart/2005/8/colors/accent1_2" csCatId="accent1" phldr="1"/>
      <dgm:spPr/>
      <dgm:t>
        <a:bodyPr/>
        <a:lstStyle/>
        <a:p>
          <a:endParaRPr lang="en-US"/>
        </a:p>
      </dgm:t>
    </dgm:pt>
    <dgm:pt modelId="{FA1E7148-080F-F54D-8296-34F1D4C119D6}">
      <dgm:prSet/>
      <dgm:spPr/>
      <dgm:t>
        <a:bodyPr/>
        <a:lstStyle/>
        <a:p>
          <a:r>
            <a:rPr lang="en-US" b="1" i="0" dirty="0"/>
            <a:t>🗂 Before the Audit</a:t>
          </a:r>
          <a:endParaRPr lang="en-US" dirty="0"/>
        </a:p>
      </dgm:t>
    </dgm:pt>
    <dgm:pt modelId="{4174C81A-DA54-3E42-8F07-37BB64B4104E}" type="parTrans" cxnId="{98EC9277-130C-4C49-9E2C-CB7C46F274D9}">
      <dgm:prSet/>
      <dgm:spPr/>
      <dgm:t>
        <a:bodyPr/>
        <a:lstStyle/>
        <a:p>
          <a:endParaRPr lang="en-US"/>
        </a:p>
      </dgm:t>
    </dgm:pt>
    <dgm:pt modelId="{BCD9D8B7-701B-D74C-A82A-69644555C6E6}" type="sibTrans" cxnId="{98EC9277-130C-4C49-9E2C-CB7C46F274D9}">
      <dgm:prSet/>
      <dgm:spPr/>
      <dgm:t>
        <a:bodyPr/>
        <a:lstStyle/>
        <a:p>
          <a:endParaRPr lang="en-US"/>
        </a:p>
      </dgm:t>
    </dgm:pt>
    <dgm:pt modelId="{A498DE46-E064-3D44-ADE6-B6B32067EA05}">
      <dgm:prSet/>
      <dgm:spPr/>
      <dgm:t>
        <a:bodyPr/>
        <a:lstStyle/>
        <a:p>
          <a:r>
            <a:rPr lang="en-US" b="0" i="0" dirty="0"/>
            <a:t>Ensure financial information is complete, organized, and accessible.</a:t>
          </a:r>
          <a:endParaRPr lang="en-US" dirty="0"/>
        </a:p>
      </dgm:t>
    </dgm:pt>
    <dgm:pt modelId="{48F3EB58-CACA-2146-A37E-4CB84A22BCF5}" type="parTrans" cxnId="{9C949AF5-1267-C04B-89AC-C01345816549}">
      <dgm:prSet/>
      <dgm:spPr/>
      <dgm:t>
        <a:bodyPr/>
        <a:lstStyle/>
        <a:p>
          <a:endParaRPr lang="en-US"/>
        </a:p>
      </dgm:t>
    </dgm:pt>
    <dgm:pt modelId="{C45F5047-2372-A244-ACF0-47DD3067C54B}" type="sibTrans" cxnId="{9C949AF5-1267-C04B-89AC-C01345816549}">
      <dgm:prSet/>
      <dgm:spPr/>
      <dgm:t>
        <a:bodyPr/>
        <a:lstStyle/>
        <a:p>
          <a:endParaRPr lang="en-US"/>
        </a:p>
      </dgm:t>
    </dgm:pt>
    <dgm:pt modelId="{824D627C-2797-6848-843C-FE6556B8EDC7}">
      <dgm:prSet/>
      <dgm:spPr/>
      <dgm:t>
        <a:bodyPr/>
        <a:lstStyle/>
        <a:p>
          <a:r>
            <a:rPr lang="en-US" b="0" i="0" dirty="0"/>
            <a:t>Maintain accurate financial records throughout the year</a:t>
          </a:r>
          <a:endParaRPr lang="en-US" dirty="0"/>
        </a:p>
      </dgm:t>
    </dgm:pt>
    <dgm:pt modelId="{FBD77E26-5531-6541-AC63-AFD6B3BF5E09}" type="parTrans" cxnId="{DF140B40-A571-2B40-822E-916F9C969B91}">
      <dgm:prSet/>
      <dgm:spPr/>
      <dgm:t>
        <a:bodyPr/>
        <a:lstStyle/>
        <a:p>
          <a:endParaRPr lang="en-US"/>
        </a:p>
      </dgm:t>
    </dgm:pt>
    <dgm:pt modelId="{25B2BBD2-E5CE-4846-A58B-5B20E65CE191}" type="sibTrans" cxnId="{DF140B40-A571-2B40-822E-916F9C969B91}">
      <dgm:prSet/>
      <dgm:spPr/>
      <dgm:t>
        <a:bodyPr/>
        <a:lstStyle/>
        <a:p>
          <a:endParaRPr lang="en-US"/>
        </a:p>
      </dgm:t>
    </dgm:pt>
    <dgm:pt modelId="{BE869EC8-4BCB-6748-BFC8-FF574AA7D409}">
      <dgm:prSet/>
      <dgm:spPr/>
      <dgm:t>
        <a:bodyPr/>
        <a:lstStyle/>
        <a:p>
          <a:r>
            <a:rPr lang="en-US" b="0" i="0" dirty="0"/>
            <a:t>Retain supporting documentation for revenues, expenditures, payroll, and contracts</a:t>
          </a:r>
          <a:endParaRPr lang="en-US" dirty="0"/>
        </a:p>
      </dgm:t>
    </dgm:pt>
    <dgm:pt modelId="{2EB13FC0-34A1-8F4E-B60C-7111183FF5A2}" type="parTrans" cxnId="{74CE0B9A-F691-174D-B39E-AA19B5113923}">
      <dgm:prSet/>
      <dgm:spPr/>
      <dgm:t>
        <a:bodyPr/>
        <a:lstStyle/>
        <a:p>
          <a:endParaRPr lang="en-US"/>
        </a:p>
      </dgm:t>
    </dgm:pt>
    <dgm:pt modelId="{B0D95741-A036-5C45-9B0B-311E94DA4F50}" type="sibTrans" cxnId="{74CE0B9A-F691-174D-B39E-AA19B5113923}">
      <dgm:prSet/>
      <dgm:spPr/>
      <dgm:t>
        <a:bodyPr/>
        <a:lstStyle/>
        <a:p>
          <a:endParaRPr lang="en-US"/>
        </a:p>
      </dgm:t>
    </dgm:pt>
    <dgm:pt modelId="{12D4F26D-5F64-6949-B214-970718C826EB}">
      <dgm:prSet/>
      <dgm:spPr/>
      <dgm:t>
        <a:bodyPr/>
        <a:lstStyle/>
        <a:p>
          <a:r>
            <a:rPr lang="en-US" b="0" i="0" dirty="0"/>
            <a:t>Ensure annual financial reports are prepared and submitted timely</a:t>
          </a:r>
          <a:endParaRPr lang="en-US" dirty="0"/>
        </a:p>
      </dgm:t>
    </dgm:pt>
    <dgm:pt modelId="{261A3C3B-58B6-124F-BA9D-D994A967DDFF}" type="parTrans" cxnId="{4330F654-2F11-D441-B7D7-47D899E12A23}">
      <dgm:prSet/>
      <dgm:spPr/>
      <dgm:t>
        <a:bodyPr/>
        <a:lstStyle/>
        <a:p>
          <a:endParaRPr lang="en-US"/>
        </a:p>
      </dgm:t>
    </dgm:pt>
    <dgm:pt modelId="{B9ABE592-C829-D842-883F-78AF58C68FEC}" type="sibTrans" cxnId="{4330F654-2F11-D441-B7D7-47D899E12A23}">
      <dgm:prSet/>
      <dgm:spPr/>
      <dgm:t>
        <a:bodyPr/>
        <a:lstStyle/>
        <a:p>
          <a:endParaRPr lang="en-US"/>
        </a:p>
      </dgm:t>
    </dgm:pt>
    <dgm:pt modelId="{5BCCCEDA-3306-BB47-A101-9151A5C91415}">
      <dgm:prSet/>
      <dgm:spPr/>
      <dgm:t>
        <a:bodyPr/>
        <a:lstStyle/>
        <a:p>
          <a:r>
            <a:rPr lang="en-US" b="0" i="0" dirty="0"/>
            <a:t>Monitor compliance with state reporting requirements</a:t>
          </a:r>
          <a:endParaRPr lang="en-US" dirty="0"/>
        </a:p>
      </dgm:t>
    </dgm:pt>
    <dgm:pt modelId="{975BEA01-81FA-8042-824F-10A00815F15B}" type="parTrans" cxnId="{646BE9D1-066F-A345-8A38-6C5BADA432B1}">
      <dgm:prSet/>
      <dgm:spPr/>
      <dgm:t>
        <a:bodyPr/>
        <a:lstStyle/>
        <a:p>
          <a:endParaRPr lang="en-US"/>
        </a:p>
      </dgm:t>
    </dgm:pt>
    <dgm:pt modelId="{350960E7-A9DD-6B47-B30F-38841A0EDED2}" type="sibTrans" cxnId="{646BE9D1-066F-A345-8A38-6C5BADA432B1}">
      <dgm:prSet/>
      <dgm:spPr/>
      <dgm:t>
        <a:bodyPr/>
        <a:lstStyle/>
        <a:p>
          <a:endParaRPr lang="en-US"/>
        </a:p>
      </dgm:t>
    </dgm:pt>
    <dgm:pt modelId="{740714AD-81CC-2E42-B357-835453D0E08C}">
      <dgm:prSet/>
      <dgm:spPr/>
      <dgm:t>
        <a:bodyPr/>
        <a:lstStyle/>
        <a:p>
          <a:r>
            <a:rPr lang="en-US" b="1" i="0"/>
            <a:t>🤝 During the Audit or Examination</a:t>
          </a:r>
          <a:endParaRPr lang="en-US"/>
        </a:p>
      </dgm:t>
    </dgm:pt>
    <dgm:pt modelId="{1540F3E7-C41B-CE4A-A52F-5CCF51C20FA6}" type="parTrans" cxnId="{8C3BD9FD-9EBF-9448-9DF7-96B399B40AF9}">
      <dgm:prSet/>
      <dgm:spPr/>
      <dgm:t>
        <a:bodyPr/>
        <a:lstStyle/>
        <a:p>
          <a:endParaRPr lang="en-US"/>
        </a:p>
      </dgm:t>
    </dgm:pt>
    <dgm:pt modelId="{D4973E00-F1D4-B546-97A6-9ED28CDB1AD3}" type="sibTrans" cxnId="{8C3BD9FD-9EBF-9448-9DF7-96B399B40AF9}">
      <dgm:prSet/>
      <dgm:spPr/>
      <dgm:t>
        <a:bodyPr/>
        <a:lstStyle/>
        <a:p>
          <a:endParaRPr lang="en-US"/>
        </a:p>
      </dgm:t>
    </dgm:pt>
    <dgm:pt modelId="{7C7EB12A-51AB-DB4C-BCB9-7523BF6A8B96}">
      <dgm:prSet/>
      <dgm:spPr/>
      <dgm:t>
        <a:bodyPr/>
        <a:lstStyle/>
        <a:p>
          <a:r>
            <a:rPr lang="en-US" b="0" i="0" dirty="0"/>
            <a:t>Assign primary point of contact for the auditor.</a:t>
          </a:r>
          <a:endParaRPr lang="en-US" dirty="0"/>
        </a:p>
      </dgm:t>
    </dgm:pt>
    <dgm:pt modelId="{58B069CC-7972-1749-AB04-549E61DAE666}" type="parTrans" cxnId="{91E95DA5-907C-8341-87E3-F45C2B5CD215}">
      <dgm:prSet/>
      <dgm:spPr/>
      <dgm:t>
        <a:bodyPr/>
        <a:lstStyle/>
        <a:p>
          <a:endParaRPr lang="en-US"/>
        </a:p>
      </dgm:t>
    </dgm:pt>
    <dgm:pt modelId="{D997A443-952E-874D-A0C6-C55527F5C9EF}" type="sibTrans" cxnId="{91E95DA5-907C-8341-87E3-F45C2B5CD215}">
      <dgm:prSet/>
      <dgm:spPr/>
      <dgm:t>
        <a:bodyPr/>
        <a:lstStyle/>
        <a:p>
          <a:endParaRPr lang="en-US"/>
        </a:p>
      </dgm:t>
    </dgm:pt>
    <dgm:pt modelId="{B93BC3F8-AC64-4C44-AECB-A1031023B1A3}">
      <dgm:prSet/>
      <dgm:spPr/>
      <dgm:t>
        <a:bodyPr/>
        <a:lstStyle/>
        <a:p>
          <a:r>
            <a:rPr lang="en-US" b="0" i="0" dirty="0"/>
            <a:t>Coordinate requests for records and supporting documents</a:t>
          </a:r>
          <a:endParaRPr lang="en-US" dirty="0"/>
        </a:p>
      </dgm:t>
    </dgm:pt>
    <dgm:pt modelId="{8B29955D-B006-3F4F-8022-AF8D17C5F03D}" type="parTrans" cxnId="{9562F299-9705-034A-A7DD-49FD382CA6F9}">
      <dgm:prSet/>
      <dgm:spPr/>
      <dgm:t>
        <a:bodyPr/>
        <a:lstStyle/>
        <a:p>
          <a:endParaRPr lang="en-US"/>
        </a:p>
      </dgm:t>
    </dgm:pt>
    <dgm:pt modelId="{38C677FD-ED83-694C-82A9-7EBBAE743EBF}" type="sibTrans" cxnId="{9562F299-9705-034A-A7DD-49FD382CA6F9}">
      <dgm:prSet/>
      <dgm:spPr/>
      <dgm:t>
        <a:bodyPr/>
        <a:lstStyle/>
        <a:p>
          <a:endParaRPr lang="en-US"/>
        </a:p>
      </dgm:t>
    </dgm:pt>
    <dgm:pt modelId="{B6541D4F-E638-FB40-87D7-06E6CB142BA8}">
      <dgm:prSet/>
      <dgm:spPr/>
      <dgm:t>
        <a:bodyPr/>
        <a:lstStyle/>
        <a:p>
          <a:r>
            <a:rPr lang="en-US" b="0" i="0" dirty="0"/>
            <a:t>Answer questions about city financial processes</a:t>
          </a:r>
          <a:endParaRPr lang="en-US" dirty="0"/>
        </a:p>
      </dgm:t>
    </dgm:pt>
    <dgm:pt modelId="{5B5B1E8D-183C-0745-802A-F7E18C1CCCBC}" type="parTrans" cxnId="{AECBA6CC-226B-E744-9F41-5C5E09A38121}">
      <dgm:prSet/>
      <dgm:spPr/>
      <dgm:t>
        <a:bodyPr/>
        <a:lstStyle/>
        <a:p>
          <a:endParaRPr lang="en-US"/>
        </a:p>
      </dgm:t>
    </dgm:pt>
    <dgm:pt modelId="{23EDD57A-38F9-9B49-A938-BC100588EE8D}" type="sibTrans" cxnId="{AECBA6CC-226B-E744-9F41-5C5E09A38121}">
      <dgm:prSet/>
      <dgm:spPr/>
      <dgm:t>
        <a:bodyPr/>
        <a:lstStyle/>
        <a:p>
          <a:endParaRPr lang="en-US"/>
        </a:p>
      </dgm:t>
    </dgm:pt>
    <dgm:pt modelId="{526A6770-169F-B044-AC0B-626C6974A461}">
      <dgm:prSet/>
      <dgm:spPr/>
      <dgm:t>
        <a:bodyPr/>
        <a:lstStyle/>
        <a:p>
          <a:r>
            <a:rPr lang="en-US" b="0" i="0" dirty="0"/>
            <a:t>Assist staff and elected officials in gathering information</a:t>
          </a:r>
          <a:endParaRPr lang="en-US" dirty="0"/>
        </a:p>
      </dgm:t>
    </dgm:pt>
    <dgm:pt modelId="{949185D3-83ED-2146-8437-AFE17290FF45}" type="parTrans" cxnId="{530831E3-9CA3-3D47-AD1F-728DC41ACA5D}">
      <dgm:prSet/>
      <dgm:spPr/>
      <dgm:t>
        <a:bodyPr/>
        <a:lstStyle/>
        <a:p>
          <a:endParaRPr lang="en-US"/>
        </a:p>
      </dgm:t>
    </dgm:pt>
    <dgm:pt modelId="{0CFDF74D-C158-2B47-A25A-87F1D3ED3F96}" type="sibTrans" cxnId="{530831E3-9CA3-3D47-AD1F-728DC41ACA5D}">
      <dgm:prSet/>
      <dgm:spPr/>
      <dgm:t>
        <a:bodyPr/>
        <a:lstStyle/>
        <a:p>
          <a:endParaRPr lang="en-US"/>
        </a:p>
      </dgm:t>
    </dgm:pt>
    <dgm:pt modelId="{395A5078-C08D-AB46-8B13-2E5E90251204}">
      <dgm:prSet/>
      <dgm:spPr/>
      <dgm:t>
        <a:bodyPr/>
        <a:lstStyle/>
        <a:p>
          <a:r>
            <a:rPr lang="en-US" b="0" i="0" dirty="0"/>
            <a:t>Track requests and deadlines to keep the process moving</a:t>
          </a:r>
          <a:endParaRPr lang="en-US" dirty="0"/>
        </a:p>
      </dgm:t>
    </dgm:pt>
    <dgm:pt modelId="{022743D8-F39E-AF42-9DD2-896A2B879966}" type="parTrans" cxnId="{8473AD69-E387-C447-879F-377BEB784064}">
      <dgm:prSet/>
      <dgm:spPr/>
      <dgm:t>
        <a:bodyPr/>
        <a:lstStyle/>
        <a:p>
          <a:endParaRPr lang="en-US"/>
        </a:p>
      </dgm:t>
    </dgm:pt>
    <dgm:pt modelId="{17EC39E8-42B6-7042-AC12-8329B808F8D1}" type="sibTrans" cxnId="{8473AD69-E387-C447-879F-377BEB784064}">
      <dgm:prSet/>
      <dgm:spPr/>
      <dgm:t>
        <a:bodyPr/>
        <a:lstStyle/>
        <a:p>
          <a:endParaRPr lang="en-US"/>
        </a:p>
      </dgm:t>
    </dgm:pt>
    <dgm:pt modelId="{E7F9BDFE-F931-5A4C-8A6C-3BFC918FC502}">
      <dgm:prSet/>
      <dgm:spPr/>
      <dgm:t>
        <a:bodyPr/>
        <a:lstStyle/>
        <a:p>
          <a:r>
            <a:rPr lang="en-US" b="1" i="0"/>
            <a:t>✅ After the Audit</a:t>
          </a:r>
          <a:endParaRPr lang="en-US"/>
        </a:p>
      </dgm:t>
    </dgm:pt>
    <dgm:pt modelId="{7B5F716B-2348-F04B-BDF1-214FFF8CB6A8}" type="parTrans" cxnId="{10170E7F-ECD2-9847-B148-1D3D10FCA2C4}">
      <dgm:prSet/>
      <dgm:spPr/>
      <dgm:t>
        <a:bodyPr/>
        <a:lstStyle/>
        <a:p>
          <a:endParaRPr lang="en-US"/>
        </a:p>
      </dgm:t>
    </dgm:pt>
    <dgm:pt modelId="{CF3454B2-6349-3A4F-9F06-FE1ACE4D7028}" type="sibTrans" cxnId="{10170E7F-ECD2-9847-B148-1D3D10FCA2C4}">
      <dgm:prSet/>
      <dgm:spPr/>
      <dgm:t>
        <a:bodyPr/>
        <a:lstStyle/>
        <a:p>
          <a:endParaRPr lang="en-US"/>
        </a:p>
      </dgm:t>
    </dgm:pt>
    <dgm:pt modelId="{732FE3DB-1C0D-3641-9542-43777487736F}">
      <dgm:prSet/>
      <dgm:spPr/>
      <dgm:t>
        <a:bodyPr/>
        <a:lstStyle/>
        <a:p>
          <a:r>
            <a:rPr lang="en-US" b="0" i="0" dirty="0"/>
            <a:t>Audit reports are only valuable if findings are addressed.</a:t>
          </a:r>
          <a:endParaRPr lang="en-US" dirty="0"/>
        </a:p>
      </dgm:t>
    </dgm:pt>
    <dgm:pt modelId="{5942321B-CEB4-014D-9735-8B87BF707D9A}" type="parTrans" cxnId="{1DC79BA7-CD0C-CE46-83E1-7C4874ECB9E4}">
      <dgm:prSet/>
      <dgm:spPr/>
      <dgm:t>
        <a:bodyPr/>
        <a:lstStyle/>
        <a:p>
          <a:endParaRPr lang="en-US"/>
        </a:p>
      </dgm:t>
    </dgm:pt>
    <dgm:pt modelId="{54969835-3D31-6F4C-B66E-0BA6BA54B9BB}" type="sibTrans" cxnId="{1DC79BA7-CD0C-CE46-83E1-7C4874ECB9E4}">
      <dgm:prSet/>
      <dgm:spPr/>
      <dgm:t>
        <a:bodyPr/>
        <a:lstStyle/>
        <a:p>
          <a:endParaRPr lang="en-US"/>
        </a:p>
      </dgm:t>
    </dgm:pt>
    <dgm:pt modelId="{1EED803D-7C71-C949-9DB7-6EB844893C46}">
      <dgm:prSet/>
      <dgm:spPr/>
      <dgm:t>
        <a:bodyPr/>
        <a:lstStyle/>
        <a:p>
          <a:r>
            <a:rPr lang="en-US" b="0" i="0" dirty="0"/>
            <a:t>Review findings and recommendations with city officials</a:t>
          </a:r>
          <a:endParaRPr lang="en-US" dirty="0"/>
        </a:p>
      </dgm:t>
    </dgm:pt>
    <dgm:pt modelId="{BB975242-AE16-274B-A3C6-4212FAA5DD8A}" type="parTrans" cxnId="{CAEAA0BD-01AE-424F-9FBB-ACA0D36B1A8F}">
      <dgm:prSet/>
      <dgm:spPr/>
      <dgm:t>
        <a:bodyPr/>
        <a:lstStyle/>
        <a:p>
          <a:endParaRPr lang="en-US"/>
        </a:p>
      </dgm:t>
    </dgm:pt>
    <dgm:pt modelId="{0AE76E27-4FED-EB47-A727-2DA42F45040B}" type="sibTrans" cxnId="{CAEAA0BD-01AE-424F-9FBB-ACA0D36B1A8F}">
      <dgm:prSet/>
      <dgm:spPr/>
      <dgm:t>
        <a:bodyPr/>
        <a:lstStyle/>
        <a:p>
          <a:endParaRPr lang="en-US"/>
        </a:p>
      </dgm:t>
    </dgm:pt>
    <dgm:pt modelId="{AE2EAD56-6A3C-1746-891B-8B97A0322220}">
      <dgm:prSet/>
      <dgm:spPr/>
      <dgm:t>
        <a:bodyPr/>
        <a:lstStyle/>
        <a:p>
          <a:r>
            <a:rPr lang="en-US" b="0" i="0" dirty="0"/>
            <a:t>Help develop corrective action plans</a:t>
          </a:r>
          <a:endParaRPr lang="en-US" dirty="0"/>
        </a:p>
      </dgm:t>
    </dgm:pt>
    <dgm:pt modelId="{45BE70E9-5CBF-A844-86A9-8BD8CAB22126}" type="parTrans" cxnId="{66BA3BFE-599A-6A4B-9577-9D1C7617B67D}">
      <dgm:prSet/>
      <dgm:spPr/>
      <dgm:t>
        <a:bodyPr/>
        <a:lstStyle/>
        <a:p>
          <a:endParaRPr lang="en-US"/>
        </a:p>
      </dgm:t>
    </dgm:pt>
    <dgm:pt modelId="{783C0A38-218F-CC42-9021-A389A5CEE77E}" type="sibTrans" cxnId="{66BA3BFE-599A-6A4B-9577-9D1C7617B67D}">
      <dgm:prSet/>
      <dgm:spPr/>
      <dgm:t>
        <a:bodyPr/>
        <a:lstStyle/>
        <a:p>
          <a:endParaRPr lang="en-US"/>
        </a:p>
      </dgm:t>
    </dgm:pt>
    <dgm:pt modelId="{BBF5C31E-DCD2-FC4F-A187-3779F2B195C4}">
      <dgm:prSet/>
      <dgm:spPr/>
      <dgm:t>
        <a:bodyPr/>
        <a:lstStyle/>
        <a:p>
          <a:r>
            <a:rPr lang="en-US" b="0" i="0" dirty="0"/>
            <a:t>Monitor progress on unresolved findings</a:t>
          </a:r>
          <a:endParaRPr lang="en-US" dirty="0"/>
        </a:p>
      </dgm:t>
    </dgm:pt>
    <dgm:pt modelId="{B1797374-6FF9-624A-A952-AF89CB91987B}" type="parTrans" cxnId="{386D149D-9EF5-3B4F-8795-0B57B5F8BDD9}">
      <dgm:prSet/>
      <dgm:spPr/>
      <dgm:t>
        <a:bodyPr/>
        <a:lstStyle/>
        <a:p>
          <a:endParaRPr lang="en-US"/>
        </a:p>
      </dgm:t>
    </dgm:pt>
    <dgm:pt modelId="{A6A665C1-7933-0846-9883-35D1C537526E}" type="sibTrans" cxnId="{386D149D-9EF5-3B4F-8795-0B57B5F8BDD9}">
      <dgm:prSet/>
      <dgm:spPr/>
      <dgm:t>
        <a:bodyPr/>
        <a:lstStyle/>
        <a:p>
          <a:endParaRPr lang="en-US"/>
        </a:p>
      </dgm:t>
    </dgm:pt>
    <dgm:pt modelId="{7083155B-31ED-D94D-9AF4-8B009A5FB5E1}">
      <dgm:prSet/>
      <dgm:spPr/>
      <dgm:t>
        <a:bodyPr/>
        <a:lstStyle/>
        <a:p>
          <a:r>
            <a:rPr lang="en-US" b="0" i="0" dirty="0"/>
            <a:t>Maintain records of actions taken for future reviews</a:t>
          </a:r>
          <a:endParaRPr lang="en-US" dirty="0"/>
        </a:p>
      </dgm:t>
    </dgm:pt>
    <dgm:pt modelId="{43467278-C886-4541-97A4-613DD02B344E}" type="parTrans" cxnId="{BFD5A32A-2CEC-8544-9060-0766D19D38A7}">
      <dgm:prSet/>
      <dgm:spPr/>
      <dgm:t>
        <a:bodyPr/>
        <a:lstStyle/>
        <a:p>
          <a:endParaRPr lang="en-US"/>
        </a:p>
      </dgm:t>
    </dgm:pt>
    <dgm:pt modelId="{F58580E1-29E1-7A42-A39B-FD4F0F6287F0}" type="sibTrans" cxnId="{BFD5A32A-2CEC-8544-9060-0766D19D38A7}">
      <dgm:prSet/>
      <dgm:spPr/>
      <dgm:t>
        <a:bodyPr/>
        <a:lstStyle/>
        <a:p>
          <a:endParaRPr lang="en-US"/>
        </a:p>
      </dgm:t>
    </dgm:pt>
    <dgm:pt modelId="{D9E36C3A-8EA8-2541-8B0E-E63FA804F3D6}" type="pres">
      <dgm:prSet presAssocID="{9FEBE5C7-C2A8-5943-B58E-6C3D4E5D0FAB}" presName="vert0" presStyleCnt="0">
        <dgm:presLayoutVars>
          <dgm:dir/>
          <dgm:animOne val="branch"/>
          <dgm:animLvl val="lvl"/>
        </dgm:presLayoutVars>
      </dgm:prSet>
      <dgm:spPr/>
    </dgm:pt>
    <dgm:pt modelId="{305E6770-769A-714A-B571-076CB4AE03EE}" type="pres">
      <dgm:prSet presAssocID="{FA1E7148-080F-F54D-8296-34F1D4C119D6}" presName="thickLine" presStyleLbl="alignNode1" presStyleIdx="0" presStyleCnt="3"/>
      <dgm:spPr/>
    </dgm:pt>
    <dgm:pt modelId="{B88BC86F-D841-B244-81FC-075FF43A4999}" type="pres">
      <dgm:prSet presAssocID="{FA1E7148-080F-F54D-8296-34F1D4C119D6}" presName="horz1" presStyleCnt="0"/>
      <dgm:spPr/>
    </dgm:pt>
    <dgm:pt modelId="{2C19A0B1-68F6-194A-A8A6-B44A598100F5}" type="pres">
      <dgm:prSet presAssocID="{FA1E7148-080F-F54D-8296-34F1D4C119D6}" presName="tx1" presStyleLbl="revTx" presStyleIdx="0" presStyleCnt="18"/>
      <dgm:spPr/>
    </dgm:pt>
    <dgm:pt modelId="{11D18D5C-79CA-D240-82D7-1B814583E0DA}" type="pres">
      <dgm:prSet presAssocID="{FA1E7148-080F-F54D-8296-34F1D4C119D6}" presName="vert1" presStyleCnt="0"/>
      <dgm:spPr/>
    </dgm:pt>
    <dgm:pt modelId="{FA7CFBC4-284E-BF4F-B6FC-0BA5A9E9E4EB}" type="pres">
      <dgm:prSet presAssocID="{A498DE46-E064-3D44-ADE6-B6B32067EA05}" presName="vertSpace2a" presStyleCnt="0"/>
      <dgm:spPr/>
    </dgm:pt>
    <dgm:pt modelId="{5E0F7E31-658C-5D44-AE7B-C1237CDDC407}" type="pres">
      <dgm:prSet presAssocID="{A498DE46-E064-3D44-ADE6-B6B32067EA05}" presName="horz2" presStyleCnt="0"/>
      <dgm:spPr/>
    </dgm:pt>
    <dgm:pt modelId="{882DBC81-4B51-3847-8257-6F637264AE5B}" type="pres">
      <dgm:prSet presAssocID="{A498DE46-E064-3D44-ADE6-B6B32067EA05}" presName="horzSpace2" presStyleCnt="0"/>
      <dgm:spPr/>
    </dgm:pt>
    <dgm:pt modelId="{1DA8BF2A-5D2F-B64C-9A4F-F7C2441A25B1}" type="pres">
      <dgm:prSet presAssocID="{A498DE46-E064-3D44-ADE6-B6B32067EA05}" presName="tx2" presStyleLbl="revTx" presStyleIdx="1" presStyleCnt="18"/>
      <dgm:spPr/>
    </dgm:pt>
    <dgm:pt modelId="{D863C969-7A16-A04E-A5E5-C018A3CD2071}" type="pres">
      <dgm:prSet presAssocID="{A498DE46-E064-3D44-ADE6-B6B32067EA05}" presName="vert2" presStyleCnt="0"/>
      <dgm:spPr/>
    </dgm:pt>
    <dgm:pt modelId="{AFE0680A-6756-DF4F-9670-4BD3D9453675}" type="pres">
      <dgm:prSet presAssocID="{A498DE46-E064-3D44-ADE6-B6B32067EA05}" presName="thinLine2b" presStyleLbl="callout" presStyleIdx="0" presStyleCnt="15"/>
      <dgm:spPr/>
    </dgm:pt>
    <dgm:pt modelId="{2F0674EA-8901-8248-9CF2-51954B3754B3}" type="pres">
      <dgm:prSet presAssocID="{A498DE46-E064-3D44-ADE6-B6B32067EA05}" presName="vertSpace2b" presStyleCnt="0"/>
      <dgm:spPr/>
    </dgm:pt>
    <dgm:pt modelId="{DD1ACD3D-AA47-3C45-A031-C96F88493DF7}" type="pres">
      <dgm:prSet presAssocID="{824D627C-2797-6848-843C-FE6556B8EDC7}" presName="horz2" presStyleCnt="0"/>
      <dgm:spPr/>
    </dgm:pt>
    <dgm:pt modelId="{BF812AFF-3263-7B44-B1B1-E1B45DECF6EB}" type="pres">
      <dgm:prSet presAssocID="{824D627C-2797-6848-843C-FE6556B8EDC7}" presName="horzSpace2" presStyleCnt="0"/>
      <dgm:spPr/>
    </dgm:pt>
    <dgm:pt modelId="{A9941E09-006A-EC49-88D0-55106EC904A1}" type="pres">
      <dgm:prSet presAssocID="{824D627C-2797-6848-843C-FE6556B8EDC7}" presName="tx2" presStyleLbl="revTx" presStyleIdx="2" presStyleCnt="18"/>
      <dgm:spPr/>
    </dgm:pt>
    <dgm:pt modelId="{F0F7BA6D-1845-5A48-9C36-303B567160A2}" type="pres">
      <dgm:prSet presAssocID="{824D627C-2797-6848-843C-FE6556B8EDC7}" presName="vert2" presStyleCnt="0"/>
      <dgm:spPr/>
    </dgm:pt>
    <dgm:pt modelId="{0B1B07FB-8A79-A342-B751-02044CBACB42}" type="pres">
      <dgm:prSet presAssocID="{824D627C-2797-6848-843C-FE6556B8EDC7}" presName="thinLine2b" presStyleLbl="callout" presStyleIdx="1" presStyleCnt="15"/>
      <dgm:spPr/>
    </dgm:pt>
    <dgm:pt modelId="{A1B5FDAA-86FA-0E49-BA1E-F159946E9BF7}" type="pres">
      <dgm:prSet presAssocID="{824D627C-2797-6848-843C-FE6556B8EDC7}" presName="vertSpace2b" presStyleCnt="0"/>
      <dgm:spPr/>
    </dgm:pt>
    <dgm:pt modelId="{308EA9CB-8D6A-9C45-914B-1A6DC692CB4C}" type="pres">
      <dgm:prSet presAssocID="{BE869EC8-4BCB-6748-BFC8-FF574AA7D409}" presName="horz2" presStyleCnt="0"/>
      <dgm:spPr/>
    </dgm:pt>
    <dgm:pt modelId="{3CB3CAB7-3C99-4041-8A4C-9A65405326CE}" type="pres">
      <dgm:prSet presAssocID="{BE869EC8-4BCB-6748-BFC8-FF574AA7D409}" presName="horzSpace2" presStyleCnt="0"/>
      <dgm:spPr/>
    </dgm:pt>
    <dgm:pt modelId="{EDBB1E59-5ACE-3B43-893D-49B2007EC69E}" type="pres">
      <dgm:prSet presAssocID="{BE869EC8-4BCB-6748-BFC8-FF574AA7D409}" presName="tx2" presStyleLbl="revTx" presStyleIdx="3" presStyleCnt="18"/>
      <dgm:spPr/>
    </dgm:pt>
    <dgm:pt modelId="{DD64A294-6154-F24F-AF97-A7349A452216}" type="pres">
      <dgm:prSet presAssocID="{BE869EC8-4BCB-6748-BFC8-FF574AA7D409}" presName="vert2" presStyleCnt="0"/>
      <dgm:spPr/>
    </dgm:pt>
    <dgm:pt modelId="{AFFB22CA-B116-274A-A39C-7D2705C90A71}" type="pres">
      <dgm:prSet presAssocID="{BE869EC8-4BCB-6748-BFC8-FF574AA7D409}" presName="thinLine2b" presStyleLbl="callout" presStyleIdx="2" presStyleCnt="15"/>
      <dgm:spPr/>
    </dgm:pt>
    <dgm:pt modelId="{2E52A063-E0FB-8846-8AB4-FB18726E86E7}" type="pres">
      <dgm:prSet presAssocID="{BE869EC8-4BCB-6748-BFC8-FF574AA7D409}" presName="vertSpace2b" presStyleCnt="0"/>
      <dgm:spPr/>
    </dgm:pt>
    <dgm:pt modelId="{6BD63FD1-E748-004D-8B81-6C53ABFEE588}" type="pres">
      <dgm:prSet presAssocID="{12D4F26D-5F64-6949-B214-970718C826EB}" presName="horz2" presStyleCnt="0"/>
      <dgm:spPr/>
    </dgm:pt>
    <dgm:pt modelId="{DA05A180-6303-FD4C-8E57-43126C5FB80C}" type="pres">
      <dgm:prSet presAssocID="{12D4F26D-5F64-6949-B214-970718C826EB}" presName="horzSpace2" presStyleCnt="0"/>
      <dgm:spPr/>
    </dgm:pt>
    <dgm:pt modelId="{A2970B92-DACD-074D-A2F2-4BDC4D00E369}" type="pres">
      <dgm:prSet presAssocID="{12D4F26D-5F64-6949-B214-970718C826EB}" presName="tx2" presStyleLbl="revTx" presStyleIdx="4" presStyleCnt="18"/>
      <dgm:spPr/>
    </dgm:pt>
    <dgm:pt modelId="{5055B7FD-DFFC-E149-9559-8EC4BB0C394E}" type="pres">
      <dgm:prSet presAssocID="{12D4F26D-5F64-6949-B214-970718C826EB}" presName="vert2" presStyleCnt="0"/>
      <dgm:spPr/>
    </dgm:pt>
    <dgm:pt modelId="{E1194CAA-8259-D747-B485-3CA1FE218CA2}" type="pres">
      <dgm:prSet presAssocID="{12D4F26D-5F64-6949-B214-970718C826EB}" presName="thinLine2b" presStyleLbl="callout" presStyleIdx="3" presStyleCnt="15"/>
      <dgm:spPr/>
    </dgm:pt>
    <dgm:pt modelId="{05850311-DEA2-1042-BD21-2471FDB91260}" type="pres">
      <dgm:prSet presAssocID="{12D4F26D-5F64-6949-B214-970718C826EB}" presName="vertSpace2b" presStyleCnt="0"/>
      <dgm:spPr/>
    </dgm:pt>
    <dgm:pt modelId="{BEA04889-DCB4-304F-89A9-429211E2DB73}" type="pres">
      <dgm:prSet presAssocID="{5BCCCEDA-3306-BB47-A101-9151A5C91415}" presName="horz2" presStyleCnt="0"/>
      <dgm:spPr/>
    </dgm:pt>
    <dgm:pt modelId="{C53E4217-AC89-D647-A116-EB5184380EED}" type="pres">
      <dgm:prSet presAssocID="{5BCCCEDA-3306-BB47-A101-9151A5C91415}" presName="horzSpace2" presStyleCnt="0"/>
      <dgm:spPr/>
    </dgm:pt>
    <dgm:pt modelId="{CC1FCD96-25E7-E042-9553-A18C36F99B90}" type="pres">
      <dgm:prSet presAssocID="{5BCCCEDA-3306-BB47-A101-9151A5C91415}" presName="tx2" presStyleLbl="revTx" presStyleIdx="5" presStyleCnt="18"/>
      <dgm:spPr/>
    </dgm:pt>
    <dgm:pt modelId="{59C9CF10-D710-E14C-8BD8-EDE65A0DB870}" type="pres">
      <dgm:prSet presAssocID="{5BCCCEDA-3306-BB47-A101-9151A5C91415}" presName="vert2" presStyleCnt="0"/>
      <dgm:spPr/>
    </dgm:pt>
    <dgm:pt modelId="{660C51A4-0055-5545-9F8D-B07F8D605537}" type="pres">
      <dgm:prSet presAssocID="{5BCCCEDA-3306-BB47-A101-9151A5C91415}" presName="thinLine2b" presStyleLbl="callout" presStyleIdx="4" presStyleCnt="15"/>
      <dgm:spPr/>
    </dgm:pt>
    <dgm:pt modelId="{57BAB9C9-1C2C-FE4E-BC7C-4297778B426F}" type="pres">
      <dgm:prSet presAssocID="{5BCCCEDA-3306-BB47-A101-9151A5C91415}" presName="vertSpace2b" presStyleCnt="0"/>
      <dgm:spPr/>
    </dgm:pt>
    <dgm:pt modelId="{597E076F-63C5-6848-A851-3F7682BCA3C4}" type="pres">
      <dgm:prSet presAssocID="{740714AD-81CC-2E42-B357-835453D0E08C}" presName="thickLine" presStyleLbl="alignNode1" presStyleIdx="1" presStyleCnt="3"/>
      <dgm:spPr/>
    </dgm:pt>
    <dgm:pt modelId="{309222F2-B729-CD4F-8B99-3AEBB6106BAD}" type="pres">
      <dgm:prSet presAssocID="{740714AD-81CC-2E42-B357-835453D0E08C}" presName="horz1" presStyleCnt="0"/>
      <dgm:spPr/>
    </dgm:pt>
    <dgm:pt modelId="{787AA2B2-E1E4-9F43-B6C6-19ADE44F50D1}" type="pres">
      <dgm:prSet presAssocID="{740714AD-81CC-2E42-B357-835453D0E08C}" presName="tx1" presStyleLbl="revTx" presStyleIdx="6" presStyleCnt="18"/>
      <dgm:spPr/>
    </dgm:pt>
    <dgm:pt modelId="{FC83C766-68BB-5442-92C1-76784CA4852F}" type="pres">
      <dgm:prSet presAssocID="{740714AD-81CC-2E42-B357-835453D0E08C}" presName="vert1" presStyleCnt="0"/>
      <dgm:spPr/>
    </dgm:pt>
    <dgm:pt modelId="{7248B5CD-1E0C-BD4D-96A1-D9DCB2C18F9A}" type="pres">
      <dgm:prSet presAssocID="{7C7EB12A-51AB-DB4C-BCB9-7523BF6A8B96}" presName="vertSpace2a" presStyleCnt="0"/>
      <dgm:spPr/>
    </dgm:pt>
    <dgm:pt modelId="{12DA698C-D7FD-8046-A5D2-3145C3152316}" type="pres">
      <dgm:prSet presAssocID="{7C7EB12A-51AB-DB4C-BCB9-7523BF6A8B96}" presName="horz2" presStyleCnt="0"/>
      <dgm:spPr/>
    </dgm:pt>
    <dgm:pt modelId="{FC422A9A-1DC4-1448-805B-2F9A79BA9E30}" type="pres">
      <dgm:prSet presAssocID="{7C7EB12A-51AB-DB4C-BCB9-7523BF6A8B96}" presName="horzSpace2" presStyleCnt="0"/>
      <dgm:spPr/>
    </dgm:pt>
    <dgm:pt modelId="{C524749F-A7EE-A643-B97F-E0578D20F49D}" type="pres">
      <dgm:prSet presAssocID="{7C7EB12A-51AB-DB4C-BCB9-7523BF6A8B96}" presName="tx2" presStyleLbl="revTx" presStyleIdx="7" presStyleCnt="18"/>
      <dgm:spPr/>
    </dgm:pt>
    <dgm:pt modelId="{5C827CCE-9B68-814F-BD00-43BBDBF66D13}" type="pres">
      <dgm:prSet presAssocID="{7C7EB12A-51AB-DB4C-BCB9-7523BF6A8B96}" presName="vert2" presStyleCnt="0"/>
      <dgm:spPr/>
    </dgm:pt>
    <dgm:pt modelId="{92DC9648-9C00-1C42-AF19-093CE0071236}" type="pres">
      <dgm:prSet presAssocID="{7C7EB12A-51AB-DB4C-BCB9-7523BF6A8B96}" presName="thinLine2b" presStyleLbl="callout" presStyleIdx="5" presStyleCnt="15"/>
      <dgm:spPr/>
    </dgm:pt>
    <dgm:pt modelId="{CDBA3C2B-91E4-3340-BCF6-C716546953B4}" type="pres">
      <dgm:prSet presAssocID="{7C7EB12A-51AB-DB4C-BCB9-7523BF6A8B96}" presName="vertSpace2b" presStyleCnt="0"/>
      <dgm:spPr/>
    </dgm:pt>
    <dgm:pt modelId="{A1D66DA8-6A56-4747-B11F-2D33CF6957D5}" type="pres">
      <dgm:prSet presAssocID="{B93BC3F8-AC64-4C44-AECB-A1031023B1A3}" presName="horz2" presStyleCnt="0"/>
      <dgm:spPr/>
    </dgm:pt>
    <dgm:pt modelId="{95F92E43-9508-204E-8865-78759A69D499}" type="pres">
      <dgm:prSet presAssocID="{B93BC3F8-AC64-4C44-AECB-A1031023B1A3}" presName="horzSpace2" presStyleCnt="0"/>
      <dgm:spPr/>
    </dgm:pt>
    <dgm:pt modelId="{5B378A0F-9E96-314D-8E23-32FA401DF75D}" type="pres">
      <dgm:prSet presAssocID="{B93BC3F8-AC64-4C44-AECB-A1031023B1A3}" presName="tx2" presStyleLbl="revTx" presStyleIdx="8" presStyleCnt="18"/>
      <dgm:spPr/>
    </dgm:pt>
    <dgm:pt modelId="{221395EE-36F2-A14A-B27A-6156AB6BEA0B}" type="pres">
      <dgm:prSet presAssocID="{B93BC3F8-AC64-4C44-AECB-A1031023B1A3}" presName="vert2" presStyleCnt="0"/>
      <dgm:spPr/>
    </dgm:pt>
    <dgm:pt modelId="{EA66AEC4-9114-B44E-8B6D-F5A63CFE90C0}" type="pres">
      <dgm:prSet presAssocID="{B93BC3F8-AC64-4C44-AECB-A1031023B1A3}" presName="thinLine2b" presStyleLbl="callout" presStyleIdx="6" presStyleCnt="15"/>
      <dgm:spPr/>
    </dgm:pt>
    <dgm:pt modelId="{8823D806-E1B7-304B-BBAF-92B40D411B3F}" type="pres">
      <dgm:prSet presAssocID="{B93BC3F8-AC64-4C44-AECB-A1031023B1A3}" presName="vertSpace2b" presStyleCnt="0"/>
      <dgm:spPr/>
    </dgm:pt>
    <dgm:pt modelId="{EDAFE9CB-AEC4-1B41-9D21-98D2C75D8878}" type="pres">
      <dgm:prSet presAssocID="{B6541D4F-E638-FB40-87D7-06E6CB142BA8}" presName="horz2" presStyleCnt="0"/>
      <dgm:spPr/>
    </dgm:pt>
    <dgm:pt modelId="{AB372888-2773-C940-A3D3-8FF8C7951758}" type="pres">
      <dgm:prSet presAssocID="{B6541D4F-E638-FB40-87D7-06E6CB142BA8}" presName="horzSpace2" presStyleCnt="0"/>
      <dgm:spPr/>
    </dgm:pt>
    <dgm:pt modelId="{F36F584C-5508-204D-AA09-85F6A9EBFA14}" type="pres">
      <dgm:prSet presAssocID="{B6541D4F-E638-FB40-87D7-06E6CB142BA8}" presName="tx2" presStyleLbl="revTx" presStyleIdx="9" presStyleCnt="18"/>
      <dgm:spPr/>
    </dgm:pt>
    <dgm:pt modelId="{16BFFC9D-75B9-4541-BCAF-7E876591D815}" type="pres">
      <dgm:prSet presAssocID="{B6541D4F-E638-FB40-87D7-06E6CB142BA8}" presName="vert2" presStyleCnt="0"/>
      <dgm:spPr/>
    </dgm:pt>
    <dgm:pt modelId="{6D6EEEB1-1FEC-A34C-9D7F-72512A6767CA}" type="pres">
      <dgm:prSet presAssocID="{B6541D4F-E638-FB40-87D7-06E6CB142BA8}" presName="thinLine2b" presStyleLbl="callout" presStyleIdx="7" presStyleCnt="15"/>
      <dgm:spPr/>
    </dgm:pt>
    <dgm:pt modelId="{2B514507-AD30-9E47-BA9F-ECE67614E6DC}" type="pres">
      <dgm:prSet presAssocID="{B6541D4F-E638-FB40-87D7-06E6CB142BA8}" presName="vertSpace2b" presStyleCnt="0"/>
      <dgm:spPr/>
    </dgm:pt>
    <dgm:pt modelId="{EC25C827-901A-7F46-8E15-414BF702CFDF}" type="pres">
      <dgm:prSet presAssocID="{526A6770-169F-B044-AC0B-626C6974A461}" presName="horz2" presStyleCnt="0"/>
      <dgm:spPr/>
    </dgm:pt>
    <dgm:pt modelId="{3EAC9CDA-1020-C345-AA38-F5B1EBD2FD3D}" type="pres">
      <dgm:prSet presAssocID="{526A6770-169F-B044-AC0B-626C6974A461}" presName="horzSpace2" presStyleCnt="0"/>
      <dgm:spPr/>
    </dgm:pt>
    <dgm:pt modelId="{ADECF0F7-9FB4-FD43-B01E-B2F973013C31}" type="pres">
      <dgm:prSet presAssocID="{526A6770-169F-B044-AC0B-626C6974A461}" presName="tx2" presStyleLbl="revTx" presStyleIdx="10" presStyleCnt="18"/>
      <dgm:spPr/>
    </dgm:pt>
    <dgm:pt modelId="{6935EAD9-64BE-6A4A-B5B2-A99DDA1C0552}" type="pres">
      <dgm:prSet presAssocID="{526A6770-169F-B044-AC0B-626C6974A461}" presName="vert2" presStyleCnt="0"/>
      <dgm:spPr/>
    </dgm:pt>
    <dgm:pt modelId="{B339D1CE-0A68-5C40-8E59-F0FD59660EB7}" type="pres">
      <dgm:prSet presAssocID="{526A6770-169F-B044-AC0B-626C6974A461}" presName="thinLine2b" presStyleLbl="callout" presStyleIdx="8" presStyleCnt="15"/>
      <dgm:spPr/>
    </dgm:pt>
    <dgm:pt modelId="{31C00CD5-F6C9-A746-9CD0-90936BD2856D}" type="pres">
      <dgm:prSet presAssocID="{526A6770-169F-B044-AC0B-626C6974A461}" presName="vertSpace2b" presStyleCnt="0"/>
      <dgm:spPr/>
    </dgm:pt>
    <dgm:pt modelId="{F8C89E66-D3C9-3D49-B08C-18AE47F1CAEE}" type="pres">
      <dgm:prSet presAssocID="{395A5078-C08D-AB46-8B13-2E5E90251204}" presName="horz2" presStyleCnt="0"/>
      <dgm:spPr/>
    </dgm:pt>
    <dgm:pt modelId="{E34E1098-5F2E-9B4C-8270-A3B7CCB1BA3B}" type="pres">
      <dgm:prSet presAssocID="{395A5078-C08D-AB46-8B13-2E5E90251204}" presName="horzSpace2" presStyleCnt="0"/>
      <dgm:spPr/>
    </dgm:pt>
    <dgm:pt modelId="{28B5234A-E021-AC45-870C-1E90E5D95F44}" type="pres">
      <dgm:prSet presAssocID="{395A5078-C08D-AB46-8B13-2E5E90251204}" presName="tx2" presStyleLbl="revTx" presStyleIdx="11" presStyleCnt="18"/>
      <dgm:spPr/>
    </dgm:pt>
    <dgm:pt modelId="{4490D9DF-7A73-E846-BF4A-082BC210E86C}" type="pres">
      <dgm:prSet presAssocID="{395A5078-C08D-AB46-8B13-2E5E90251204}" presName="vert2" presStyleCnt="0"/>
      <dgm:spPr/>
    </dgm:pt>
    <dgm:pt modelId="{CDDAF3C9-5BBD-5E4A-874D-C884CE5B8F1C}" type="pres">
      <dgm:prSet presAssocID="{395A5078-C08D-AB46-8B13-2E5E90251204}" presName="thinLine2b" presStyleLbl="callout" presStyleIdx="9" presStyleCnt="15"/>
      <dgm:spPr/>
    </dgm:pt>
    <dgm:pt modelId="{30CC058A-9277-0842-A487-F201D76BE815}" type="pres">
      <dgm:prSet presAssocID="{395A5078-C08D-AB46-8B13-2E5E90251204}" presName="vertSpace2b" presStyleCnt="0"/>
      <dgm:spPr/>
    </dgm:pt>
    <dgm:pt modelId="{7ED60A4D-7B3E-9C4A-A743-94BCC7F551BC}" type="pres">
      <dgm:prSet presAssocID="{E7F9BDFE-F931-5A4C-8A6C-3BFC918FC502}" presName="thickLine" presStyleLbl="alignNode1" presStyleIdx="2" presStyleCnt="3"/>
      <dgm:spPr/>
    </dgm:pt>
    <dgm:pt modelId="{211F25F9-603F-D649-967C-FB6C487045F8}" type="pres">
      <dgm:prSet presAssocID="{E7F9BDFE-F931-5A4C-8A6C-3BFC918FC502}" presName="horz1" presStyleCnt="0"/>
      <dgm:spPr/>
    </dgm:pt>
    <dgm:pt modelId="{F396D357-432D-0241-93F9-9D5606900CC1}" type="pres">
      <dgm:prSet presAssocID="{E7F9BDFE-F931-5A4C-8A6C-3BFC918FC502}" presName="tx1" presStyleLbl="revTx" presStyleIdx="12" presStyleCnt="18"/>
      <dgm:spPr/>
    </dgm:pt>
    <dgm:pt modelId="{025635A7-B506-7A4F-BE54-29DD1C81ADA1}" type="pres">
      <dgm:prSet presAssocID="{E7F9BDFE-F931-5A4C-8A6C-3BFC918FC502}" presName="vert1" presStyleCnt="0"/>
      <dgm:spPr/>
    </dgm:pt>
    <dgm:pt modelId="{82265600-B168-2F4A-9666-FAB2056E9F4F}" type="pres">
      <dgm:prSet presAssocID="{732FE3DB-1C0D-3641-9542-43777487736F}" presName="vertSpace2a" presStyleCnt="0"/>
      <dgm:spPr/>
    </dgm:pt>
    <dgm:pt modelId="{D5B90590-4425-6B44-B468-C5467A1AAE58}" type="pres">
      <dgm:prSet presAssocID="{732FE3DB-1C0D-3641-9542-43777487736F}" presName="horz2" presStyleCnt="0"/>
      <dgm:spPr/>
    </dgm:pt>
    <dgm:pt modelId="{462EFB80-7929-724B-8698-68AAA1B11E95}" type="pres">
      <dgm:prSet presAssocID="{732FE3DB-1C0D-3641-9542-43777487736F}" presName="horzSpace2" presStyleCnt="0"/>
      <dgm:spPr/>
    </dgm:pt>
    <dgm:pt modelId="{C5E6F3B6-9FB5-F44D-8031-B351C0FB23E1}" type="pres">
      <dgm:prSet presAssocID="{732FE3DB-1C0D-3641-9542-43777487736F}" presName="tx2" presStyleLbl="revTx" presStyleIdx="13" presStyleCnt="18"/>
      <dgm:spPr/>
    </dgm:pt>
    <dgm:pt modelId="{199783AB-733A-664C-8F43-78AE76EC55A4}" type="pres">
      <dgm:prSet presAssocID="{732FE3DB-1C0D-3641-9542-43777487736F}" presName="vert2" presStyleCnt="0"/>
      <dgm:spPr/>
    </dgm:pt>
    <dgm:pt modelId="{5F877C6D-69E2-3D4F-BEAE-0535EDF24205}" type="pres">
      <dgm:prSet presAssocID="{732FE3DB-1C0D-3641-9542-43777487736F}" presName="thinLine2b" presStyleLbl="callout" presStyleIdx="10" presStyleCnt="15"/>
      <dgm:spPr/>
    </dgm:pt>
    <dgm:pt modelId="{B9A20E46-DDA3-3F4C-8699-96F63B2F628E}" type="pres">
      <dgm:prSet presAssocID="{732FE3DB-1C0D-3641-9542-43777487736F}" presName="vertSpace2b" presStyleCnt="0"/>
      <dgm:spPr/>
    </dgm:pt>
    <dgm:pt modelId="{A728B8A9-1C76-274B-833D-9D0316BA5B4F}" type="pres">
      <dgm:prSet presAssocID="{1EED803D-7C71-C949-9DB7-6EB844893C46}" presName="horz2" presStyleCnt="0"/>
      <dgm:spPr/>
    </dgm:pt>
    <dgm:pt modelId="{7A5DFD41-06FE-FD45-A252-2B22074F871A}" type="pres">
      <dgm:prSet presAssocID="{1EED803D-7C71-C949-9DB7-6EB844893C46}" presName="horzSpace2" presStyleCnt="0"/>
      <dgm:spPr/>
    </dgm:pt>
    <dgm:pt modelId="{03286BA3-DAF4-9C4B-9245-83EC7F10CE70}" type="pres">
      <dgm:prSet presAssocID="{1EED803D-7C71-C949-9DB7-6EB844893C46}" presName="tx2" presStyleLbl="revTx" presStyleIdx="14" presStyleCnt="18"/>
      <dgm:spPr/>
    </dgm:pt>
    <dgm:pt modelId="{2159E0AF-1A7E-B547-AEF3-2A5163D9BA6D}" type="pres">
      <dgm:prSet presAssocID="{1EED803D-7C71-C949-9DB7-6EB844893C46}" presName="vert2" presStyleCnt="0"/>
      <dgm:spPr/>
    </dgm:pt>
    <dgm:pt modelId="{DCC4068F-A18F-6940-8389-AB4652248A57}" type="pres">
      <dgm:prSet presAssocID="{1EED803D-7C71-C949-9DB7-6EB844893C46}" presName="thinLine2b" presStyleLbl="callout" presStyleIdx="11" presStyleCnt="15"/>
      <dgm:spPr/>
    </dgm:pt>
    <dgm:pt modelId="{C0DAB7B8-BF66-4F49-B672-41524D2DD7AD}" type="pres">
      <dgm:prSet presAssocID="{1EED803D-7C71-C949-9DB7-6EB844893C46}" presName="vertSpace2b" presStyleCnt="0"/>
      <dgm:spPr/>
    </dgm:pt>
    <dgm:pt modelId="{629B4728-CA3C-1D4D-9727-8C65DE5D42EB}" type="pres">
      <dgm:prSet presAssocID="{AE2EAD56-6A3C-1746-891B-8B97A0322220}" presName="horz2" presStyleCnt="0"/>
      <dgm:spPr/>
    </dgm:pt>
    <dgm:pt modelId="{CD6A367E-B116-534D-B26D-36354FEBFB18}" type="pres">
      <dgm:prSet presAssocID="{AE2EAD56-6A3C-1746-891B-8B97A0322220}" presName="horzSpace2" presStyleCnt="0"/>
      <dgm:spPr/>
    </dgm:pt>
    <dgm:pt modelId="{0BE25CC7-BB10-3344-8893-CDAE1C2EE7AC}" type="pres">
      <dgm:prSet presAssocID="{AE2EAD56-6A3C-1746-891B-8B97A0322220}" presName="tx2" presStyleLbl="revTx" presStyleIdx="15" presStyleCnt="18"/>
      <dgm:spPr/>
    </dgm:pt>
    <dgm:pt modelId="{6120CD97-3819-474D-991D-BCD98D393FE6}" type="pres">
      <dgm:prSet presAssocID="{AE2EAD56-6A3C-1746-891B-8B97A0322220}" presName="vert2" presStyleCnt="0"/>
      <dgm:spPr/>
    </dgm:pt>
    <dgm:pt modelId="{605B9712-23E0-A141-B170-4E42C7C0B22A}" type="pres">
      <dgm:prSet presAssocID="{AE2EAD56-6A3C-1746-891B-8B97A0322220}" presName="thinLine2b" presStyleLbl="callout" presStyleIdx="12" presStyleCnt="15"/>
      <dgm:spPr/>
    </dgm:pt>
    <dgm:pt modelId="{DF0EBE42-9861-7B4F-AF18-A8A740FAB58F}" type="pres">
      <dgm:prSet presAssocID="{AE2EAD56-6A3C-1746-891B-8B97A0322220}" presName="vertSpace2b" presStyleCnt="0"/>
      <dgm:spPr/>
    </dgm:pt>
    <dgm:pt modelId="{66EC72C1-3C96-6746-B2C3-518C9D3FC923}" type="pres">
      <dgm:prSet presAssocID="{BBF5C31E-DCD2-FC4F-A187-3779F2B195C4}" presName="horz2" presStyleCnt="0"/>
      <dgm:spPr/>
    </dgm:pt>
    <dgm:pt modelId="{74DB8556-59DD-9F4C-AC47-9B9F28BBA8F5}" type="pres">
      <dgm:prSet presAssocID="{BBF5C31E-DCD2-FC4F-A187-3779F2B195C4}" presName="horzSpace2" presStyleCnt="0"/>
      <dgm:spPr/>
    </dgm:pt>
    <dgm:pt modelId="{6D524EEE-B4DA-2B41-95B6-8657B8025F25}" type="pres">
      <dgm:prSet presAssocID="{BBF5C31E-DCD2-FC4F-A187-3779F2B195C4}" presName="tx2" presStyleLbl="revTx" presStyleIdx="16" presStyleCnt="18"/>
      <dgm:spPr/>
    </dgm:pt>
    <dgm:pt modelId="{A2B6F29A-4993-5D45-B926-6C85C4DCB927}" type="pres">
      <dgm:prSet presAssocID="{BBF5C31E-DCD2-FC4F-A187-3779F2B195C4}" presName="vert2" presStyleCnt="0"/>
      <dgm:spPr/>
    </dgm:pt>
    <dgm:pt modelId="{DC71E0A6-6460-EF43-AD6A-E8FACA14CCAA}" type="pres">
      <dgm:prSet presAssocID="{BBF5C31E-DCD2-FC4F-A187-3779F2B195C4}" presName="thinLine2b" presStyleLbl="callout" presStyleIdx="13" presStyleCnt="15"/>
      <dgm:spPr/>
    </dgm:pt>
    <dgm:pt modelId="{DB91FC29-C877-1D44-ADF1-F394E3D0F6E3}" type="pres">
      <dgm:prSet presAssocID="{BBF5C31E-DCD2-FC4F-A187-3779F2B195C4}" presName="vertSpace2b" presStyleCnt="0"/>
      <dgm:spPr/>
    </dgm:pt>
    <dgm:pt modelId="{A0039DAE-A6B8-1B4D-95C0-754C1B1591C9}" type="pres">
      <dgm:prSet presAssocID="{7083155B-31ED-D94D-9AF4-8B009A5FB5E1}" presName="horz2" presStyleCnt="0"/>
      <dgm:spPr/>
    </dgm:pt>
    <dgm:pt modelId="{5BF67F39-451F-A84D-AE27-B0E744903A09}" type="pres">
      <dgm:prSet presAssocID="{7083155B-31ED-D94D-9AF4-8B009A5FB5E1}" presName="horzSpace2" presStyleCnt="0"/>
      <dgm:spPr/>
    </dgm:pt>
    <dgm:pt modelId="{F89225D3-A10E-4647-83E7-1812F0C55359}" type="pres">
      <dgm:prSet presAssocID="{7083155B-31ED-D94D-9AF4-8B009A5FB5E1}" presName="tx2" presStyleLbl="revTx" presStyleIdx="17" presStyleCnt="18"/>
      <dgm:spPr/>
    </dgm:pt>
    <dgm:pt modelId="{B56F8402-325C-894D-9179-03D7E30CE686}" type="pres">
      <dgm:prSet presAssocID="{7083155B-31ED-D94D-9AF4-8B009A5FB5E1}" presName="vert2" presStyleCnt="0"/>
      <dgm:spPr/>
    </dgm:pt>
    <dgm:pt modelId="{50E87EEA-2A33-FE4F-8E41-3CE9ABE80EC1}" type="pres">
      <dgm:prSet presAssocID="{7083155B-31ED-D94D-9AF4-8B009A5FB5E1}" presName="thinLine2b" presStyleLbl="callout" presStyleIdx="14" presStyleCnt="15"/>
      <dgm:spPr/>
    </dgm:pt>
    <dgm:pt modelId="{A430F5B0-7233-A64D-BCB8-E108644161A4}" type="pres">
      <dgm:prSet presAssocID="{7083155B-31ED-D94D-9AF4-8B009A5FB5E1}" presName="vertSpace2b" presStyleCnt="0"/>
      <dgm:spPr/>
    </dgm:pt>
  </dgm:ptLst>
  <dgm:cxnLst>
    <dgm:cxn modelId="{4B45CA06-B5EC-CA43-8D2D-172B158E764B}" type="presOf" srcId="{A498DE46-E064-3D44-ADE6-B6B32067EA05}" destId="{1DA8BF2A-5D2F-B64C-9A4F-F7C2441A25B1}" srcOrd="0" destOrd="0" presId="urn:microsoft.com/office/officeart/2008/layout/LinedList"/>
    <dgm:cxn modelId="{4FCC7B0A-25C8-B84C-BE8C-E106F6027E04}" type="presOf" srcId="{5BCCCEDA-3306-BB47-A101-9151A5C91415}" destId="{CC1FCD96-25E7-E042-9553-A18C36F99B90}" srcOrd="0" destOrd="0" presId="urn:microsoft.com/office/officeart/2008/layout/LinedList"/>
    <dgm:cxn modelId="{969D0C12-3516-0B41-ACEA-D91F71C71195}" type="presOf" srcId="{526A6770-169F-B044-AC0B-626C6974A461}" destId="{ADECF0F7-9FB4-FD43-B01E-B2F973013C31}" srcOrd="0" destOrd="0" presId="urn:microsoft.com/office/officeart/2008/layout/LinedList"/>
    <dgm:cxn modelId="{822F761D-C4EA-5D42-B948-393A932A9484}" type="presOf" srcId="{BE869EC8-4BCB-6748-BFC8-FF574AA7D409}" destId="{EDBB1E59-5ACE-3B43-893D-49B2007EC69E}" srcOrd="0" destOrd="0" presId="urn:microsoft.com/office/officeart/2008/layout/LinedList"/>
    <dgm:cxn modelId="{BFD5A32A-2CEC-8544-9060-0766D19D38A7}" srcId="{E7F9BDFE-F931-5A4C-8A6C-3BFC918FC502}" destId="{7083155B-31ED-D94D-9AF4-8B009A5FB5E1}" srcOrd="4" destOrd="0" parTransId="{43467278-C886-4541-97A4-613DD02B344E}" sibTransId="{F58580E1-29E1-7A42-A39B-FD4F0F6287F0}"/>
    <dgm:cxn modelId="{DF140B40-A571-2B40-822E-916F9C969B91}" srcId="{FA1E7148-080F-F54D-8296-34F1D4C119D6}" destId="{824D627C-2797-6848-843C-FE6556B8EDC7}" srcOrd="1" destOrd="0" parTransId="{FBD77E26-5531-6541-AC63-AFD6B3BF5E09}" sibTransId="{25B2BBD2-E5CE-4846-A58B-5B20E65CE191}"/>
    <dgm:cxn modelId="{BB581D51-BD1D-8740-8DFA-22F56EBFD448}" type="presOf" srcId="{1EED803D-7C71-C949-9DB7-6EB844893C46}" destId="{03286BA3-DAF4-9C4B-9245-83EC7F10CE70}" srcOrd="0" destOrd="0" presId="urn:microsoft.com/office/officeart/2008/layout/LinedList"/>
    <dgm:cxn modelId="{4330F654-2F11-D441-B7D7-47D899E12A23}" srcId="{FA1E7148-080F-F54D-8296-34F1D4C119D6}" destId="{12D4F26D-5F64-6949-B214-970718C826EB}" srcOrd="3" destOrd="0" parTransId="{261A3C3B-58B6-124F-BA9D-D994A967DDFF}" sibTransId="{B9ABE592-C829-D842-883F-78AF58C68FEC}"/>
    <dgm:cxn modelId="{C3A0FC5E-9EA9-4B46-B659-15D30DEBFA9B}" type="presOf" srcId="{BBF5C31E-DCD2-FC4F-A187-3779F2B195C4}" destId="{6D524EEE-B4DA-2B41-95B6-8657B8025F25}" srcOrd="0" destOrd="0" presId="urn:microsoft.com/office/officeart/2008/layout/LinedList"/>
    <dgm:cxn modelId="{8473AD69-E387-C447-879F-377BEB784064}" srcId="{740714AD-81CC-2E42-B357-835453D0E08C}" destId="{395A5078-C08D-AB46-8B13-2E5E90251204}" srcOrd="4" destOrd="0" parTransId="{022743D8-F39E-AF42-9DD2-896A2B879966}" sibTransId="{17EC39E8-42B6-7042-AC12-8329B808F8D1}"/>
    <dgm:cxn modelId="{CB55626F-54B6-2147-929B-F3E71B1CCA01}" type="presOf" srcId="{732FE3DB-1C0D-3641-9542-43777487736F}" destId="{C5E6F3B6-9FB5-F44D-8031-B351C0FB23E1}" srcOrd="0" destOrd="0" presId="urn:microsoft.com/office/officeart/2008/layout/LinedList"/>
    <dgm:cxn modelId="{0998D06F-BADB-784A-87F8-8382D6C67C45}" type="presOf" srcId="{FA1E7148-080F-F54D-8296-34F1D4C119D6}" destId="{2C19A0B1-68F6-194A-A8A6-B44A598100F5}" srcOrd="0" destOrd="0" presId="urn:microsoft.com/office/officeart/2008/layout/LinedList"/>
    <dgm:cxn modelId="{C4D68775-EB9C-8743-B1A6-5ED919930285}" type="presOf" srcId="{824D627C-2797-6848-843C-FE6556B8EDC7}" destId="{A9941E09-006A-EC49-88D0-55106EC904A1}" srcOrd="0" destOrd="0" presId="urn:microsoft.com/office/officeart/2008/layout/LinedList"/>
    <dgm:cxn modelId="{98EC9277-130C-4C49-9E2C-CB7C46F274D9}" srcId="{9FEBE5C7-C2A8-5943-B58E-6C3D4E5D0FAB}" destId="{FA1E7148-080F-F54D-8296-34F1D4C119D6}" srcOrd="0" destOrd="0" parTransId="{4174C81A-DA54-3E42-8F07-37BB64B4104E}" sibTransId="{BCD9D8B7-701B-D74C-A82A-69644555C6E6}"/>
    <dgm:cxn modelId="{10170E7F-ECD2-9847-B148-1D3D10FCA2C4}" srcId="{9FEBE5C7-C2A8-5943-B58E-6C3D4E5D0FAB}" destId="{E7F9BDFE-F931-5A4C-8A6C-3BFC918FC502}" srcOrd="2" destOrd="0" parTransId="{7B5F716B-2348-F04B-BDF1-214FFF8CB6A8}" sibTransId="{CF3454B2-6349-3A4F-9F06-FE1ACE4D7028}"/>
    <dgm:cxn modelId="{E737BD8C-9836-9C4F-90B8-4118ED914D9D}" type="presOf" srcId="{395A5078-C08D-AB46-8B13-2E5E90251204}" destId="{28B5234A-E021-AC45-870C-1E90E5D95F44}" srcOrd="0" destOrd="0" presId="urn:microsoft.com/office/officeart/2008/layout/LinedList"/>
    <dgm:cxn modelId="{9562F299-9705-034A-A7DD-49FD382CA6F9}" srcId="{740714AD-81CC-2E42-B357-835453D0E08C}" destId="{B93BC3F8-AC64-4C44-AECB-A1031023B1A3}" srcOrd="1" destOrd="0" parTransId="{8B29955D-B006-3F4F-8022-AF8D17C5F03D}" sibTransId="{38C677FD-ED83-694C-82A9-7EBBAE743EBF}"/>
    <dgm:cxn modelId="{74CE0B9A-F691-174D-B39E-AA19B5113923}" srcId="{FA1E7148-080F-F54D-8296-34F1D4C119D6}" destId="{BE869EC8-4BCB-6748-BFC8-FF574AA7D409}" srcOrd="2" destOrd="0" parTransId="{2EB13FC0-34A1-8F4E-B60C-7111183FF5A2}" sibTransId="{B0D95741-A036-5C45-9B0B-311E94DA4F50}"/>
    <dgm:cxn modelId="{4A06DE9A-8ABB-F844-9D1D-184B139E3F58}" type="presOf" srcId="{740714AD-81CC-2E42-B357-835453D0E08C}" destId="{787AA2B2-E1E4-9F43-B6C6-19ADE44F50D1}" srcOrd="0" destOrd="0" presId="urn:microsoft.com/office/officeart/2008/layout/LinedList"/>
    <dgm:cxn modelId="{386D149D-9EF5-3B4F-8795-0B57B5F8BDD9}" srcId="{E7F9BDFE-F931-5A4C-8A6C-3BFC918FC502}" destId="{BBF5C31E-DCD2-FC4F-A187-3779F2B195C4}" srcOrd="3" destOrd="0" parTransId="{B1797374-6FF9-624A-A952-AF89CB91987B}" sibTransId="{A6A665C1-7933-0846-9883-35D1C537526E}"/>
    <dgm:cxn modelId="{91E95DA5-907C-8341-87E3-F45C2B5CD215}" srcId="{740714AD-81CC-2E42-B357-835453D0E08C}" destId="{7C7EB12A-51AB-DB4C-BCB9-7523BF6A8B96}" srcOrd="0" destOrd="0" parTransId="{58B069CC-7972-1749-AB04-549E61DAE666}" sibTransId="{D997A443-952E-874D-A0C6-C55527F5C9EF}"/>
    <dgm:cxn modelId="{D49FB0A6-D4DD-1049-8341-D58FA1B58DFF}" type="presOf" srcId="{7083155B-31ED-D94D-9AF4-8B009A5FB5E1}" destId="{F89225D3-A10E-4647-83E7-1812F0C55359}" srcOrd="0" destOrd="0" presId="urn:microsoft.com/office/officeart/2008/layout/LinedList"/>
    <dgm:cxn modelId="{1DC79BA7-CD0C-CE46-83E1-7C4874ECB9E4}" srcId="{E7F9BDFE-F931-5A4C-8A6C-3BFC918FC502}" destId="{732FE3DB-1C0D-3641-9542-43777487736F}" srcOrd="0" destOrd="0" parTransId="{5942321B-CEB4-014D-9735-8B87BF707D9A}" sibTransId="{54969835-3D31-6F4C-B66E-0BA6BA54B9BB}"/>
    <dgm:cxn modelId="{6E1E87B7-F9BE-5147-8750-C8AA90740267}" type="presOf" srcId="{B93BC3F8-AC64-4C44-AECB-A1031023B1A3}" destId="{5B378A0F-9E96-314D-8E23-32FA401DF75D}" srcOrd="0" destOrd="0" presId="urn:microsoft.com/office/officeart/2008/layout/LinedList"/>
    <dgm:cxn modelId="{CAEAA0BD-01AE-424F-9FBB-ACA0D36B1A8F}" srcId="{E7F9BDFE-F931-5A4C-8A6C-3BFC918FC502}" destId="{1EED803D-7C71-C949-9DB7-6EB844893C46}" srcOrd="1" destOrd="0" parTransId="{BB975242-AE16-274B-A3C6-4212FAA5DD8A}" sibTransId="{0AE76E27-4FED-EB47-A727-2DA42F45040B}"/>
    <dgm:cxn modelId="{8A7469C6-BDAC-354A-BA66-20D504C3D1D5}" type="presOf" srcId="{AE2EAD56-6A3C-1746-891B-8B97A0322220}" destId="{0BE25CC7-BB10-3344-8893-CDAE1C2EE7AC}" srcOrd="0" destOrd="0" presId="urn:microsoft.com/office/officeart/2008/layout/LinedList"/>
    <dgm:cxn modelId="{7DAD06C7-3285-8944-9190-3603F593C67F}" type="presOf" srcId="{12D4F26D-5F64-6949-B214-970718C826EB}" destId="{A2970B92-DACD-074D-A2F2-4BDC4D00E369}" srcOrd="0" destOrd="0" presId="urn:microsoft.com/office/officeart/2008/layout/LinedList"/>
    <dgm:cxn modelId="{AECBA6CC-226B-E744-9F41-5C5E09A38121}" srcId="{740714AD-81CC-2E42-B357-835453D0E08C}" destId="{B6541D4F-E638-FB40-87D7-06E6CB142BA8}" srcOrd="2" destOrd="0" parTransId="{5B5B1E8D-183C-0745-802A-F7E18C1CCCBC}" sibTransId="{23EDD57A-38F9-9B49-A938-BC100588EE8D}"/>
    <dgm:cxn modelId="{646BE9D1-066F-A345-8A38-6C5BADA432B1}" srcId="{FA1E7148-080F-F54D-8296-34F1D4C119D6}" destId="{5BCCCEDA-3306-BB47-A101-9151A5C91415}" srcOrd="4" destOrd="0" parTransId="{975BEA01-81FA-8042-824F-10A00815F15B}" sibTransId="{350960E7-A9DD-6B47-B30F-38841A0EDED2}"/>
    <dgm:cxn modelId="{530831E3-9CA3-3D47-AD1F-728DC41ACA5D}" srcId="{740714AD-81CC-2E42-B357-835453D0E08C}" destId="{526A6770-169F-B044-AC0B-626C6974A461}" srcOrd="3" destOrd="0" parTransId="{949185D3-83ED-2146-8437-AFE17290FF45}" sibTransId="{0CFDF74D-C158-2B47-A25A-87F1D3ED3F96}"/>
    <dgm:cxn modelId="{00FFACE6-37C6-3F4A-96CD-63F12FAD8E80}" type="presOf" srcId="{E7F9BDFE-F931-5A4C-8A6C-3BFC918FC502}" destId="{F396D357-432D-0241-93F9-9D5606900CC1}" srcOrd="0" destOrd="0" presId="urn:microsoft.com/office/officeart/2008/layout/LinedList"/>
    <dgm:cxn modelId="{170CEEE9-35D6-CA4F-8C73-98EA531702D1}" type="presOf" srcId="{7C7EB12A-51AB-DB4C-BCB9-7523BF6A8B96}" destId="{C524749F-A7EE-A643-B97F-E0578D20F49D}" srcOrd="0" destOrd="0" presId="urn:microsoft.com/office/officeart/2008/layout/LinedList"/>
    <dgm:cxn modelId="{ED8361F3-C7F5-F74F-9694-D6FB37BE7A32}" type="presOf" srcId="{B6541D4F-E638-FB40-87D7-06E6CB142BA8}" destId="{F36F584C-5508-204D-AA09-85F6A9EBFA14}" srcOrd="0" destOrd="0" presId="urn:microsoft.com/office/officeart/2008/layout/LinedList"/>
    <dgm:cxn modelId="{9C949AF5-1267-C04B-89AC-C01345816549}" srcId="{FA1E7148-080F-F54D-8296-34F1D4C119D6}" destId="{A498DE46-E064-3D44-ADE6-B6B32067EA05}" srcOrd="0" destOrd="0" parTransId="{48F3EB58-CACA-2146-A37E-4CB84A22BCF5}" sibTransId="{C45F5047-2372-A244-ACF0-47DD3067C54B}"/>
    <dgm:cxn modelId="{6DEAEFF9-DDCE-C64A-ADB7-E1773E82CDE6}" type="presOf" srcId="{9FEBE5C7-C2A8-5943-B58E-6C3D4E5D0FAB}" destId="{D9E36C3A-8EA8-2541-8B0E-E63FA804F3D6}" srcOrd="0" destOrd="0" presId="urn:microsoft.com/office/officeart/2008/layout/LinedList"/>
    <dgm:cxn modelId="{8C3BD9FD-9EBF-9448-9DF7-96B399B40AF9}" srcId="{9FEBE5C7-C2A8-5943-B58E-6C3D4E5D0FAB}" destId="{740714AD-81CC-2E42-B357-835453D0E08C}" srcOrd="1" destOrd="0" parTransId="{1540F3E7-C41B-CE4A-A52F-5CCF51C20FA6}" sibTransId="{D4973E00-F1D4-B546-97A6-9ED28CDB1AD3}"/>
    <dgm:cxn modelId="{66BA3BFE-599A-6A4B-9577-9D1C7617B67D}" srcId="{E7F9BDFE-F931-5A4C-8A6C-3BFC918FC502}" destId="{AE2EAD56-6A3C-1746-891B-8B97A0322220}" srcOrd="2" destOrd="0" parTransId="{45BE70E9-5CBF-A844-86A9-8BD8CAB22126}" sibTransId="{783C0A38-218F-CC42-9021-A389A5CEE77E}"/>
    <dgm:cxn modelId="{EB94A7BB-EF46-C44C-BD86-76D4BD9BF959}" type="presParOf" srcId="{D9E36C3A-8EA8-2541-8B0E-E63FA804F3D6}" destId="{305E6770-769A-714A-B571-076CB4AE03EE}" srcOrd="0" destOrd="0" presId="urn:microsoft.com/office/officeart/2008/layout/LinedList"/>
    <dgm:cxn modelId="{CAD6C58A-9538-D241-85D9-A9E9DDCCB32D}" type="presParOf" srcId="{D9E36C3A-8EA8-2541-8B0E-E63FA804F3D6}" destId="{B88BC86F-D841-B244-81FC-075FF43A4999}" srcOrd="1" destOrd="0" presId="urn:microsoft.com/office/officeart/2008/layout/LinedList"/>
    <dgm:cxn modelId="{8D45DF1E-E4FB-3E4C-AF11-EA411F188BAC}" type="presParOf" srcId="{B88BC86F-D841-B244-81FC-075FF43A4999}" destId="{2C19A0B1-68F6-194A-A8A6-B44A598100F5}" srcOrd="0" destOrd="0" presId="urn:microsoft.com/office/officeart/2008/layout/LinedList"/>
    <dgm:cxn modelId="{AD60AA63-A25A-CC46-A58B-3B1A0487E748}" type="presParOf" srcId="{B88BC86F-D841-B244-81FC-075FF43A4999}" destId="{11D18D5C-79CA-D240-82D7-1B814583E0DA}" srcOrd="1" destOrd="0" presId="urn:microsoft.com/office/officeart/2008/layout/LinedList"/>
    <dgm:cxn modelId="{0FD07D0D-B861-ED4E-B71D-1F1EFFB9BB68}" type="presParOf" srcId="{11D18D5C-79CA-D240-82D7-1B814583E0DA}" destId="{FA7CFBC4-284E-BF4F-B6FC-0BA5A9E9E4EB}" srcOrd="0" destOrd="0" presId="urn:microsoft.com/office/officeart/2008/layout/LinedList"/>
    <dgm:cxn modelId="{C9A34377-EFE8-E54A-AB0B-52821F4C8BA8}" type="presParOf" srcId="{11D18D5C-79CA-D240-82D7-1B814583E0DA}" destId="{5E0F7E31-658C-5D44-AE7B-C1237CDDC407}" srcOrd="1" destOrd="0" presId="urn:microsoft.com/office/officeart/2008/layout/LinedList"/>
    <dgm:cxn modelId="{1A0BF826-5B9C-824A-AC09-1D2AA88941C5}" type="presParOf" srcId="{5E0F7E31-658C-5D44-AE7B-C1237CDDC407}" destId="{882DBC81-4B51-3847-8257-6F637264AE5B}" srcOrd="0" destOrd="0" presId="urn:microsoft.com/office/officeart/2008/layout/LinedList"/>
    <dgm:cxn modelId="{F924E3CD-BD1F-9C4F-9925-98E974B9834A}" type="presParOf" srcId="{5E0F7E31-658C-5D44-AE7B-C1237CDDC407}" destId="{1DA8BF2A-5D2F-B64C-9A4F-F7C2441A25B1}" srcOrd="1" destOrd="0" presId="urn:microsoft.com/office/officeart/2008/layout/LinedList"/>
    <dgm:cxn modelId="{5AEAAF44-D8E6-C94B-8F41-735D18DD512C}" type="presParOf" srcId="{5E0F7E31-658C-5D44-AE7B-C1237CDDC407}" destId="{D863C969-7A16-A04E-A5E5-C018A3CD2071}" srcOrd="2" destOrd="0" presId="urn:microsoft.com/office/officeart/2008/layout/LinedList"/>
    <dgm:cxn modelId="{DB866BFE-3942-914B-80E2-E636A5462B2F}" type="presParOf" srcId="{11D18D5C-79CA-D240-82D7-1B814583E0DA}" destId="{AFE0680A-6756-DF4F-9670-4BD3D9453675}" srcOrd="2" destOrd="0" presId="urn:microsoft.com/office/officeart/2008/layout/LinedList"/>
    <dgm:cxn modelId="{6DB9C7EA-AB1E-2949-B8B0-EF4BDBA79E87}" type="presParOf" srcId="{11D18D5C-79CA-D240-82D7-1B814583E0DA}" destId="{2F0674EA-8901-8248-9CF2-51954B3754B3}" srcOrd="3" destOrd="0" presId="urn:microsoft.com/office/officeart/2008/layout/LinedList"/>
    <dgm:cxn modelId="{72A01374-1451-0441-9697-BC51BDDFF35D}" type="presParOf" srcId="{11D18D5C-79CA-D240-82D7-1B814583E0DA}" destId="{DD1ACD3D-AA47-3C45-A031-C96F88493DF7}" srcOrd="4" destOrd="0" presId="urn:microsoft.com/office/officeart/2008/layout/LinedList"/>
    <dgm:cxn modelId="{A6212990-AE40-7941-B2C7-7531DEB19F35}" type="presParOf" srcId="{DD1ACD3D-AA47-3C45-A031-C96F88493DF7}" destId="{BF812AFF-3263-7B44-B1B1-E1B45DECF6EB}" srcOrd="0" destOrd="0" presId="urn:microsoft.com/office/officeart/2008/layout/LinedList"/>
    <dgm:cxn modelId="{55E9B7D4-D160-DC43-8AB6-7E12D83187FD}" type="presParOf" srcId="{DD1ACD3D-AA47-3C45-A031-C96F88493DF7}" destId="{A9941E09-006A-EC49-88D0-55106EC904A1}" srcOrd="1" destOrd="0" presId="urn:microsoft.com/office/officeart/2008/layout/LinedList"/>
    <dgm:cxn modelId="{AEB76BA5-6ECD-3C4C-B170-4F449F54BF6D}" type="presParOf" srcId="{DD1ACD3D-AA47-3C45-A031-C96F88493DF7}" destId="{F0F7BA6D-1845-5A48-9C36-303B567160A2}" srcOrd="2" destOrd="0" presId="urn:microsoft.com/office/officeart/2008/layout/LinedList"/>
    <dgm:cxn modelId="{09C3D0B4-C5DD-294D-9BC1-9C7F39C6A5A8}" type="presParOf" srcId="{11D18D5C-79CA-D240-82D7-1B814583E0DA}" destId="{0B1B07FB-8A79-A342-B751-02044CBACB42}" srcOrd="5" destOrd="0" presId="urn:microsoft.com/office/officeart/2008/layout/LinedList"/>
    <dgm:cxn modelId="{0AD49E1F-DF4D-7048-80B1-2A5654AF9513}" type="presParOf" srcId="{11D18D5C-79CA-D240-82D7-1B814583E0DA}" destId="{A1B5FDAA-86FA-0E49-BA1E-F159946E9BF7}" srcOrd="6" destOrd="0" presId="urn:microsoft.com/office/officeart/2008/layout/LinedList"/>
    <dgm:cxn modelId="{C03DD086-2AEE-C54E-98AB-CE6313349E78}" type="presParOf" srcId="{11D18D5C-79CA-D240-82D7-1B814583E0DA}" destId="{308EA9CB-8D6A-9C45-914B-1A6DC692CB4C}" srcOrd="7" destOrd="0" presId="urn:microsoft.com/office/officeart/2008/layout/LinedList"/>
    <dgm:cxn modelId="{E57B62AE-B229-FA47-9445-4CCFE162E1B2}" type="presParOf" srcId="{308EA9CB-8D6A-9C45-914B-1A6DC692CB4C}" destId="{3CB3CAB7-3C99-4041-8A4C-9A65405326CE}" srcOrd="0" destOrd="0" presId="urn:microsoft.com/office/officeart/2008/layout/LinedList"/>
    <dgm:cxn modelId="{66B7883F-1226-B24A-A221-3AD2F30FC6DA}" type="presParOf" srcId="{308EA9CB-8D6A-9C45-914B-1A6DC692CB4C}" destId="{EDBB1E59-5ACE-3B43-893D-49B2007EC69E}" srcOrd="1" destOrd="0" presId="urn:microsoft.com/office/officeart/2008/layout/LinedList"/>
    <dgm:cxn modelId="{DBC89517-A3E4-884F-B72C-84A565E8D42B}" type="presParOf" srcId="{308EA9CB-8D6A-9C45-914B-1A6DC692CB4C}" destId="{DD64A294-6154-F24F-AF97-A7349A452216}" srcOrd="2" destOrd="0" presId="urn:microsoft.com/office/officeart/2008/layout/LinedList"/>
    <dgm:cxn modelId="{23324B7C-DB83-0D47-BCC6-BCD790FAEB1E}" type="presParOf" srcId="{11D18D5C-79CA-D240-82D7-1B814583E0DA}" destId="{AFFB22CA-B116-274A-A39C-7D2705C90A71}" srcOrd="8" destOrd="0" presId="urn:microsoft.com/office/officeart/2008/layout/LinedList"/>
    <dgm:cxn modelId="{A6DD7F23-E86B-1345-870E-37E5A86A40D8}" type="presParOf" srcId="{11D18D5C-79CA-D240-82D7-1B814583E0DA}" destId="{2E52A063-E0FB-8846-8AB4-FB18726E86E7}" srcOrd="9" destOrd="0" presId="urn:microsoft.com/office/officeart/2008/layout/LinedList"/>
    <dgm:cxn modelId="{2912B0C2-B560-F04E-A104-5E6CE86BABC3}" type="presParOf" srcId="{11D18D5C-79CA-D240-82D7-1B814583E0DA}" destId="{6BD63FD1-E748-004D-8B81-6C53ABFEE588}" srcOrd="10" destOrd="0" presId="urn:microsoft.com/office/officeart/2008/layout/LinedList"/>
    <dgm:cxn modelId="{5ABAF30D-9402-5F49-B3E1-3FA904715228}" type="presParOf" srcId="{6BD63FD1-E748-004D-8B81-6C53ABFEE588}" destId="{DA05A180-6303-FD4C-8E57-43126C5FB80C}" srcOrd="0" destOrd="0" presId="urn:microsoft.com/office/officeart/2008/layout/LinedList"/>
    <dgm:cxn modelId="{180D53A3-0ABA-B64B-9F90-DE8260D889E6}" type="presParOf" srcId="{6BD63FD1-E748-004D-8B81-6C53ABFEE588}" destId="{A2970B92-DACD-074D-A2F2-4BDC4D00E369}" srcOrd="1" destOrd="0" presId="urn:microsoft.com/office/officeart/2008/layout/LinedList"/>
    <dgm:cxn modelId="{86DD66B2-D534-CF49-B5A5-A197C3E010EA}" type="presParOf" srcId="{6BD63FD1-E748-004D-8B81-6C53ABFEE588}" destId="{5055B7FD-DFFC-E149-9559-8EC4BB0C394E}" srcOrd="2" destOrd="0" presId="urn:microsoft.com/office/officeart/2008/layout/LinedList"/>
    <dgm:cxn modelId="{0278EA8D-C7E4-2249-94C1-7A1D1CD1D40D}" type="presParOf" srcId="{11D18D5C-79CA-D240-82D7-1B814583E0DA}" destId="{E1194CAA-8259-D747-B485-3CA1FE218CA2}" srcOrd="11" destOrd="0" presId="urn:microsoft.com/office/officeart/2008/layout/LinedList"/>
    <dgm:cxn modelId="{BE598B90-AAA1-784D-A60D-D95DF5868771}" type="presParOf" srcId="{11D18D5C-79CA-D240-82D7-1B814583E0DA}" destId="{05850311-DEA2-1042-BD21-2471FDB91260}" srcOrd="12" destOrd="0" presId="urn:microsoft.com/office/officeart/2008/layout/LinedList"/>
    <dgm:cxn modelId="{2FE2AD25-84B6-6F47-ACDA-161DB50C6CBC}" type="presParOf" srcId="{11D18D5C-79CA-D240-82D7-1B814583E0DA}" destId="{BEA04889-DCB4-304F-89A9-429211E2DB73}" srcOrd="13" destOrd="0" presId="urn:microsoft.com/office/officeart/2008/layout/LinedList"/>
    <dgm:cxn modelId="{48399135-32ED-1F42-BB1B-13D3D0DF0800}" type="presParOf" srcId="{BEA04889-DCB4-304F-89A9-429211E2DB73}" destId="{C53E4217-AC89-D647-A116-EB5184380EED}" srcOrd="0" destOrd="0" presId="urn:microsoft.com/office/officeart/2008/layout/LinedList"/>
    <dgm:cxn modelId="{1657C57E-35CE-264E-A059-1AB618CC67AC}" type="presParOf" srcId="{BEA04889-DCB4-304F-89A9-429211E2DB73}" destId="{CC1FCD96-25E7-E042-9553-A18C36F99B90}" srcOrd="1" destOrd="0" presId="urn:microsoft.com/office/officeart/2008/layout/LinedList"/>
    <dgm:cxn modelId="{27FD51C9-2B59-AE48-A9FB-69166823C553}" type="presParOf" srcId="{BEA04889-DCB4-304F-89A9-429211E2DB73}" destId="{59C9CF10-D710-E14C-8BD8-EDE65A0DB870}" srcOrd="2" destOrd="0" presId="urn:microsoft.com/office/officeart/2008/layout/LinedList"/>
    <dgm:cxn modelId="{38E834F5-7543-2545-8C0D-C31D30FBDC22}" type="presParOf" srcId="{11D18D5C-79CA-D240-82D7-1B814583E0DA}" destId="{660C51A4-0055-5545-9F8D-B07F8D605537}" srcOrd="14" destOrd="0" presId="urn:microsoft.com/office/officeart/2008/layout/LinedList"/>
    <dgm:cxn modelId="{934AF3DA-1ADE-474D-97EA-A522C82EBA24}" type="presParOf" srcId="{11D18D5C-79CA-D240-82D7-1B814583E0DA}" destId="{57BAB9C9-1C2C-FE4E-BC7C-4297778B426F}" srcOrd="15" destOrd="0" presId="urn:microsoft.com/office/officeart/2008/layout/LinedList"/>
    <dgm:cxn modelId="{88CA810A-BAD4-B34C-B3B8-AC13327D3C8A}" type="presParOf" srcId="{D9E36C3A-8EA8-2541-8B0E-E63FA804F3D6}" destId="{597E076F-63C5-6848-A851-3F7682BCA3C4}" srcOrd="2" destOrd="0" presId="urn:microsoft.com/office/officeart/2008/layout/LinedList"/>
    <dgm:cxn modelId="{C49FF4FF-A4E7-1B48-8237-183C8D409D8F}" type="presParOf" srcId="{D9E36C3A-8EA8-2541-8B0E-E63FA804F3D6}" destId="{309222F2-B729-CD4F-8B99-3AEBB6106BAD}" srcOrd="3" destOrd="0" presId="urn:microsoft.com/office/officeart/2008/layout/LinedList"/>
    <dgm:cxn modelId="{3F0F9ABA-FBC2-4945-B081-E68F00FD25D1}" type="presParOf" srcId="{309222F2-B729-CD4F-8B99-3AEBB6106BAD}" destId="{787AA2B2-E1E4-9F43-B6C6-19ADE44F50D1}" srcOrd="0" destOrd="0" presId="urn:microsoft.com/office/officeart/2008/layout/LinedList"/>
    <dgm:cxn modelId="{0DA0B721-DBC7-9142-B266-E94B6527E2C4}" type="presParOf" srcId="{309222F2-B729-CD4F-8B99-3AEBB6106BAD}" destId="{FC83C766-68BB-5442-92C1-76784CA4852F}" srcOrd="1" destOrd="0" presId="urn:microsoft.com/office/officeart/2008/layout/LinedList"/>
    <dgm:cxn modelId="{626B7DC5-928D-574D-8E49-6A26661F1B70}" type="presParOf" srcId="{FC83C766-68BB-5442-92C1-76784CA4852F}" destId="{7248B5CD-1E0C-BD4D-96A1-D9DCB2C18F9A}" srcOrd="0" destOrd="0" presId="urn:microsoft.com/office/officeart/2008/layout/LinedList"/>
    <dgm:cxn modelId="{8D8FBA88-32FA-C547-955B-2410C8766D43}" type="presParOf" srcId="{FC83C766-68BB-5442-92C1-76784CA4852F}" destId="{12DA698C-D7FD-8046-A5D2-3145C3152316}" srcOrd="1" destOrd="0" presId="urn:microsoft.com/office/officeart/2008/layout/LinedList"/>
    <dgm:cxn modelId="{3AC2B763-935F-6342-A35C-C82C8D58547A}" type="presParOf" srcId="{12DA698C-D7FD-8046-A5D2-3145C3152316}" destId="{FC422A9A-1DC4-1448-805B-2F9A79BA9E30}" srcOrd="0" destOrd="0" presId="urn:microsoft.com/office/officeart/2008/layout/LinedList"/>
    <dgm:cxn modelId="{0A739FF5-45C7-C549-83F6-9DA4F8D71AF8}" type="presParOf" srcId="{12DA698C-D7FD-8046-A5D2-3145C3152316}" destId="{C524749F-A7EE-A643-B97F-E0578D20F49D}" srcOrd="1" destOrd="0" presId="urn:microsoft.com/office/officeart/2008/layout/LinedList"/>
    <dgm:cxn modelId="{0B38296F-2A76-E545-8595-9D342BEF61D0}" type="presParOf" srcId="{12DA698C-D7FD-8046-A5D2-3145C3152316}" destId="{5C827CCE-9B68-814F-BD00-43BBDBF66D13}" srcOrd="2" destOrd="0" presId="urn:microsoft.com/office/officeart/2008/layout/LinedList"/>
    <dgm:cxn modelId="{1A47381C-7321-4C49-B9A7-369881559AB8}" type="presParOf" srcId="{FC83C766-68BB-5442-92C1-76784CA4852F}" destId="{92DC9648-9C00-1C42-AF19-093CE0071236}" srcOrd="2" destOrd="0" presId="urn:microsoft.com/office/officeart/2008/layout/LinedList"/>
    <dgm:cxn modelId="{DD386FE1-E871-4142-84BD-2C0072A4D0A0}" type="presParOf" srcId="{FC83C766-68BB-5442-92C1-76784CA4852F}" destId="{CDBA3C2B-91E4-3340-BCF6-C716546953B4}" srcOrd="3" destOrd="0" presId="urn:microsoft.com/office/officeart/2008/layout/LinedList"/>
    <dgm:cxn modelId="{8A044CEE-AB9F-1C47-85DE-E0DC5FE3099B}" type="presParOf" srcId="{FC83C766-68BB-5442-92C1-76784CA4852F}" destId="{A1D66DA8-6A56-4747-B11F-2D33CF6957D5}" srcOrd="4" destOrd="0" presId="urn:microsoft.com/office/officeart/2008/layout/LinedList"/>
    <dgm:cxn modelId="{0CA73B43-528E-1844-853E-DC93D3767C0A}" type="presParOf" srcId="{A1D66DA8-6A56-4747-B11F-2D33CF6957D5}" destId="{95F92E43-9508-204E-8865-78759A69D499}" srcOrd="0" destOrd="0" presId="urn:microsoft.com/office/officeart/2008/layout/LinedList"/>
    <dgm:cxn modelId="{53EEBEB5-378F-644E-8C3B-A985C352BAD5}" type="presParOf" srcId="{A1D66DA8-6A56-4747-B11F-2D33CF6957D5}" destId="{5B378A0F-9E96-314D-8E23-32FA401DF75D}" srcOrd="1" destOrd="0" presId="urn:microsoft.com/office/officeart/2008/layout/LinedList"/>
    <dgm:cxn modelId="{3E114BAC-1453-B449-9999-0976D707F55D}" type="presParOf" srcId="{A1D66DA8-6A56-4747-B11F-2D33CF6957D5}" destId="{221395EE-36F2-A14A-B27A-6156AB6BEA0B}" srcOrd="2" destOrd="0" presId="urn:microsoft.com/office/officeart/2008/layout/LinedList"/>
    <dgm:cxn modelId="{19F22D68-2C51-6345-8526-65505134AF43}" type="presParOf" srcId="{FC83C766-68BB-5442-92C1-76784CA4852F}" destId="{EA66AEC4-9114-B44E-8B6D-F5A63CFE90C0}" srcOrd="5" destOrd="0" presId="urn:microsoft.com/office/officeart/2008/layout/LinedList"/>
    <dgm:cxn modelId="{2DB03EA4-5644-7347-A644-B4846F76E674}" type="presParOf" srcId="{FC83C766-68BB-5442-92C1-76784CA4852F}" destId="{8823D806-E1B7-304B-BBAF-92B40D411B3F}" srcOrd="6" destOrd="0" presId="urn:microsoft.com/office/officeart/2008/layout/LinedList"/>
    <dgm:cxn modelId="{05FDDCA6-ABC9-D446-B6C3-9A1F8A215753}" type="presParOf" srcId="{FC83C766-68BB-5442-92C1-76784CA4852F}" destId="{EDAFE9CB-AEC4-1B41-9D21-98D2C75D8878}" srcOrd="7" destOrd="0" presId="urn:microsoft.com/office/officeart/2008/layout/LinedList"/>
    <dgm:cxn modelId="{F0FD61E1-8C66-CC4C-A47B-CB1B63BF24A3}" type="presParOf" srcId="{EDAFE9CB-AEC4-1B41-9D21-98D2C75D8878}" destId="{AB372888-2773-C940-A3D3-8FF8C7951758}" srcOrd="0" destOrd="0" presId="urn:microsoft.com/office/officeart/2008/layout/LinedList"/>
    <dgm:cxn modelId="{8FB853AA-4B3E-C144-B241-3813B7CA36C4}" type="presParOf" srcId="{EDAFE9CB-AEC4-1B41-9D21-98D2C75D8878}" destId="{F36F584C-5508-204D-AA09-85F6A9EBFA14}" srcOrd="1" destOrd="0" presId="urn:microsoft.com/office/officeart/2008/layout/LinedList"/>
    <dgm:cxn modelId="{7EB99242-3F68-744B-81B9-2DE108D979FA}" type="presParOf" srcId="{EDAFE9CB-AEC4-1B41-9D21-98D2C75D8878}" destId="{16BFFC9D-75B9-4541-BCAF-7E876591D815}" srcOrd="2" destOrd="0" presId="urn:microsoft.com/office/officeart/2008/layout/LinedList"/>
    <dgm:cxn modelId="{14953EF2-6B8F-DF4D-94D0-E0F0E510C088}" type="presParOf" srcId="{FC83C766-68BB-5442-92C1-76784CA4852F}" destId="{6D6EEEB1-1FEC-A34C-9D7F-72512A6767CA}" srcOrd="8" destOrd="0" presId="urn:microsoft.com/office/officeart/2008/layout/LinedList"/>
    <dgm:cxn modelId="{00BE915C-3533-CA46-A6C7-77E2EA514225}" type="presParOf" srcId="{FC83C766-68BB-5442-92C1-76784CA4852F}" destId="{2B514507-AD30-9E47-BA9F-ECE67614E6DC}" srcOrd="9" destOrd="0" presId="urn:microsoft.com/office/officeart/2008/layout/LinedList"/>
    <dgm:cxn modelId="{5E7A068B-065B-A744-B374-D3811D57D91A}" type="presParOf" srcId="{FC83C766-68BB-5442-92C1-76784CA4852F}" destId="{EC25C827-901A-7F46-8E15-414BF702CFDF}" srcOrd="10" destOrd="0" presId="urn:microsoft.com/office/officeart/2008/layout/LinedList"/>
    <dgm:cxn modelId="{9D3EF421-0170-A040-8E6E-529EE3E00DF7}" type="presParOf" srcId="{EC25C827-901A-7F46-8E15-414BF702CFDF}" destId="{3EAC9CDA-1020-C345-AA38-F5B1EBD2FD3D}" srcOrd="0" destOrd="0" presId="urn:microsoft.com/office/officeart/2008/layout/LinedList"/>
    <dgm:cxn modelId="{BA6DDCCC-AC7B-1846-9DD4-E47E70A786D4}" type="presParOf" srcId="{EC25C827-901A-7F46-8E15-414BF702CFDF}" destId="{ADECF0F7-9FB4-FD43-B01E-B2F973013C31}" srcOrd="1" destOrd="0" presId="urn:microsoft.com/office/officeart/2008/layout/LinedList"/>
    <dgm:cxn modelId="{66E824E8-FCFD-734F-B93A-4BF78EFA0708}" type="presParOf" srcId="{EC25C827-901A-7F46-8E15-414BF702CFDF}" destId="{6935EAD9-64BE-6A4A-B5B2-A99DDA1C0552}" srcOrd="2" destOrd="0" presId="urn:microsoft.com/office/officeart/2008/layout/LinedList"/>
    <dgm:cxn modelId="{805AC694-6B90-5544-AD81-3420068247EB}" type="presParOf" srcId="{FC83C766-68BB-5442-92C1-76784CA4852F}" destId="{B339D1CE-0A68-5C40-8E59-F0FD59660EB7}" srcOrd="11" destOrd="0" presId="urn:microsoft.com/office/officeart/2008/layout/LinedList"/>
    <dgm:cxn modelId="{77AF37C3-01E0-8D4B-A175-99A1EEBBAA43}" type="presParOf" srcId="{FC83C766-68BB-5442-92C1-76784CA4852F}" destId="{31C00CD5-F6C9-A746-9CD0-90936BD2856D}" srcOrd="12" destOrd="0" presId="urn:microsoft.com/office/officeart/2008/layout/LinedList"/>
    <dgm:cxn modelId="{706CE5A6-9C23-894E-A5D6-4B13173A4E7B}" type="presParOf" srcId="{FC83C766-68BB-5442-92C1-76784CA4852F}" destId="{F8C89E66-D3C9-3D49-B08C-18AE47F1CAEE}" srcOrd="13" destOrd="0" presId="urn:microsoft.com/office/officeart/2008/layout/LinedList"/>
    <dgm:cxn modelId="{FD7D4324-2B04-6146-B67C-159E7DEC0F35}" type="presParOf" srcId="{F8C89E66-D3C9-3D49-B08C-18AE47F1CAEE}" destId="{E34E1098-5F2E-9B4C-8270-A3B7CCB1BA3B}" srcOrd="0" destOrd="0" presId="urn:microsoft.com/office/officeart/2008/layout/LinedList"/>
    <dgm:cxn modelId="{47F26DB6-B6F8-5348-90CF-CD3BAA4F5DDD}" type="presParOf" srcId="{F8C89E66-D3C9-3D49-B08C-18AE47F1CAEE}" destId="{28B5234A-E021-AC45-870C-1E90E5D95F44}" srcOrd="1" destOrd="0" presId="urn:microsoft.com/office/officeart/2008/layout/LinedList"/>
    <dgm:cxn modelId="{A97CEF2C-958E-1140-8D1B-0B1FB63C65A1}" type="presParOf" srcId="{F8C89E66-D3C9-3D49-B08C-18AE47F1CAEE}" destId="{4490D9DF-7A73-E846-BF4A-082BC210E86C}" srcOrd="2" destOrd="0" presId="urn:microsoft.com/office/officeart/2008/layout/LinedList"/>
    <dgm:cxn modelId="{41C68BCD-9ACD-BA40-A5B3-FA8B76FFC67D}" type="presParOf" srcId="{FC83C766-68BB-5442-92C1-76784CA4852F}" destId="{CDDAF3C9-5BBD-5E4A-874D-C884CE5B8F1C}" srcOrd="14" destOrd="0" presId="urn:microsoft.com/office/officeart/2008/layout/LinedList"/>
    <dgm:cxn modelId="{B2F7AA41-CE90-3D4B-92DD-403207C0D3E1}" type="presParOf" srcId="{FC83C766-68BB-5442-92C1-76784CA4852F}" destId="{30CC058A-9277-0842-A487-F201D76BE815}" srcOrd="15" destOrd="0" presId="urn:microsoft.com/office/officeart/2008/layout/LinedList"/>
    <dgm:cxn modelId="{825FDCE1-CCD2-3B48-AA6F-38A27CC71603}" type="presParOf" srcId="{D9E36C3A-8EA8-2541-8B0E-E63FA804F3D6}" destId="{7ED60A4D-7B3E-9C4A-A743-94BCC7F551BC}" srcOrd="4" destOrd="0" presId="urn:microsoft.com/office/officeart/2008/layout/LinedList"/>
    <dgm:cxn modelId="{4353D0DA-2BB1-B845-AAF7-D47B8C15BAA0}" type="presParOf" srcId="{D9E36C3A-8EA8-2541-8B0E-E63FA804F3D6}" destId="{211F25F9-603F-D649-967C-FB6C487045F8}" srcOrd="5" destOrd="0" presId="urn:microsoft.com/office/officeart/2008/layout/LinedList"/>
    <dgm:cxn modelId="{BA3EFF99-F88D-9441-9DBB-FE345747FCAB}" type="presParOf" srcId="{211F25F9-603F-D649-967C-FB6C487045F8}" destId="{F396D357-432D-0241-93F9-9D5606900CC1}" srcOrd="0" destOrd="0" presId="urn:microsoft.com/office/officeart/2008/layout/LinedList"/>
    <dgm:cxn modelId="{01DAACF3-D946-BE43-A0C6-767B4BC474EA}" type="presParOf" srcId="{211F25F9-603F-D649-967C-FB6C487045F8}" destId="{025635A7-B506-7A4F-BE54-29DD1C81ADA1}" srcOrd="1" destOrd="0" presId="urn:microsoft.com/office/officeart/2008/layout/LinedList"/>
    <dgm:cxn modelId="{8D1AF190-D9B5-7846-9796-C2C8E0A46CC8}" type="presParOf" srcId="{025635A7-B506-7A4F-BE54-29DD1C81ADA1}" destId="{82265600-B168-2F4A-9666-FAB2056E9F4F}" srcOrd="0" destOrd="0" presId="urn:microsoft.com/office/officeart/2008/layout/LinedList"/>
    <dgm:cxn modelId="{87FA8AD6-0157-754C-8E0D-0CC8BE7FA746}" type="presParOf" srcId="{025635A7-B506-7A4F-BE54-29DD1C81ADA1}" destId="{D5B90590-4425-6B44-B468-C5467A1AAE58}" srcOrd="1" destOrd="0" presId="urn:microsoft.com/office/officeart/2008/layout/LinedList"/>
    <dgm:cxn modelId="{D12B2DA7-7F69-0548-A112-263D38C128EC}" type="presParOf" srcId="{D5B90590-4425-6B44-B468-C5467A1AAE58}" destId="{462EFB80-7929-724B-8698-68AAA1B11E95}" srcOrd="0" destOrd="0" presId="urn:microsoft.com/office/officeart/2008/layout/LinedList"/>
    <dgm:cxn modelId="{DE618842-7F60-A940-AB77-1E88D6B1E071}" type="presParOf" srcId="{D5B90590-4425-6B44-B468-C5467A1AAE58}" destId="{C5E6F3B6-9FB5-F44D-8031-B351C0FB23E1}" srcOrd="1" destOrd="0" presId="urn:microsoft.com/office/officeart/2008/layout/LinedList"/>
    <dgm:cxn modelId="{4B935D8A-51EE-DE43-9591-606C90FD1F1B}" type="presParOf" srcId="{D5B90590-4425-6B44-B468-C5467A1AAE58}" destId="{199783AB-733A-664C-8F43-78AE76EC55A4}" srcOrd="2" destOrd="0" presId="urn:microsoft.com/office/officeart/2008/layout/LinedList"/>
    <dgm:cxn modelId="{46927061-6FAA-B244-8F09-0D9394C361A9}" type="presParOf" srcId="{025635A7-B506-7A4F-BE54-29DD1C81ADA1}" destId="{5F877C6D-69E2-3D4F-BEAE-0535EDF24205}" srcOrd="2" destOrd="0" presId="urn:microsoft.com/office/officeart/2008/layout/LinedList"/>
    <dgm:cxn modelId="{9FFAA7D9-A80F-F047-8992-19456A509E03}" type="presParOf" srcId="{025635A7-B506-7A4F-BE54-29DD1C81ADA1}" destId="{B9A20E46-DDA3-3F4C-8699-96F63B2F628E}" srcOrd="3" destOrd="0" presId="urn:microsoft.com/office/officeart/2008/layout/LinedList"/>
    <dgm:cxn modelId="{6C505ADF-2D8A-A146-A19A-94D81177EF1A}" type="presParOf" srcId="{025635A7-B506-7A4F-BE54-29DD1C81ADA1}" destId="{A728B8A9-1C76-274B-833D-9D0316BA5B4F}" srcOrd="4" destOrd="0" presId="urn:microsoft.com/office/officeart/2008/layout/LinedList"/>
    <dgm:cxn modelId="{6313EE20-B352-054A-A262-8426315851E4}" type="presParOf" srcId="{A728B8A9-1C76-274B-833D-9D0316BA5B4F}" destId="{7A5DFD41-06FE-FD45-A252-2B22074F871A}" srcOrd="0" destOrd="0" presId="urn:microsoft.com/office/officeart/2008/layout/LinedList"/>
    <dgm:cxn modelId="{0286F7D3-942B-6C44-A881-02692C19BB58}" type="presParOf" srcId="{A728B8A9-1C76-274B-833D-9D0316BA5B4F}" destId="{03286BA3-DAF4-9C4B-9245-83EC7F10CE70}" srcOrd="1" destOrd="0" presId="urn:microsoft.com/office/officeart/2008/layout/LinedList"/>
    <dgm:cxn modelId="{1DACA325-7602-1E4D-8983-9E4B8A8167B7}" type="presParOf" srcId="{A728B8A9-1C76-274B-833D-9D0316BA5B4F}" destId="{2159E0AF-1A7E-B547-AEF3-2A5163D9BA6D}" srcOrd="2" destOrd="0" presId="urn:microsoft.com/office/officeart/2008/layout/LinedList"/>
    <dgm:cxn modelId="{5B6F1CF8-7359-3048-97FC-7EFAA9FE3C1C}" type="presParOf" srcId="{025635A7-B506-7A4F-BE54-29DD1C81ADA1}" destId="{DCC4068F-A18F-6940-8389-AB4652248A57}" srcOrd="5" destOrd="0" presId="urn:microsoft.com/office/officeart/2008/layout/LinedList"/>
    <dgm:cxn modelId="{32B46962-7ABF-EA42-9738-1F9842FBB289}" type="presParOf" srcId="{025635A7-B506-7A4F-BE54-29DD1C81ADA1}" destId="{C0DAB7B8-BF66-4F49-B672-41524D2DD7AD}" srcOrd="6" destOrd="0" presId="urn:microsoft.com/office/officeart/2008/layout/LinedList"/>
    <dgm:cxn modelId="{BB85B28A-28F4-C744-91CA-6DD63800A8AF}" type="presParOf" srcId="{025635A7-B506-7A4F-BE54-29DD1C81ADA1}" destId="{629B4728-CA3C-1D4D-9727-8C65DE5D42EB}" srcOrd="7" destOrd="0" presId="urn:microsoft.com/office/officeart/2008/layout/LinedList"/>
    <dgm:cxn modelId="{6FD08427-2FD6-9B46-B6FA-3DC71AC4D20D}" type="presParOf" srcId="{629B4728-CA3C-1D4D-9727-8C65DE5D42EB}" destId="{CD6A367E-B116-534D-B26D-36354FEBFB18}" srcOrd="0" destOrd="0" presId="urn:microsoft.com/office/officeart/2008/layout/LinedList"/>
    <dgm:cxn modelId="{02EC9660-D7FC-CD43-988A-B806BA2439F1}" type="presParOf" srcId="{629B4728-CA3C-1D4D-9727-8C65DE5D42EB}" destId="{0BE25CC7-BB10-3344-8893-CDAE1C2EE7AC}" srcOrd="1" destOrd="0" presId="urn:microsoft.com/office/officeart/2008/layout/LinedList"/>
    <dgm:cxn modelId="{2E6FBC8C-3E1F-6D4A-89F3-2DBA86A0F68E}" type="presParOf" srcId="{629B4728-CA3C-1D4D-9727-8C65DE5D42EB}" destId="{6120CD97-3819-474D-991D-BCD98D393FE6}" srcOrd="2" destOrd="0" presId="urn:microsoft.com/office/officeart/2008/layout/LinedList"/>
    <dgm:cxn modelId="{5E1BE0F1-F9B1-634E-865F-890636546DDD}" type="presParOf" srcId="{025635A7-B506-7A4F-BE54-29DD1C81ADA1}" destId="{605B9712-23E0-A141-B170-4E42C7C0B22A}" srcOrd="8" destOrd="0" presId="urn:microsoft.com/office/officeart/2008/layout/LinedList"/>
    <dgm:cxn modelId="{E8CC9B2C-BCA5-8941-8ADD-437D610AD93F}" type="presParOf" srcId="{025635A7-B506-7A4F-BE54-29DD1C81ADA1}" destId="{DF0EBE42-9861-7B4F-AF18-A8A740FAB58F}" srcOrd="9" destOrd="0" presId="urn:microsoft.com/office/officeart/2008/layout/LinedList"/>
    <dgm:cxn modelId="{ECB592C3-006B-1546-910F-4A16CE2E2743}" type="presParOf" srcId="{025635A7-B506-7A4F-BE54-29DD1C81ADA1}" destId="{66EC72C1-3C96-6746-B2C3-518C9D3FC923}" srcOrd="10" destOrd="0" presId="urn:microsoft.com/office/officeart/2008/layout/LinedList"/>
    <dgm:cxn modelId="{549115A0-AC4E-FF48-AC1F-D56FB94C666C}" type="presParOf" srcId="{66EC72C1-3C96-6746-B2C3-518C9D3FC923}" destId="{74DB8556-59DD-9F4C-AC47-9B9F28BBA8F5}" srcOrd="0" destOrd="0" presId="urn:microsoft.com/office/officeart/2008/layout/LinedList"/>
    <dgm:cxn modelId="{A69398D0-ED64-6048-8754-8E8C9CAC0BF3}" type="presParOf" srcId="{66EC72C1-3C96-6746-B2C3-518C9D3FC923}" destId="{6D524EEE-B4DA-2B41-95B6-8657B8025F25}" srcOrd="1" destOrd="0" presId="urn:microsoft.com/office/officeart/2008/layout/LinedList"/>
    <dgm:cxn modelId="{27D98104-C5FD-1941-85B7-0DA301AC7EB8}" type="presParOf" srcId="{66EC72C1-3C96-6746-B2C3-518C9D3FC923}" destId="{A2B6F29A-4993-5D45-B926-6C85C4DCB927}" srcOrd="2" destOrd="0" presId="urn:microsoft.com/office/officeart/2008/layout/LinedList"/>
    <dgm:cxn modelId="{7BCE7277-5331-CD4C-871A-C4DBF92839D1}" type="presParOf" srcId="{025635A7-B506-7A4F-BE54-29DD1C81ADA1}" destId="{DC71E0A6-6460-EF43-AD6A-E8FACA14CCAA}" srcOrd="11" destOrd="0" presId="urn:microsoft.com/office/officeart/2008/layout/LinedList"/>
    <dgm:cxn modelId="{CBF480B8-C02E-C646-A001-BFEAB7C2348B}" type="presParOf" srcId="{025635A7-B506-7A4F-BE54-29DD1C81ADA1}" destId="{DB91FC29-C877-1D44-ADF1-F394E3D0F6E3}" srcOrd="12" destOrd="0" presId="urn:microsoft.com/office/officeart/2008/layout/LinedList"/>
    <dgm:cxn modelId="{F111D589-1C8C-864B-8C6F-FB51244E8131}" type="presParOf" srcId="{025635A7-B506-7A4F-BE54-29DD1C81ADA1}" destId="{A0039DAE-A6B8-1B4D-95C0-754C1B1591C9}" srcOrd="13" destOrd="0" presId="urn:microsoft.com/office/officeart/2008/layout/LinedList"/>
    <dgm:cxn modelId="{5F5D5ABD-B2DB-7640-806F-7CD0E0D2E601}" type="presParOf" srcId="{A0039DAE-A6B8-1B4D-95C0-754C1B1591C9}" destId="{5BF67F39-451F-A84D-AE27-B0E744903A09}" srcOrd="0" destOrd="0" presId="urn:microsoft.com/office/officeart/2008/layout/LinedList"/>
    <dgm:cxn modelId="{D6FD57B0-7072-7149-8B56-49C36475D05B}" type="presParOf" srcId="{A0039DAE-A6B8-1B4D-95C0-754C1B1591C9}" destId="{F89225D3-A10E-4647-83E7-1812F0C55359}" srcOrd="1" destOrd="0" presId="urn:microsoft.com/office/officeart/2008/layout/LinedList"/>
    <dgm:cxn modelId="{6A903FAD-E10E-E843-83C5-97319C0BB492}" type="presParOf" srcId="{A0039DAE-A6B8-1B4D-95C0-754C1B1591C9}" destId="{B56F8402-325C-894D-9179-03D7E30CE686}" srcOrd="2" destOrd="0" presId="urn:microsoft.com/office/officeart/2008/layout/LinedList"/>
    <dgm:cxn modelId="{A2880705-A403-DF48-ACE9-BDE5A63998BE}" type="presParOf" srcId="{025635A7-B506-7A4F-BE54-29DD1C81ADA1}" destId="{50E87EEA-2A33-FE4F-8E41-3CE9ABE80EC1}" srcOrd="14" destOrd="0" presId="urn:microsoft.com/office/officeart/2008/layout/LinedList"/>
    <dgm:cxn modelId="{A40B25FA-C29F-AA4C-8A58-CA5BE5EBA945}" type="presParOf" srcId="{025635A7-B506-7A4F-BE54-29DD1C81ADA1}" destId="{A430F5B0-7233-A64D-BCB8-E108644161A4}" srcOrd="15"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5226D2-B74D-5B4A-974E-0FD73DB7DBE2}">
      <dsp:nvSpPr>
        <dsp:cNvPr id="0" name=""/>
        <dsp:cNvSpPr/>
      </dsp:nvSpPr>
      <dsp:spPr>
        <a:xfrm>
          <a:off x="1336" y="378213"/>
          <a:ext cx="2667999" cy="1067199"/>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US" sz="2000" kern="1200" dirty="0"/>
            <a:t>Federal Requirements</a:t>
          </a:r>
        </a:p>
      </dsp:txBody>
      <dsp:txXfrm>
        <a:off x="534936" y="378213"/>
        <a:ext cx="1600800" cy="1067199"/>
      </dsp:txXfrm>
    </dsp:sp>
    <dsp:sp modelId="{77A02B4A-35A2-1D47-B40D-AE99EA0A6825}">
      <dsp:nvSpPr>
        <dsp:cNvPr id="0" name=""/>
        <dsp:cNvSpPr/>
      </dsp:nvSpPr>
      <dsp:spPr>
        <a:xfrm>
          <a:off x="2322495" y="468925"/>
          <a:ext cx="2214439" cy="885775"/>
        </a:xfrm>
        <a:prstGeom prst="chevron">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en-US" sz="1300" kern="1200" dirty="0"/>
            <a:t>Fair Labor Standards Act</a:t>
          </a:r>
        </a:p>
      </dsp:txBody>
      <dsp:txXfrm>
        <a:off x="2765383" y="468925"/>
        <a:ext cx="1328664" cy="885775"/>
      </dsp:txXfrm>
    </dsp:sp>
    <dsp:sp modelId="{C7EAA152-1EE4-F54A-BAC9-180EB29093D5}">
      <dsp:nvSpPr>
        <dsp:cNvPr id="0" name=""/>
        <dsp:cNvSpPr/>
      </dsp:nvSpPr>
      <dsp:spPr>
        <a:xfrm>
          <a:off x="4226914" y="468925"/>
          <a:ext cx="2214439" cy="885775"/>
        </a:xfrm>
        <a:prstGeom prst="chevron">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en-US" sz="1300" kern="1200" dirty="0"/>
            <a:t>Family &amp; Medical Leave Act (FMLA)</a:t>
          </a:r>
        </a:p>
      </dsp:txBody>
      <dsp:txXfrm>
        <a:off x="4669802" y="468925"/>
        <a:ext cx="1328664" cy="885775"/>
      </dsp:txXfrm>
    </dsp:sp>
    <dsp:sp modelId="{40EE1C26-ED07-2047-A24A-FED2972AB85A}">
      <dsp:nvSpPr>
        <dsp:cNvPr id="0" name=""/>
        <dsp:cNvSpPr/>
      </dsp:nvSpPr>
      <dsp:spPr>
        <a:xfrm>
          <a:off x="6131332" y="468925"/>
          <a:ext cx="2214439" cy="885775"/>
        </a:xfrm>
        <a:prstGeom prst="chevron">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en-US" sz="1300" kern="1200" dirty="0"/>
            <a:t>Federal Grants </a:t>
          </a:r>
        </a:p>
      </dsp:txBody>
      <dsp:txXfrm>
        <a:off x="6574220" y="468925"/>
        <a:ext cx="1328664" cy="885775"/>
      </dsp:txXfrm>
    </dsp:sp>
    <dsp:sp modelId="{17941E06-AF2C-0C47-9B1B-14C006CBA503}">
      <dsp:nvSpPr>
        <dsp:cNvPr id="0" name=""/>
        <dsp:cNvSpPr/>
      </dsp:nvSpPr>
      <dsp:spPr>
        <a:xfrm>
          <a:off x="1336" y="1594821"/>
          <a:ext cx="2667999" cy="1067199"/>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US" sz="2000" kern="1200" dirty="0"/>
            <a:t>State Requirements</a:t>
          </a:r>
        </a:p>
      </dsp:txBody>
      <dsp:txXfrm>
        <a:off x="534936" y="1594821"/>
        <a:ext cx="1600800" cy="1067199"/>
      </dsp:txXfrm>
    </dsp:sp>
    <dsp:sp modelId="{B071071F-33B4-E241-865D-085B420AA5D0}">
      <dsp:nvSpPr>
        <dsp:cNvPr id="0" name=""/>
        <dsp:cNvSpPr/>
      </dsp:nvSpPr>
      <dsp:spPr>
        <a:xfrm>
          <a:off x="2322495" y="1685533"/>
          <a:ext cx="2214439" cy="885775"/>
        </a:xfrm>
        <a:prstGeom prst="chevron">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en-US" sz="1300" kern="1200" dirty="0"/>
            <a:t>State Laws &amp; Mandates (Iowa Code)</a:t>
          </a:r>
        </a:p>
      </dsp:txBody>
      <dsp:txXfrm>
        <a:off x="2765383" y="1685533"/>
        <a:ext cx="1328664" cy="885775"/>
      </dsp:txXfrm>
    </dsp:sp>
    <dsp:sp modelId="{04AD5914-C038-EE45-B5AE-1B768FD40801}">
      <dsp:nvSpPr>
        <dsp:cNvPr id="0" name=""/>
        <dsp:cNvSpPr/>
      </dsp:nvSpPr>
      <dsp:spPr>
        <a:xfrm>
          <a:off x="4226914" y="1685533"/>
          <a:ext cx="2214439" cy="885775"/>
        </a:xfrm>
        <a:prstGeom prst="chevron">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en-US" sz="1300" kern="1200" dirty="0"/>
            <a:t>Job Duties</a:t>
          </a:r>
        </a:p>
      </dsp:txBody>
      <dsp:txXfrm>
        <a:off x="4669802" y="1685533"/>
        <a:ext cx="1328664" cy="885775"/>
      </dsp:txXfrm>
    </dsp:sp>
    <dsp:sp modelId="{183AB115-E57C-4D4D-958C-18B1E67CF92A}">
      <dsp:nvSpPr>
        <dsp:cNvPr id="0" name=""/>
        <dsp:cNvSpPr/>
      </dsp:nvSpPr>
      <dsp:spPr>
        <a:xfrm>
          <a:off x="6131332" y="1685533"/>
          <a:ext cx="2214439" cy="885775"/>
        </a:xfrm>
        <a:prstGeom prst="chevron">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en-US" sz="1300" kern="1200" dirty="0"/>
            <a:t>Accounting Methods/Reports</a:t>
          </a:r>
        </a:p>
      </dsp:txBody>
      <dsp:txXfrm>
        <a:off x="6574220" y="1685533"/>
        <a:ext cx="1328664" cy="885775"/>
      </dsp:txXfrm>
    </dsp:sp>
    <dsp:sp modelId="{D745B6EF-D863-A742-A7BB-1F180768D29E}">
      <dsp:nvSpPr>
        <dsp:cNvPr id="0" name=""/>
        <dsp:cNvSpPr/>
      </dsp:nvSpPr>
      <dsp:spPr>
        <a:xfrm>
          <a:off x="8035751" y="1685533"/>
          <a:ext cx="2214439" cy="885775"/>
        </a:xfrm>
        <a:prstGeom prst="chevron">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en-US" sz="1300" kern="1200" dirty="0"/>
            <a:t>Open Meetings/Open Records</a:t>
          </a:r>
        </a:p>
      </dsp:txBody>
      <dsp:txXfrm>
        <a:off x="8478639" y="1685533"/>
        <a:ext cx="1328664" cy="885775"/>
      </dsp:txXfrm>
    </dsp:sp>
    <dsp:sp modelId="{19901F39-B8D5-EC42-9778-FC58CA5B01A2}">
      <dsp:nvSpPr>
        <dsp:cNvPr id="0" name=""/>
        <dsp:cNvSpPr/>
      </dsp:nvSpPr>
      <dsp:spPr>
        <a:xfrm>
          <a:off x="1336" y="2811429"/>
          <a:ext cx="2667999" cy="1067199"/>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en-US" sz="2000" kern="1200" dirty="0"/>
            <a:t>Local Requirements</a:t>
          </a:r>
        </a:p>
      </dsp:txBody>
      <dsp:txXfrm>
        <a:off x="534936" y="2811429"/>
        <a:ext cx="1600800" cy="1067199"/>
      </dsp:txXfrm>
    </dsp:sp>
    <dsp:sp modelId="{C7CD8A2B-EE70-BE46-B7EA-1DC390AD303F}">
      <dsp:nvSpPr>
        <dsp:cNvPr id="0" name=""/>
        <dsp:cNvSpPr/>
      </dsp:nvSpPr>
      <dsp:spPr>
        <a:xfrm>
          <a:off x="2322495" y="2902141"/>
          <a:ext cx="2214439" cy="885775"/>
        </a:xfrm>
        <a:prstGeom prst="chevron">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en-US" sz="1300" kern="1200" dirty="0"/>
            <a:t>Local Policies &amp; Ordinances</a:t>
          </a:r>
        </a:p>
      </dsp:txBody>
      <dsp:txXfrm>
        <a:off x="2765383" y="2902141"/>
        <a:ext cx="1328664" cy="885775"/>
      </dsp:txXfrm>
    </dsp:sp>
    <dsp:sp modelId="{4877F956-9456-B74F-8917-D92CA77F9ED7}">
      <dsp:nvSpPr>
        <dsp:cNvPr id="0" name=""/>
        <dsp:cNvSpPr/>
      </dsp:nvSpPr>
      <dsp:spPr>
        <a:xfrm>
          <a:off x="4226914" y="2902141"/>
          <a:ext cx="2214439" cy="885775"/>
        </a:xfrm>
        <a:prstGeom prst="chevron">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en-US" sz="1300" kern="1200" dirty="0"/>
            <a:t>Ordinances</a:t>
          </a:r>
        </a:p>
      </dsp:txBody>
      <dsp:txXfrm>
        <a:off x="4669802" y="2902141"/>
        <a:ext cx="1328664" cy="885775"/>
      </dsp:txXfrm>
    </dsp:sp>
    <dsp:sp modelId="{11F650B4-749B-7346-976D-0ED98B2274C4}">
      <dsp:nvSpPr>
        <dsp:cNvPr id="0" name=""/>
        <dsp:cNvSpPr/>
      </dsp:nvSpPr>
      <dsp:spPr>
        <a:xfrm>
          <a:off x="6131332" y="2902141"/>
          <a:ext cx="2214439" cy="885775"/>
        </a:xfrm>
        <a:prstGeom prst="chevron">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en-US" sz="1300" kern="1200" dirty="0"/>
            <a:t>Resolutions</a:t>
          </a:r>
        </a:p>
      </dsp:txBody>
      <dsp:txXfrm>
        <a:off x="6574220" y="2902141"/>
        <a:ext cx="1328664" cy="885775"/>
      </dsp:txXfrm>
    </dsp:sp>
    <dsp:sp modelId="{51BA20AF-897C-F34B-9DBD-60A02F6D235F}">
      <dsp:nvSpPr>
        <dsp:cNvPr id="0" name=""/>
        <dsp:cNvSpPr/>
      </dsp:nvSpPr>
      <dsp:spPr>
        <a:xfrm>
          <a:off x="8035751" y="2902141"/>
          <a:ext cx="2214439" cy="885775"/>
        </a:xfrm>
        <a:prstGeom prst="chevron">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510" tIns="8255" rIns="0" bIns="8255" numCol="1" spcCol="1270" anchor="ctr" anchorCtr="0">
          <a:noAutofit/>
        </a:bodyPr>
        <a:lstStyle/>
        <a:p>
          <a:pPr marL="0" lvl="0" indent="0" algn="ctr" defTabSz="577850">
            <a:lnSpc>
              <a:spcPct val="90000"/>
            </a:lnSpc>
            <a:spcBef>
              <a:spcPct val="0"/>
            </a:spcBef>
            <a:spcAft>
              <a:spcPct val="35000"/>
            </a:spcAft>
            <a:buNone/>
          </a:pPr>
          <a:r>
            <a:rPr lang="en-US" sz="1300" kern="1200" dirty="0"/>
            <a:t>Motions</a:t>
          </a:r>
        </a:p>
      </dsp:txBody>
      <dsp:txXfrm>
        <a:off x="8478639" y="2902141"/>
        <a:ext cx="1328664" cy="8857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57A857-1C43-9445-A346-BA7644D120DB}">
      <dsp:nvSpPr>
        <dsp:cNvPr id="0" name=""/>
        <dsp:cNvSpPr/>
      </dsp:nvSpPr>
      <dsp:spPr>
        <a:xfrm>
          <a:off x="768905" y="0"/>
          <a:ext cx="8714263" cy="4256087"/>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FC88CDB-8D40-8F4E-A07C-FDAA8D44A8F8}">
      <dsp:nvSpPr>
        <dsp:cNvPr id="0" name=""/>
        <dsp:cNvSpPr/>
      </dsp:nvSpPr>
      <dsp:spPr>
        <a:xfrm>
          <a:off x="6071" y="1276826"/>
          <a:ext cx="1325469" cy="1702434"/>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Call to Order and Opening Ceremony such as Pledge of Allegiance</a:t>
          </a:r>
        </a:p>
      </dsp:txBody>
      <dsp:txXfrm>
        <a:off x="70775" y="1341530"/>
        <a:ext cx="1196061" cy="1573026"/>
      </dsp:txXfrm>
    </dsp:sp>
    <dsp:sp modelId="{132B39E9-2762-7C4A-B943-C712B882E8F6}">
      <dsp:nvSpPr>
        <dsp:cNvPr id="0" name=""/>
        <dsp:cNvSpPr/>
      </dsp:nvSpPr>
      <dsp:spPr>
        <a:xfrm>
          <a:off x="1478715" y="1276826"/>
          <a:ext cx="1217680" cy="1702434"/>
        </a:xfrm>
        <a:prstGeom prst="roundRect">
          <a:avLst/>
        </a:prstGeom>
        <a:solidFill>
          <a:schemeClr val="accent2">
            <a:hueOff val="32754"/>
            <a:satOff val="-7256"/>
            <a:lumOff val="-5406"/>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Adoption of the Agenda</a:t>
          </a:r>
        </a:p>
      </dsp:txBody>
      <dsp:txXfrm>
        <a:off x="1538157" y="1336268"/>
        <a:ext cx="1098796" cy="1583550"/>
      </dsp:txXfrm>
    </dsp:sp>
    <dsp:sp modelId="{41CAB572-D481-A548-90AB-A277F354B08C}">
      <dsp:nvSpPr>
        <dsp:cNvPr id="0" name=""/>
        <dsp:cNvSpPr/>
      </dsp:nvSpPr>
      <dsp:spPr>
        <a:xfrm>
          <a:off x="2843569" y="1276826"/>
          <a:ext cx="1011816" cy="1702434"/>
        </a:xfrm>
        <a:prstGeom prst="roundRect">
          <a:avLst/>
        </a:prstGeom>
        <a:solidFill>
          <a:schemeClr val="accent2">
            <a:hueOff val="65507"/>
            <a:satOff val="-14511"/>
            <a:lumOff val="-10812"/>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Reading and Approval of Minutes</a:t>
          </a:r>
        </a:p>
      </dsp:txBody>
      <dsp:txXfrm>
        <a:off x="2892962" y="1326219"/>
        <a:ext cx="913030" cy="1603648"/>
      </dsp:txXfrm>
    </dsp:sp>
    <dsp:sp modelId="{6F8EFB24-B356-CE4E-94A3-69B045F9F2DD}">
      <dsp:nvSpPr>
        <dsp:cNvPr id="0" name=""/>
        <dsp:cNvSpPr/>
      </dsp:nvSpPr>
      <dsp:spPr>
        <a:xfrm>
          <a:off x="4002559" y="1276826"/>
          <a:ext cx="1011816" cy="1702434"/>
        </a:xfrm>
        <a:prstGeom prst="roundRect">
          <a:avLst/>
        </a:prstGeom>
        <a:solidFill>
          <a:schemeClr val="accent2">
            <a:hueOff val="98261"/>
            <a:satOff val="-21767"/>
            <a:lumOff val="-16218"/>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Reports</a:t>
          </a:r>
        </a:p>
      </dsp:txBody>
      <dsp:txXfrm>
        <a:off x="4051952" y="1326219"/>
        <a:ext cx="913030" cy="1603648"/>
      </dsp:txXfrm>
    </dsp:sp>
    <dsp:sp modelId="{E72F1C27-F090-2A40-89A9-7458443BEA25}">
      <dsp:nvSpPr>
        <dsp:cNvPr id="0" name=""/>
        <dsp:cNvSpPr/>
      </dsp:nvSpPr>
      <dsp:spPr>
        <a:xfrm>
          <a:off x="5161549" y="1276826"/>
          <a:ext cx="1226433" cy="1702434"/>
        </a:xfrm>
        <a:prstGeom prst="roundRect">
          <a:avLst/>
        </a:prstGeom>
        <a:solidFill>
          <a:schemeClr val="accent2">
            <a:hueOff val="131014"/>
            <a:satOff val="-29022"/>
            <a:lumOff val="-2162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Unfinished Business </a:t>
          </a:r>
        </a:p>
      </dsp:txBody>
      <dsp:txXfrm>
        <a:off x="5221419" y="1336696"/>
        <a:ext cx="1106693" cy="1582694"/>
      </dsp:txXfrm>
    </dsp:sp>
    <dsp:sp modelId="{8E84BA29-2783-E742-91A3-1DD0DC1608F5}">
      <dsp:nvSpPr>
        <dsp:cNvPr id="0" name=""/>
        <dsp:cNvSpPr/>
      </dsp:nvSpPr>
      <dsp:spPr>
        <a:xfrm>
          <a:off x="6535156" y="1276826"/>
          <a:ext cx="1151154" cy="1702434"/>
        </a:xfrm>
        <a:prstGeom prst="roundRect">
          <a:avLst/>
        </a:prstGeom>
        <a:solidFill>
          <a:schemeClr val="accent2">
            <a:hueOff val="163768"/>
            <a:satOff val="-36278"/>
            <a:lumOff val="-2703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New Business</a:t>
          </a:r>
        </a:p>
      </dsp:txBody>
      <dsp:txXfrm>
        <a:off x="6591351" y="1333021"/>
        <a:ext cx="1038764" cy="1590044"/>
      </dsp:txXfrm>
    </dsp:sp>
    <dsp:sp modelId="{3EE541F7-0D81-D445-ABD6-02BBCAC09213}">
      <dsp:nvSpPr>
        <dsp:cNvPr id="0" name=""/>
        <dsp:cNvSpPr/>
      </dsp:nvSpPr>
      <dsp:spPr>
        <a:xfrm>
          <a:off x="7833483" y="1276826"/>
          <a:ext cx="1253529" cy="1702434"/>
        </a:xfrm>
        <a:prstGeom prst="roundRect">
          <a:avLst/>
        </a:prstGeom>
        <a:solidFill>
          <a:schemeClr val="accent2">
            <a:hueOff val="196521"/>
            <a:satOff val="-43533"/>
            <a:lumOff val="-3243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Announce-</a:t>
          </a:r>
          <a:r>
            <a:rPr lang="en-US" sz="1400" kern="1200" err="1"/>
            <a:t>ments</a:t>
          </a:r>
          <a:endParaRPr lang="en-US" sz="1400" kern="1200"/>
        </a:p>
      </dsp:txBody>
      <dsp:txXfrm>
        <a:off x="7894675" y="1338018"/>
        <a:ext cx="1131145" cy="1580050"/>
      </dsp:txXfrm>
    </dsp:sp>
    <dsp:sp modelId="{E3C6FFE2-4F84-7846-97AD-3741419A2187}">
      <dsp:nvSpPr>
        <dsp:cNvPr id="0" name=""/>
        <dsp:cNvSpPr/>
      </dsp:nvSpPr>
      <dsp:spPr>
        <a:xfrm>
          <a:off x="9234186" y="1276826"/>
          <a:ext cx="1011816" cy="1702434"/>
        </a:xfrm>
        <a:prstGeom prst="roundRect">
          <a:avLst/>
        </a:prstGeom>
        <a:solidFill>
          <a:schemeClr val="accent2">
            <a:hueOff val="229275"/>
            <a:satOff val="-50789"/>
            <a:lumOff val="-37843"/>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Adjourn</a:t>
          </a:r>
        </a:p>
      </dsp:txBody>
      <dsp:txXfrm>
        <a:off x="9283579" y="1326219"/>
        <a:ext cx="913030" cy="16036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176731-6F9E-4942-905C-66E8FD92329A}">
      <dsp:nvSpPr>
        <dsp:cNvPr id="0" name=""/>
        <dsp:cNvSpPr/>
      </dsp:nvSpPr>
      <dsp:spPr>
        <a:xfrm>
          <a:off x="2537366" y="533412"/>
          <a:ext cx="411813" cy="91440"/>
        </a:xfrm>
        <a:custGeom>
          <a:avLst/>
          <a:gdLst/>
          <a:ahLst/>
          <a:cxnLst/>
          <a:rect l="0" t="0" r="0" b="0"/>
          <a:pathLst>
            <a:path>
              <a:moveTo>
                <a:pt x="0" y="45720"/>
              </a:moveTo>
              <a:lnTo>
                <a:pt x="411813" y="45720"/>
              </a:lnTo>
            </a:path>
          </a:pathLst>
        </a:custGeom>
        <a:noFill/>
        <a:ln w="1270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732213" y="576920"/>
        <a:ext cx="22120" cy="4424"/>
      </dsp:txXfrm>
    </dsp:sp>
    <dsp:sp modelId="{8C5E246E-1375-1A45-A396-1FB8641DA87D}">
      <dsp:nvSpPr>
        <dsp:cNvPr id="0" name=""/>
        <dsp:cNvSpPr/>
      </dsp:nvSpPr>
      <dsp:spPr>
        <a:xfrm>
          <a:off x="615628" y="2070"/>
          <a:ext cx="1923538" cy="1154123"/>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4255" tIns="98937" rIns="94255" bIns="98937" numCol="1" spcCol="1270" anchor="ctr" anchorCtr="0">
          <a:noAutofit/>
        </a:bodyPr>
        <a:lstStyle/>
        <a:p>
          <a:pPr marL="0" lvl="0" indent="0" algn="ctr" defTabSz="533400">
            <a:lnSpc>
              <a:spcPct val="90000"/>
            </a:lnSpc>
            <a:spcBef>
              <a:spcPct val="0"/>
            </a:spcBef>
            <a:spcAft>
              <a:spcPct val="35000"/>
            </a:spcAft>
            <a:buNone/>
          </a:pPr>
          <a:r>
            <a:rPr lang="en-US" sz="1200" b="0" i="0" kern="1200" dirty="0"/>
            <a:t>Includes time, date, location, and tentative agenda</a:t>
          </a:r>
          <a:endParaRPr lang="en-US" sz="1200" kern="1200" dirty="0"/>
        </a:p>
      </dsp:txBody>
      <dsp:txXfrm>
        <a:off x="615628" y="2070"/>
        <a:ext cx="1923538" cy="1154123"/>
      </dsp:txXfrm>
    </dsp:sp>
    <dsp:sp modelId="{5BE4DC1C-943F-D047-AEEA-B32622032C36}">
      <dsp:nvSpPr>
        <dsp:cNvPr id="0" name=""/>
        <dsp:cNvSpPr/>
      </dsp:nvSpPr>
      <dsp:spPr>
        <a:xfrm>
          <a:off x="4903319" y="533412"/>
          <a:ext cx="411813" cy="91440"/>
        </a:xfrm>
        <a:custGeom>
          <a:avLst/>
          <a:gdLst/>
          <a:ahLst/>
          <a:cxnLst/>
          <a:rect l="0" t="0" r="0" b="0"/>
          <a:pathLst>
            <a:path>
              <a:moveTo>
                <a:pt x="0" y="45720"/>
              </a:moveTo>
              <a:lnTo>
                <a:pt x="411813" y="45720"/>
              </a:lnTo>
            </a:path>
          </a:pathLst>
        </a:custGeom>
        <a:noFill/>
        <a:ln w="1270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98165" y="576920"/>
        <a:ext cx="22120" cy="4424"/>
      </dsp:txXfrm>
    </dsp:sp>
    <dsp:sp modelId="{41476E89-0747-A643-81F0-C2A7EBDAE13E}">
      <dsp:nvSpPr>
        <dsp:cNvPr id="0" name=""/>
        <dsp:cNvSpPr/>
      </dsp:nvSpPr>
      <dsp:spPr>
        <a:xfrm>
          <a:off x="2981580" y="2070"/>
          <a:ext cx="1923538" cy="1154123"/>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4255" tIns="98937" rIns="94255" bIns="98937" numCol="1" spcCol="1270" anchor="ctr" anchorCtr="0">
          <a:noAutofit/>
        </a:bodyPr>
        <a:lstStyle/>
        <a:p>
          <a:pPr marL="0" lvl="0" indent="0" algn="ctr" defTabSz="533400">
            <a:lnSpc>
              <a:spcPct val="90000"/>
            </a:lnSpc>
            <a:spcBef>
              <a:spcPct val="0"/>
            </a:spcBef>
            <a:spcAft>
              <a:spcPct val="35000"/>
            </a:spcAft>
            <a:buNone/>
          </a:pPr>
          <a:r>
            <a:rPr lang="en-US" sz="1200" b="0" i="0" kern="1200"/>
            <a:t>In a prominent place</a:t>
          </a:r>
          <a:endParaRPr lang="en-US" sz="1200" kern="1200"/>
        </a:p>
      </dsp:txBody>
      <dsp:txXfrm>
        <a:off x="2981580" y="2070"/>
        <a:ext cx="1923538" cy="1154123"/>
      </dsp:txXfrm>
    </dsp:sp>
    <dsp:sp modelId="{27B3AFA7-D9DF-624E-B5FE-EF2FD5160117}">
      <dsp:nvSpPr>
        <dsp:cNvPr id="0" name=""/>
        <dsp:cNvSpPr/>
      </dsp:nvSpPr>
      <dsp:spPr>
        <a:xfrm>
          <a:off x="1577397" y="1154393"/>
          <a:ext cx="4731904" cy="411813"/>
        </a:xfrm>
        <a:custGeom>
          <a:avLst/>
          <a:gdLst/>
          <a:ahLst/>
          <a:cxnLst/>
          <a:rect l="0" t="0" r="0" b="0"/>
          <a:pathLst>
            <a:path>
              <a:moveTo>
                <a:pt x="4731904" y="0"/>
              </a:moveTo>
              <a:lnTo>
                <a:pt x="4731904" y="223006"/>
              </a:lnTo>
              <a:lnTo>
                <a:pt x="0" y="223006"/>
              </a:lnTo>
              <a:lnTo>
                <a:pt x="0" y="411813"/>
              </a:lnTo>
            </a:path>
          </a:pathLst>
        </a:custGeom>
        <a:noFill/>
        <a:ln w="1270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824536" y="1358088"/>
        <a:ext cx="237627" cy="4424"/>
      </dsp:txXfrm>
    </dsp:sp>
    <dsp:sp modelId="{1E8387CF-42E6-914E-BAAE-898BE0DFA9CC}">
      <dsp:nvSpPr>
        <dsp:cNvPr id="0" name=""/>
        <dsp:cNvSpPr/>
      </dsp:nvSpPr>
      <dsp:spPr>
        <a:xfrm>
          <a:off x="5347533" y="2070"/>
          <a:ext cx="1923538" cy="1154123"/>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4255" tIns="98937" rIns="94255" bIns="98937" numCol="1" spcCol="1270" anchor="ctr" anchorCtr="0">
          <a:noAutofit/>
        </a:bodyPr>
        <a:lstStyle/>
        <a:p>
          <a:pPr marL="0" lvl="0" indent="0" algn="ctr" defTabSz="533400">
            <a:lnSpc>
              <a:spcPct val="90000"/>
            </a:lnSpc>
            <a:spcBef>
              <a:spcPct val="0"/>
            </a:spcBef>
            <a:spcAft>
              <a:spcPct val="35000"/>
            </a:spcAft>
            <a:buNone/>
          </a:pPr>
          <a:r>
            <a:rPr lang="en-US" sz="1200" b="0" i="0" kern="1200" dirty="0"/>
            <a:t>Notice of the meeting must be sent to any news organization or member of the public requesting it</a:t>
          </a:r>
          <a:endParaRPr lang="en-US" sz="1200" kern="1200" dirty="0"/>
        </a:p>
      </dsp:txBody>
      <dsp:txXfrm>
        <a:off x="5347533" y="2070"/>
        <a:ext cx="1923538" cy="1154123"/>
      </dsp:txXfrm>
    </dsp:sp>
    <dsp:sp modelId="{B236710F-5F81-0149-B4A4-B82D97ECC989}">
      <dsp:nvSpPr>
        <dsp:cNvPr id="0" name=""/>
        <dsp:cNvSpPr/>
      </dsp:nvSpPr>
      <dsp:spPr>
        <a:xfrm>
          <a:off x="2537366" y="2129948"/>
          <a:ext cx="411813" cy="91440"/>
        </a:xfrm>
        <a:custGeom>
          <a:avLst/>
          <a:gdLst/>
          <a:ahLst/>
          <a:cxnLst/>
          <a:rect l="0" t="0" r="0" b="0"/>
          <a:pathLst>
            <a:path>
              <a:moveTo>
                <a:pt x="0" y="45720"/>
              </a:moveTo>
              <a:lnTo>
                <a:pt x="411813" y="45720"/>
              </a:lnTo>
            </a:path>
          </a:pathLst>
        </a:custGeom>
        <a:noFill/>
        <a:ln w="1270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732213" y="2173456"/>
        <a:ext cx="22120" cy="4424"/>
      </dsp:txXfrm>
    </dsp:sp>
    <dsp:sp modelId="{8FD9EE49-EF4F-314B-B190-743AEE19F615}">
      <dsp:nvSpPr>
        <dsp:cNvPr id="0" name=""/>
        <dsp:cNvSpPr/>
      </dsp:nvSpPr>
      <dsp:spPr>
        <a:xfrm>
          <a:off x="615628" y="1598607"/>
          <a:ext cx="1923538" cy="1154123"/>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4255" tIns="98937" rIns="94255" bIns="98937" numCol="1" spcCol="1270" anchor="ctr" anchorCtr="0">
          <a:noAutofit/>
        </a:bodyPr>
        <a:lstStyle/>
        <a:p>
          <a:pPr marL="0" lvl="0" indent="0" algn="ctr" defTabSz="533400">
            <a:lnSpc>
              <a:spcPct val="90000"/>
            </a:lnSpc>
            <a:spcBef>
              <a:spcPct val="0"/>
            </a:spcBef>
            <a:spcAft>
              <a:spcPct val="35000"/>
            </a:spcAft>
            <a:buNone/>
          </a:pPr>
          <a:r>
            <a:rPr lang="en-US" sz="1200" b="1" kern="1200" dirty="0"/>
            <a:t>HF2490</a:t>
          </a:r>
          <a:r>
            <a:rPr lang="en-US" sz="1200" kern="1200" dirty="0"/>
            <a:t>: Notice must be posted in a designated, conspicuous location that is always visible</a:t>
          </a:r>
        </a:p>
      </dsp:txBody>
      <dsp:txXfrm>
        <a:off x="615628" y="1598607"/>
        <a:ext cx="1923538" cy="1154123"/>
      </dsp:txXfrm>
    </dsp:sp>
    <dsp:sp modelId="{46A176A0-503E-2441-8877-391FBC80EFBA}">
      <dsp:nvSpPr>
        <dsp:cNvPr id="0" name=""/>
        <dsp:cNvSpPr/>
      </dsp:nvSpPr>
      <dsp:spPr>
        <a:xfrm>
          <a:off x="4903319" y="2129948"/>
          <a:ext cx="411813" cy="91440"/>
        </a:xfrm>
        <a:custGeom>
          <a:avLst/>
          <a:gdLst/>
          <a:ahLst/>
          <a:cxnLst/>
          <a:rect l="0" t="0" r="0" b="0"/>
          <a:pathLst>
            <a:path>
              <a:moveTo>
                <a:pt x="0" y="45720"/>
              </a:moveTo>
              <a:lnTo>
                <a:pt x="411813" y="45720"/>
              </a:lnTo>
            </a:path>
          </a:pathLst>
        </a:custGeom>
        <a:noFill/>
        <a:ln w="1270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98165" y="2173456"/>
        <a:ext cx="22120" cy="4424"/>
      </dsp:txXfrm>
    </dsp:sp>
    <dsp:sp modelId="{101045D7-F2A0-8F44-A24A-FFADC0B53459}">
      <dsp:nvSpPr>
        <dsp:cNvPr id="0" name=""/>
        <dsp:cNvSpPr/>
      </dsp:nvSpPr>
      <dsp:spPr>
        <a:xfrm>
          <a:off x="2981580" y="1598607"/>
          <a:ext cx="1923538" cy="1154123"/>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4255" tIns="98937" rIns="94255" bIns="98937" numCol="1" spcCol="1270" anchor="ctr" anchorCtr="0">
          <a:noAutofit/>
        </a:bodyPr>
        <a:lstStyle/>
        <a:p>
          <a:pPr marL="0" lvl="0" indent="0" algn="ctr" defTabSz="533400">
            <a:lnSpc>
              <a:spcPct val="90000"/>
            </a:lnSpc>
            <a:spcBef>
              <a:spcPct val="0"/>
            </a:spcBef>
            <a:spcAft>
              <a:spcPct val="35000"/>
            </a:spcAft>
            <a:buNone/>
          </a:pPr>
          <a:r>
            <a:rPr lang="en-US" sz="1200" kern="1200" dirty="0"/>
            <a:t>Notice must be posted on the primary internet site owned or maintained and regularly updated by the governmental body</a:t>
          </a:r>
        </a:p>
      </dsp:txBody>
      <dsp:txXfrm>
        <a:off x="2981580" y="1598607"/>
        <a:ext cx="1923538" cy="1154123"/>
      </dsp:txXfrm>
    </dsp:sp>
    <dsp:sp modelId="{9508D48F-0E25-B545-BF27-7AA81E97A2F4}">
      <dsp:nvSpPr>
        <dsp:cNvPr id="0" name=""/>
        <dsp:cNvSpPr/>
      </dsp:nvSpPr>
      <dsp:spPr>
        <a:xfrm>
          <a:off x="1577397" y="2750930"/>
          <a:ext cx="4731904" cy="411813"/>
        </a:xfrm>
        <a:custGeom>
          <a:avLst/>
          <a:gdLst/>
          <a:ahLst/>
          <a:cxnLst/>
          <a:rect l="0" t="0" r="0" b="0"/>
          <a:pathLst>
            <a:path>
              <a:moveTo>
                <a:pt x="4731904" y="0"/>
              </a:moveTo>
              <a:lnTo>
                <a:pt x="4731904" y="223006"/>
              </a:lnTo>
              <a:lnTo>
                <a:pt x="0" y="223006"/>
              </a:lnTo>
              <a:lnTo>
                <a:pt x="0" y="411813"/>
              </a:lnTo>
            </a:path>
          </a:pathLst>
        </a:custGeom>
        <a:noFill/>
        <a:ln w="1270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824536" y="2954625"/>
        <a:ext cx="237627" cy="4424"/>
      </dsp:txXfrm>
    </dsp:sp>
    <dsp:sp modelId="{B31779C9-7980-D844-BE14-2908431F91D1}">
      <dsp:nvSpPr>
        <dsp:cNvPr id="0" name=""/>
        <dsp:cNvSpPr/>
      </dsp:nvSpPr>
      <dsp:spPr>
        <a:xfrm>
          <a:off x="5347533" y="1598607"/>
          <a:ext cx="1923538" cy="1154123"/>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4255" tIns="98937" rIns="94255" bIns="98937" numCol="1" spcCol="1270" anchor="t" anchorCtr="0">
          <a:noAutofit/>
        </a:bodyPr>
        <a:lstStyle/>
        <a:p>
          <a:pPr marL="0" lvl="0" indent="0" algn="l" defTabSz="533400">
            <a:lnSpc>
              <a:spcPct val="90000"/>
            </a:lnSpc>
            <a:spcBef>
              <a:spcPct val="0"/>
            </a:spcBef>
            <a:spcAft>
              <a:spcPct val="35000"/>
            </a:spcAft>
            <a:buNone/>
          </a:pPr>
          <a:r>
            <a:rPr lang="en-US" sz="1200" b="0" i="0" kern="1200" dirty="0"/>
            <a:t>Posted at least 24 hours in advance </a:t>
          </a:r>
          <a:endParaRPr lang="en-US" sz="1200" kern="1200" dirty="0"/>
        </a:p>
        <a:p>
          <a:pPr marL="57150" lvl="1" indent="-57150" algn="l" defTabSz="400050">
            <a:lnSpc>
              <a:spcPct val="90000"/>
            </a:lnSpc>
            <a:spcBef>
              <a:spcPct val="0"/>
            </a:spcBef>
            <a:spcAft>
              <a:spcPct val="15000"/>
            </a:spcAft>
            <a:buChar char="•"/>
          </a:pPr>
          <a:r>
            <a:rPr lang="en-US" sz="900" b="0" i="0" kern="1200"/>
            <a:t>except in an emergency or other good cause, which must be stated in the minutes</a:t>
          </a:r>
          <a:endParaRPr lang="en-US" sz="900" kern="1200"/>
        </a:p>
      </dsp:txBody>
      <dsp:txXfrm>
        <a:off x="5347533" y="1598607"/>
        <a:ext cx="1923538" cy="1154123"/>
      </dsp:txXfrm>
    </dsp:sp>
    <dsp:sp modelId="{A5F43A80-B37A-F44C-906B-DF2723B028AD}">
      <dsp:nvSpPr>
        <dsp:cNvPr id="0" name=""/>
        <dsp:cNvSpPr/>
      </dsp:nvSpPr>
      <dsp:spPr>
        <a:xfrm>
          <a:off x="615628" y="3195144"/>
          <a:ext cx="1923538" cy="1154123"/>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94255" tIns="98937" rIns="94255" bIns="98937" numCol="1" spcCol="1270" anchor="ctr" anchorCtr="0">
          <a:noAutofit/>
        </a:bodyPr>
        <a:lstStyle/>
        <a:p>
          <a:pPr marL="0" lvl="0" indent="0" algn="ctr" defTabSz="533400">
            <a:lnSpc>
              <a:spcPct val="90000"/>
            </a:lnSpc>
            <a:spcBef>
              <a:spcPct val="0"/>
            </a:spcBef>
            <a:spcAft>
              <a:spcPct val="35000"/>
            </a:spcAft>
            <a:buNone/>
          </a:pPr>
          <a:r>
            <a:rPr lang="en-US" sz="1200" b="0" i="0" kern="1200"/>
            <a:t>This will generally be handled by staff</a:t>
          </a:r>
          <a:endParaRPr lang="en-US" sz="1200" kern="1200"/>
        </a:p>
      </dsp:txBody>
      <dsp:txXfrm>
        <a:off x="615628" y="3195144"/>
        <a:ext cx="1923538" cy="115412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5F5920-AA68-484B-B836-CF092B470ABC}">
      <dsp:nvSpPr>
        <dsp:cNvPr id="0" name=""/>
        <dsp:cNvSpPr/>
      </dsp:nvSpPr>
      <dsp:spPr>
        <a:xfrm>
          <a:off x="475943" y="523220"/>
          <a:ext cx="775195" cy="77519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A2FDDD4-E792-40B0-8144-232AB871BC17}">
      <dsp:nvSpPr>
        <dsp:cNvPr id="0" name=""/>
        <dsp:cNvSpPr/>
      </dsp:nvSpPr>
      <dsp:spPr>
        <a:xfrm>
          <a:off x="2213" y="1598799"/>
          <a:ext cx="1722656" cy="689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b="1" i="0" kern="1200"/>
            <a:t>Pass</a:t>
          </a:r>
          <a:r>
            <a:rPr lang="en-US" sz="1100" b="0" i="0" kern="1200"/>
            <a:t> a motion by a vote of two-thirds of members</a:t>
          </a:r>
          <a:endParaRPr lang="en-US" sz="1100" kern="1200"/>
        </a:p>
      </dsp:txBody>
      <dsp:txXfrm>
        <a:off x="2213" y="1598799"/>
        <a:ext cx="1722656" cy="689062"/>
      </dsp:txXfrm>
    </dsp:sp>
    <dsp:sp modelId="{269AD1C2-279C-41AB-93BF-E8AE63A16582}">
      <dsp:nvSpPr>
        <dsp:cNvPr id="0" name=""/>
        <dsp:cNvSpPr/>
      </dsp:nvSpPr>
      <dsp:spPr>
        <a:xfrm>
          <a:off x="2500064" y="523220"/>
          <a:ext cx="775195" cy="77519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A212FF9-66CD-413D-B855-A9EE42B1F1C3}">
      <dsp:nvSpPr>
        <dsp:cNvPr id="0" name=""/>
        <dsp:cNvSpPr/>
      </dsp:nvSpPr>
      <dsp:spPr>
        <a:xfrm>
          <a:off x="2026334" y="1598799"/>
          <a:ext cx="1722656" cy="689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b="1" i="0" kern="1200"/>
            <a:t>State </a:t>
          </a:r>
          <a:r>
            <a:rPr lang="en-US" sz="1100" b="0" i="0" kern="1200"/>
            <a:t>in the minutes the reason for the closed session </a:t>
          </a:r>
          <a:endParaRPr lang="en-US" sz="1100" kern="1200"/>
        </a:p>
      </dsp:txBody>
      <dsp:txXfrm>
        <a:off x="2026334" y="1598799"/>
        <a:ext cx="1722656" cy="689062"/>
      </dsp:txXfrm>
    </dsp:sp>
    <dsp:sp modelId="{D5443647-F0E5-4524-B486-50E0ADF1B8C5}">
      <dsp:nvSpPr>
        <dsp:cNvPr id="0" name=""/>
        <dsp:cNvSpPr/>
      </dsp:nvSpPr>
      <dsp:spPr>
        <a:xfrm>
          <a:off x="4524185" y="523220"/>
          <a:ext cx="775195" cy="77519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4D0A513-2EF5-4CE4-925A-6B64C5BF2BDF}">
      <dsp:nvSpPr>
        <dsp:cNvPr id="0" name=""/>
        <dsp:cNvSpPr/>
      </dsp:nvSpPr>
      <dsp:spPr>
        <a:xfrm>
          <a:off x="4050455" y="1598799"/>
          <a:ext cx="1722656" cy="689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b="1" i="0" kern="1200"/>
            <a:t>Keep</a:t>
          </a:r>
          <a:r>
            <a:rPr lang="en-US" sz="1100" b="0" i="0" kern="1200"/>
            <a:t> minutes during the closed session with details of all discussions, persons present, and actions taken</a:t>
          </a:r>
          <a:endParaRPr lang="en-US" sz="1100" kern="1200"/>
        </a:p>
      </dsp:txBody>
      <dsp:txXfrm>
        <a:off x="4050455" y="1598799"/>
        <a:ext cx="1722656" cy="689062"/>
      </dsp:txXfrm>
    </dsp:sp>
    <dsp:sp modelId="{940CE24C-C1A6-4D87-ABED-CFAC640A5808}">
      <dsp:nvSpPr>
        <dsp:cNvPr id="0" name=""/>
        <dsp:cNvSpPr/>
      </dsp:nvSpPr>
      <dsp:spPr>
        <a:xfrm>
          <a:off x="475943" y="2718526"/>
          <a:ext cx="775195" cy="77519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CAEB34C-DCF8-472C-A85A-06239E95F79E}">
      <dsp:nvSpPr>
        <dsp:cNvPr id="0" name=""/>
        <dsp:cNvSpPr/>
      </dsp:nvSpPr>
      <dsp:spPr>
        <a:xfrm>
          <a:off x="2213" y="3794104"/>
          <a:ext cx="1722656" cy="689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b="1" i="0" kern="1200"/>
            <a:t>Record</a:t>
          </a:r>
          <a:r>
            <a:rPr lang="en-US" sz="1100" b="0" i="0" kern="1200"/>
            <a:t> audio or video of the closed session, and retain for at least one year after the date of the meeting</a:t>
          </a:r>
          <a:endParaRPr lang="en-US" sz="1100" kern="1200"/>
        </a:p>
      </dsp:txBody>
      <dsp:txXfrm>
        <a:off x="2213" y="3794104"/>
        <a:ext cx="1722656" cy="689062"/>
      </dsp:txXfrm>
    </dsp:sp>
    <dsp:sp modelId="{FC420E7D-2699-4576-9685-1F398EDAB044}">
      <dsp:nvSpPr>
        <dsp:cNvPr id="0" name=""/>
        <dsp:cNvSpPr/>
      </dsp:nvSpPr>
      <dsp:spPr>
        <a:xfrm>
          <a:off x="2500064" y="2718526"/>
          <a:ext cx="775195" cy="775195"/>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C5D14FC-5730-4063-A075-D3C30FF5ABD7}">
      <dsp:nvSpPr>
        <dsp:cNvPr id="0" name=""/>
        <dsp:cNvSpPr/>
      </dsp:nvSpPr>
      <dsp:spPr>
        <a:xfrm>
          <a:off x="2026334" y="3794104"/>
          <a:ext cx="1722656" cy="689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b="1" i="0" kern="1200"/>
            <a:t>Discuss</a:t>
          </a:r>
          <a:r>
            <a:rPr lang="en-US" sz="1100" b="0" i="0" kern="1200"/>
            <a:t> only what is on the agenda</a:t>
          </a:r>
          <a:endParaRPr lang="en-US" sz="1100" kern="1200"/>
        </a:p>
      </dsp:txBody>
      <dsp:txXfrm>
        <a:off x="2026334" y="3794104"/>
        <a:ext cx="1722656" cy="689062"/>
      </dsp:txXfrm>
    </dsp:sp>
    <dsp:sp modelId="{68554841-673B-4049-9D5E-8B6C8CE1C21D}">
      <dsp:nvSpPr>
        <dsp:cNvPr id="0" name=""/>
        <dsp:cNvSpPr/>
      </dsp:nvSpPr>
      <dsp:spPr>
        <a:xfrm>
          <a:off x="4524185" y="2718526"/>
          <a:ext cx="775195" cy="775195"/>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FB52F20-0ADA-490D-B568-9DBBEF74B604}">
      <dsp:nvSpPr>
        <dsp:cNvPr id="0" name=""/>
        <dsp:cNvSpPr/>
      </dsp:nvSpPr>
      <dsp:spPr>
        <a:xfrm>
          <a:off x="4050455" y="3794104"/>
          <a:ext cx="1722656" cy="689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b="1" i="0" kern="1200"/>
            <a:t>Vote</a:t>
          </a:r>
          <a:r>
            <a:rPr lang="en-US" sz="1100" b="0" i="0" kern="1200"/>
            <a:t> on the issue discussed in the </a:t>
          </a:r>
          <a:r>
            <a:rPr lang="en-US" sz="1100" b="0" i="0" u="sng" kern="1200"/>
            <a:t>public session</a:t>
          </a:r>
          <a:r>
            <a:rPr lang="en-US" sz="1100" b="0" i="0" kern="1200"/>
            <a:t> </a:t>
          </a:r>
          <a:endParaRPr lang="en-US" sz="1100" kern="1200"/>
        </a:p>
      </dsp:txBody>
      <dsp:txXfrm>
        <a:off x="4050455" y="3794104"/>
        <a:ext cx="1722656" cy="68906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5E6770-769A-714A-B571-076CB4AE03EE}">
      <dsp:nvSpPr>
        <dsp:cNvPr id="0" name=""/>
        <dsp:cNvSpPr/>
      </dsp:nvSpPr>
      <dsp:spPr>
        <a:xfrm>
          <a:off x="0" y="2078"/>
          <a:ext cx="1025152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C19A0B1-68F6-194A-A8A6-B44A598100F5}">
      <dsp:nvSpPr>
        <dsp:cNvPr id="0" name=""/>
        <dsp:cNvSpPr/>
      </dsp:nvSpPr>
      <dsp:spPr>
        <a:xfrm>
          <a:off x="0" y="2078"/>
          <a:ext cx="2050305" cy="14175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b="1" i="0" kern="1200" dirty="0"/>
            <a:t>🗂 Before the Audit</a:t>
          </a:r>
          <a:endParaRPr lang="en-US" sz="2500" kern="1200" dirty="0"/>
        </a:p>
      </dsp:txBody>
      <dsp:txXfrm>
        <a:off x="0" y="2078"/>
        <a:ext cx="2050305" cy="1417561"/>
      </dsp:txXfrm>
    </dsp:sp>
    <dsp:sp modelId="{1DA8BF2A-5D2F-B64C-9A4F-F7C2441A25B1}">
      <dsp:nvSpPr>
        <dsp:cNvPr id="0" name=""/>
        <dsp:cNvSpPr/>
      </dsp:nvSpPr>
      <dsp:spPr>
        <a:xfrm>
          <a:off x="2204078" y="15437"/>
          <a:ext cx="8047448" cy="267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b="0" i="0" kern="1200" dirty="0"/>
            <a:t>Ensure financial information is complete, organized, and accessible.</a:t>
          </a:r>
          <a:endParaRPr lang="en-US" sz="1200" kern="1200" dirty="0"/>
        </a:p>
      </dsp:txBody>
      <dsp:txXfrm>
        <a:off x="2204078" y="15437"/>
        <a:ext cx="8047448" cy="267177"/>
      </dsp:txXfrm>
    </dsp:sp>
    <dsp:sp modelId="{AFE0680A-6756-DF4F-9670-4BD3D9453675}">
      <dsp:nvSpPr>
        <dsp:cNvPr id="0" name=""/>
        <dsp:cNvSpPr/>
      </dsp:nvSpPr>
      <dsp:spPr>
        <a:xfrm>
          <a:off x="2050305" y="282614"/>
          <a:ext cx="8201221"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9941E09-006A-EC49-88D0-55106EC904A1}">
      <dsp:nvSpPr>
        <dsp:cNvPr id="0" name=""/>
        <dsp:cNvSpPr/>
      </dsp:nvSpPr>
      <dsp:spPr>
        <a:xfrm>
          <a:off x="2204078" y="295973"/>
          <a:ext cx="8047448" cy="267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b="0" i="0" kern="1200" dirty="0"/>
            <a:t>Maintain accurate financial records throughout the year</a:t>
          </a:r>
          <a:endParaRPr lang="en-US" sz="1200" kern="1200" dirty="0"/>
        </a:p>
      </dsp:txBody>
      <dsp:txXfrm>
        <a:off x="2204078" y="295973"/>
        <a:ext cx="8047448" cy="267177"/>
      </dsp:txXfrm>
    </dsp:sp>
    <dsp:sp modelId="{0B1B07FB-8A79-A342-B751-02044CBACB42}">
      <dsp:nvSpPr>
        <dsp:cNvPr id="0" name=""/>
        <dsp:cNvSpPr/>
      </dsp:nvSpPr>
      <dsp:spPr>
        <a:xfrm>
          <a:off x="2050305" y="563150"/>
          <a:ext cx="8201221"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DBB1E59-5ACE-3B43-893D-49B2007EC69E}">
      <dsp:nvSpPr>
        <dsp:cNvPr id="0" name=""/>
        <dsp:cNvSpPr/>
      </dsp:nvSpPr>
      <dsp:spPr>
        <a:xfrm>
          <a:off x="2204078" y="576509"/>
          <a:ext cx="8047448" cy="267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b="0" i="0" kern="1200" dirty="0"/>
            <a:t>Retain supporting documentation for revenues, expenditures, payroll, and contracts</a:t>
          </a:r>
          <a:endParaRPr lang="en-US" sz="1200" kern="1200" dirty="0"/>
        </a:p>
      </dsp:txBody>
      <dsp:txXfrm>
        <a:off x="2204078" y="576509"/>
        <a:ext cx="8047448" cy="267177"/>
      </dsp:txXfrm>
    </dsp:sp>
    <dsp:sp modelId="{AFFB22CA-B116-274A-A39C-7D2705C90A71}">
      <dsp:nvSpPr>
        <dsp:cNvPr id="0" name=""/>
        <dsp:cNvSpPr/>
      </dsp:nvSpPr>
      <dsp:spPr>
        <a:xfrm>
          <a:off x="2050305" y="843686"/>
          <a:ext cx="8201221"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2970B92-DACD-074D-A2F2-4BDC4D00E369}">
      <dsp:nvSpPr>
        <dsp:cNvPr id="0" name=""/>
        <dsp:cNvSpPr/>
      </dsp:nvSpPr>
      <dsp:spPr>
        <a:xfrm>
          <a:off x="2204078" y="857045"/>
          <a:ext cx="8047448" cy="267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b="0" i="0" kern="1200" dirty="0"/>
            <a:t>Ensure annual financial reports are prepared and submitted timely</a:t>
          </a:r>
          <a:endParaRPr lang="en-US" sz="1200" kern="1200" dirty="0"/>
        </a:p>
      </dsp:txBody>
      <dsp:txXfrm>
        <a:off x="2204078" y="857045"/>
        <a:ext cx="8047448" cy="267177"/>
      </dsp:txXfrm>
    </dsp:sp>
    <dsp:sp modelId="{E1194CAA-8259-D747-B485-3CA1FE218CA2}">
      <dsp:nvSpPr>
        <dsp:cNvPr id="0" name=""/>
        <dsp:cNvSpPr/>
      </dsp:nvSpPr>
      <dsp:spPr>
        <a:xfrm>
          <a:off x="2050305" y="1124222"/>
          <a:ext cx="8201221"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C1FCD96-25E7-E042-9553-A18C36F99B90}">
      <dsp:nvSpPr>
        <dsp:cNvPr id="0" name=""/>
        <dsp:cNvSpPr/>
      </dsp:nvSpPr>
      <dsp:spPr>
        <a:xfrm>
          <a:off x="2204078" y="1137581"/>
          <a:ext cx="8047448" cy="267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b="0" i="0" kern="1200" dirty="0"/>
            <a:t>Monitor compliance with state reporting requirements</a:t>
          </a:r>
          <a:endParaRPr lang="en-US" sz="1200" kern="1200" dirty="0"/>
        </a:p>
      </dsp:txBody>
      <dsp:txXfrm>
        <a:off x="2204078" y="1137581"/>
        <a:ext cx="8047448" cy="267177"/>
      </dsp:txXfrm>
    </dsp:sp>
    <dsp:sp modelId="{660C51A4-0055-5545-9F8D-B07F8D605537}">
      <dsp:nvSpPr>
        <dsp:cNvPr id="0" name=""/>
        <dsp:cNvSpPr/>
      </dsp:nvSpPr>
      <dsp:spPr>
        <a:xfrm>
          <a:off x="2050305" y="1404758"/>
          <a:ext cx="8201221"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97E076F-63C5-6848-A851-3F7682BCA3C4}">
      <dsp:nvSpPr>
        <dsp:cNvPr id="0" name=""/>
        <dsp:cNvSpPr/>
      </dsp:nvSpPr>
      <dsp:spPr>
        <a:xfrm>
          <a:off x="0" y="1419640"/>
          <a:ext cx="1025152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87AA2B2-E1E4-9F43-B6C6-19ADE44F50D1}">
      <dsp:nvSpPr>
        <dsp:cNvPr id="0" name=""/>
        <dsp:cNvSpPr/>
      </dsp:nvSpPr>
      <dsp:spPr>
        <a:xfrm>
          <a:off x="0" y="1419640"/>
          <a:ext cx="2050305" cy="14175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b="1" i="0" kern="1200"/>
            <a:t>🤝 During the Audit or Examination</a:t>
          </a:r>
          <a:endParaRPr lang="en-US" sz="2500" kern="1200"/>
        </a:p>
      </dsp:txBody>
      <dsp:txXfrm>
        <a:off x="0" y="1419640"/>
        <a:ext cx="2050305" cy="1417561"/>
      </dsp:txXfrm>
    </dsp:sp>
    <dsp:sp modelId="{C524749F-A7EE-A643-B97F-E0578D20F49D}">
      <dsp:nvSpPr>
        <dsp:cNvPr id="0" name=""/>
        <dsp:cNvSpPr/>
      </dsp:nvSpPr>
      <dsp:spPr>
        <a:xfrm>
          <a:off x="2204078" y="1432999"/>
          <a:ext cx="8047448" cy="267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b="0" i="0" kern="1200" dirty="0"/>
            <a:t>Assign primary point of contact for the auditor.</a:t>
          </a:r>
          <a:endParaRPr lang="en-US" sz="1200" kern="1200" dirty="0"/>
        </a:p>
      </dsp:txBody>
      <dsp:txXfrm>
        <a:off x="2204078" y="1432999"/>
        <a:ext cx="8047448" cy="267177"/>
      </dsp:txXfrm>
    </dsp:sp>
    <dsp:sp modelId="{92DC9648-9C00-1C42-AF19-093CE0071236}">
      <dsp:nvSpPr>
        <dsp:cNvPr id="0" name=""/>
        <dsp:cNvSpPr/>
      </dsp:nvSpPr>
      <dsp:spPr>
        <a:xfrm>
          <a:off x="2050305" y="1700176"/>
          <a:ext cx="8201221"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B378A0F-9E96-314D-8E23-32FA401DF75D}">
      <dsp:nvSpPr>
        <dsp:cNvPr id="0" name=""/>
        <dsp:cNvSpPr/>
      </dsp:nvSpPr>
      <dsp:spPr>
        <a:xfrm>
          <a:off x="2204078" y="1713535"/>
          <a:ext cx="8047448" cy="267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b="0" i="0" kern="1200" dirty="0"/>
            <a:t>Coordinate requests for records and supporting documents</a:t>
          </a:r>
          <a:endParaRPr lang="en-US" sz="1200" kern="1200" dirty="0"/>
        </a:p>
      </dsp:txBody>
      <dsp:txXfrm>
        <a:off x="2204078" y="1713535"/>
        <a:ext cx="8047448" cy="267177"/>
      </dsp:txXfrm>
    </dsp:sp>
    <dsp:sp modelId="{EA66AEC4-9114-B44E-8B6D-F5A63CFE90C0}">
      <dsp:nvSpPr>
        <dsp:cNvPr id="0" name=""/>
        <dsp:cNvSpPr/>
      </dsp:nvSpPr>
      <dsp:spPr>
        <a:xfrm>
          <a:off x="2050305" y="1980712"/>
          <a:ext cx="8201221"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36F584C-5508-204D-AA09-85F6A9EBFA14}">
      <dsp:nvSpPr>
        <dsp:cNvPr id="0" name=""/>
        <dsp:cNvSpPr/>
      </dsp:nvSpPr>
      <dsp:spPr>
        <a:xfrm>
          <a:off x="2204078" y="1994071"/>
          <a:ext cx="8047448" cy="267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b="0" i="0" kern="1200" dirty="0"/>
            <a:t>Answer questions about city financial processes</a:t>
          </a:r>
          <a:endParaRPr lang="en-US" sz="1200" kern="1200" dirty="0"/>
        </a:p>
      </dsp:txBody>
      <dsp:txXfrm>
        <a:off x="2204078" y="1994071"/>
        <a:ext cx="8047448" cy="267177"/>
      </dsp:txXfrm>
    </dsp:sp>
    <dsp:sp modelId="{6D6EEEB1-1FEC-A34C-9D7F-72512A6767CA}">
      <dsp:nvSpPr>
        <dsp:cNvPr id="0" name=""/>
        <dsp:cNvSpPr/>
      </dsp:nvSpPr>
      <dsp:spPr>
        <a:xfrm>
          <a:off x="2050305" y="2261248"/>
          <a:ext cx="8201221"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DECF0F7-9FB4-FD43-B01E-B2F973013C31}">
      <dsp:nvSpPr>
        <dsp:cNvPr id="0" name=""/>
        <dsp:cNvSpPr/>
      </dsp:nvSpPr>
      <dsp:spPr>
        <a:xfrm>
          <a:off x="2204078" y="2274607"/>
          <a:ext cx="8047448" cy="267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b="0" i="0" kern="1200" dirty="0"/>
            <a:t>Assist staff and elected officials in gathering information</a:t>
          </a:r>
          <a:endParaRPr lang="en-US" sz="1200" kern="1200" dirty="0"/>
        </a:p>
      </dsp:txBody>
      <dsp:txXfrm>
        <a:off x="2204078" y="2274607"/>
        <a:ext cx="8047448" cy="267177"/>
      </dsp:txXfrm>
    </dsp:sp>
    <dsp:sp modelId="{B339D1CE-0A68-5C40-8E59-F0FD59660EB7}">
      <dsp:nvSpPr>
        <dsp:cNvPr id="0" name=""/>
        <dsp:cNvSpPr/>
      </dsp:nvSpPr>
      <dsp:spPr>
        <a:xfrm>
          <a:off x="2050305" y="2541784"/>
          <a:ext cx="8201221"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8B5234A-E021-AC45-870C-1E90E5D95F44}">
      <dsp:nvSpPr>
        <dsp:cNvPr id="0" name=""/>
        <dsp:cNvSpPr/>
      </dsp:nvSpPr>
      <dsp:spPr>
        <a:xfrm>
          <a:off x="2204078" y="2555143"/>
          <a:ext cx="8047448" cy="267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b="0" i="0" kern="1200" dirty="0"/>
            <a:t>Track requests and deadlines to keep the process moving</a:t>
          </a:r>
          <a:endParaRPr lang="en-US" sz="1200" kern="1200" dirty="0"/>
        </a:p>
      </dsp:txBody>
      <dsp:txXfrm>
        <a:off x="2204078" y="2555143"/>
        <a:ext cx="8047448" cy="267177"/>
      </dsp:txXfrm>
    </dsp:sp>
    <dsp:sp modelId="{CDDAF3C9-5BBD-5E4A-874D-C884CE5B8F1C}">
      <dsp:nvSpPr>
        <dsp:cNvPr id="0" name=""/>
        <dsp:cNvSpPr/>
      </dsp:nvSpPr>
      <dsp:spPr>
        <a:xfrm>
          <a:off x="2050305" y="2822320"/>
          <a:ext cx="8201221"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ED60A4D-7B3E-9C4A-A743-94BCC7F551BC}">
      <dsp:nvSpPr>
        <dsp:cNvPr id="0" name=""/>
        <dsp:cNvSpPr/>
      </dsp:nvSpPr>
      <dsp:spPr>
        <a:xfrm>
          <a:off x="0" y="2837202"/>
          <a:ext cx="1025152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396D357-432D-0241-93F9-9D5606900CC1}">
      <dsp:nvSpPr>
        <dsp:cNvPr id="0" name=""/>
        <dsp:cNvSpPr/>
      </dsp:nvSpPr>
      <dsp:spPr>
        <a:xfrm>
          <a:off x="0" y="2837202"/>
          <a:ext cx="2050305" cy="14175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b="1" i="0" kern="1200"/>
            <a:t>✅ After the Audit</a:t>
          </a:r>
          <a:endParaRPr lang="en-US" sz="2500" kern="1200"/>
        </a:p>
      </dsp:txBody>
      <dsp:txXfrm>
        <a:off x="0" y="2837202"/>
        <a:ext cx="2050305" cy="1417561"/>
      </dsp:txXfrm>
    </dsp:sp>
    <dsp:sp modelId="{C5E6F3B6-9FB5-F44D-8031-B351C0FB23E1}">
      <dsp:nvSpPr>
        <dsp:cNvPr id="0" name=""/>
        <dsp:cNvSpPr/>
      </dsp:nvSpPr>
      <dsp:spPr>
        <a:xfrm>
          <a:off x="2204078" y="2850561"/>
          <a:ext cx="8047448" cy="267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b="0" i="0" kern="1200" dirty="0"/>
            <a:t>Audit reports are only valuable if findings are addressed.</a:t>
          </a:r>
          <a:endParaRPr lang="en-US" sz="1200" kern="1200" dirty="0"/>
        </a:p>
      </dsp:txBody>
      <dsp:txXfrm>
        <a:off x="2204078" y="2850561"/>
        <a:ext cx="8047448" cy="267177"/>
      </dsp:txXfrm>
    </dsp:sp>
    <dsp:sp modelId="{5F877C6D-69E2-3D4F-BEAE-0535EDF24205}">
      <dsp:nvSpPr>
        <dsp:cNvPr id="0" name=""/>
        <dsp:cNvSpPr/>
      </dsp:nvSpPr>
      <dsp:spPr>
        <a:xfrm>
          <a:off x="2050305" y="3117738"/>
          <a:ext cx="8201221"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3286BA3-DAF4-9C4B-9245-83EC7F10CE70}">
      <dsp:nvSpPr>
        <dsp:cNvPr id="0" name=""/>
        <dsp:cNvSpPr/>
      </dsp:nvSpPr>
      <dsp:spPr>
        <a:xfrm>
          <a:off x="2204078" y="3131097"/>
          <a:ext cx="8047448" cy="267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b="0" i="0" kern="1200" dirty="0"/>
            <a:t>Review findings and recommendations with city officials</a:t>
          </a:r>
          <a:endParaRPr lang="en-US" sz="1200" kern="1200" dirty="0"/>
        </a:p>
      </dsp:txBody>
      <dsp:txXfrm>
        <a:off x="2204078" y="3131097"/>
        <a:ext cx="8047448" cy="267177"/>
      </dsp:txXfrm>
    </dsp:sp>
    <dsp:sp modelId="{DCC4068F-A18F-6940-8389-AB4652248A57}">
      <dsp:nvSpPr>
        <dsp:cNvPr id="0" name=""/>
        <dsp:cNvSpPr/>
      </dsp:nvSpPr>
      <dsp:spPr>
        <a:xfrm>
          <a:off x="2050305" y="3398274"/>
          <a:ext cx="8201221"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BE25CC7-BB10-3344-8893-CDAE1C2EE7AC}">
      <dsp:nvSpPr>
        <dsp:cNvPr id="0" name=""/>
        <dsp:cNvSpPr/>
      </dsp:nvSpPr>
      <dsp:spPr>
        <a:xfrm>
          <a:off x="2204078" y="3411633"/>
          <a:ext cx="8047448" cy="267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b="0" i="0" kern="1200" dirty="0"/>
            <a:t>Help develop corrective action plans</a:t>
          </a:r>
          <a:endParaRPr lang="en-US" sz="1200" kern="1200" dirty="0"/>
        </a:p>
      </dsp:txBody>
      <dsp:txXfrm>
        <a:off x="2204078" y="3411633"/>
        <a:ext cx="8047448" cy="267177"/>
      </dsp:txXfrm>
    </dsp:sp>
    <dsp:sp modelId="{605B9712-23E0-A141-B170-4E42C7C0B22A}">
      <dsp:nvSpPr>
        <dsp:cNvPr id="0" name=""/>
        <dsp:cNvSpPr/>
      </dsp:nvSpPr>
      <dsp:spPr>
        <a:xfrm>
          <a:off x="2050305" y="3678810"/>
          <a:ext cx="8201221"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D524EEE-B4DA-2B41-95B6-8657B8025F25}">
      <dsp:nvSpPr>
        <dsp:cNvPr id="0" name=""/>
        <dsp:cNvSpPr/>
      </dsp:nvSpPr>
      <dsp:spPr>
        <a:xfrm>
          <a:off x="2204078" y="3692169"/>
          <a:ext cx="8047448" cy="267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b="0" i="0" kern="1200" dirty="0"/>
            <a:t>Monitor progress on unresolved findings</a:t>
          </a:r>
          <a:endParaRPr lang="en-US" sz="1200" kern="1200" dirty="0"/>
        </a:p>
      </dsp:txBody>
      <dsp:txXfrm>
        <a:off x="2204078" y="3692169"/>
        <a:ext cx="8047448" cy="267177"/>
      </dsp:txXfrm>
    </dsp:sp>
    <dsp:sp modelId="{DC71E0A6-6460-EF43-AD6A-E8FACA14CCAA}">
      <dsp:nvSpPr>
        <dsp:cNvPr id="0" name=""/>
        <dsp:cNvSpPr/>
      </dsp:nvSpPr>
      <dsp:spPr>
        <a:xfrm>
          <a:off x="2050305" y="3959346"/>
          <a:ext cx="8201221"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89225D3-A10E-4647-83E7-1812F0C55359}">
      <dsp:nvSpPr>
        <dsp:cNvPr id="0" name=""/>
        <dsp:cNvSpPr/>
      </dsp:nvSpPr>
      <dsp:spPr>
        <a:xfrm>
          <a:off x="2204078" y="3972705"/>
          <a:ext cx="8047448" cy="267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US" sz="1200" b="0" i="0" kern="1200" dirty="0"/>
            <a:t>Maintain records of actions taken for future reviews</a:t>
          </a:r>
          <a:endParaRPr lang="en-US" sz="1200" kern="1200" dirty="0"/>
        </a:p>
      </dsp:txBody>
      <dsp:txXfrm>
        <a:off x="2204078" y="3972705"/>
        <a:ext cx="8047448" cy="267177"/>
      </dsp:txXfrm>
    </dsp:sp>
    <dsp:sp modelId="{50E87EEA-2A33-FE4F-8E41-3CE9ABE80EC1}">
      <dsp:nvSpPr>
        <dsp:cNvPr id="0" name=""/>
        <dsp:cNvSpPr/>
      </dsp:nvSpPr>
      <dsp:spPr>
        <a:xfrm>
          <a:off x="2050305" y="4239882"/>
          <a:ext cx="8201221"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74867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CHANGE TO YOUR INFORMATION. </a:t>
            </a:r>
          </a:p>
        </p:txBody>
      </p:sp>
      <p:sp>
        <p:nvSpPr>
          <p:cNvPr id="4" name="Slide Number Placeholder 3"/>
          <p:cNvSpPr>
            <a:spLocks noGrp="1"/>
          </p:cNvSpPr>
          <p:nvPr>
            <p:ph type="sldNum" sz="quarter" idx="5"/>
          </p:nvPr>
        </p:nvSpPr>
        <p:spPr/>
        <p:txBody>
          <a:bodyPr/>
          <a:lstStyle/>
          <a:p>
            <a:fld id="{A82CEB78-8287-284A-9F99-D5A018DAEFD8}" type="slidenum">
              <a:rPr lang="en-US" smtClean="0"/>
              <a:t>2</a:t>
            </a:fld>
            <a:endParaRPr lang="en-US"/>
          </a:p>
        </p:txBody>
      </p:sp>
    </p:spTree>
    <p:extLst>
      <p:ext uri="{BB962C8B-B14F-4D97-AF65-F5344CB8AC3E}">
        <p14:creationId xmlns:p14="http://schemas.microsoft.com/office/powerpoint/2010/main" val="12032356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to talk to each other, a few minutes to share out. </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Code of Iowa in Section 372.13(3) requires that a city council appoint a city clerk with the following duties (from Section 380.7): </a:t>
            </a:r>
          </a:p>
          <a:p>
            <a:pPr marL="228600" indent="-228600">
              <a:buAutoNum type="arabicPeriod"/>
            </a:pPr>
            <a:r>
              <a:rPr lang="en-US" dirty="0"/>
              <a:t>Promptly record each measure. </a:t>
            </a:r>
          </a:p>
          <a:p>
            <a:pPr marL="228600" indent="-228600">
              <a:buAutoNum type="arabicPeriod"/>
            </a:pPr>
            <a:r>
              <a:rPr lang="en-US" dirty="0"/>
              <a:t>Where applicable, indicate whether the mayor signed, vetoed or took no action on the measure and whether the measure was passed after the mayor’s veto. </a:t>
            </a:r>
          </a:p>
          <a:p>
            <a:pPr marL="228600" indent="-228600">
              <a:buAutoNum type="arabicPeriod"/>
            </a:pPr>
            <a:r>
              <a:rPr lang="en-US" dirty="0"/>
              <a:t>3. Publish a summary of all ordinances or the complete text of ordinances and amendments in a manner provided in Code Sections 362.3, 380.6 and 380.7. “Summary” means a narrative description of the terms and conditions of an ordinance setting forth the main points of the ordinance in a manner that informs the public in a clear and understandable way, the meaning of the ordinance and providing sufficient notice to conform to the desired conduct required by the ordinance. The description must include the title of the ordinance, an accurate and intelligible abstract or synopsis of the essential elements of the ordinance, a statement that the description is a summary, the location and normal business hours of the office where the ordinance may be inspected, when the ordinance becomes effective, and the full text of any provision imposing fines, penalties, forfeitures, fees or taxes. Legal descriptions of property must be described in full, provided that maps or charts may be substituted for legal descriptions when they contain sufficient detail to clearly define the area with which the ordinance is concerned. If it is necessary to use technical or legal terms not generally familiar to the public, the narrative description should include definitions. </a:t>
            </a:r>
          </a:p>
          <a:p>
            <a:pPr marL="228600" indent="-228600">
              <a:buAutoNum type="arabicPeriod"/>
            </a:pPr>
            <a:r>
              <a:rPr lang="en-US" dirty="0"/>
              <a:t>4. Authenticate all measures, except motions, with his or her signature and certify the time and manner of publication if any. The clerk’s certification is presumptive evidence of the facts stated therein. </a:t>
            </a:r>
          </a:p>
          <a:p>
            <a:pPr marL="228600" indent="-228600">
              <a:buAutoNum type="arabicPeriod"/>
            </a:pPr>
            <a:r>
              <a:rPr lang="en-US" dirty="0"/>
              <a:t>5. Maintain for public use copies of all effective ordinances and codes. One of the largest duties of the clerk is to record and publish the minutes of each city council meeting (Code Section 372.13(6)). The council minutes should include: • Signatures of the mayor and city clerk in accordance with Code Section 380.7. • Proper notice preceding the meeting required by Code Section 21.4 (tentative agenda). • Information sufficient to indicate the vote of each member present as required by Code Section 21.3. • Documentation of the passage of ordinances, amendments or resolutions by a majority vote of all the members of the council in accordance with Code Section 380.4 (not just those in attendance). • Documentation that the council followed proper proceedings for closed sessions (Code Section 21.5). 1) The session was closed by affirmative roll call vote of at least two-thirds of the members. 2) The specific exemption under Code Section 21.5 was identified and documented. 3) Final action was taken in open session. 19Chapter 2  |  Role of Clerk • Delivered for publication (or posted depending on population size) within 15 days of the meeting in accordance with Code Section 372.13(6) and includes: 1) Total disbursements from each fund. 2) A list of all claims allowed (including the reason for the claim). 3) A summary of all receipts. 4) A summary of ordinances or amendments adopted.</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Slido</a:t>
            </a:r>
            <a:r>
              <a:rPr lang="en-US" dirty="0"/>
              <a:t>: </a:t>
            </a:r>
            <a:r>
              <a:rPr lang="en-US" b="0" i="0" dirty="0">
                <a:effectLst/>
                <a:latin typeface="Segoe UI" panose="020B0502040204020203" pitchFamily="34" charset="0"/>
              </a:rPr>
              <a:t>What task takes more of your time than people realize?</a:t>
            </a:r>
          </a:p>
          <a:p>
            <a:endParaRPr lang="en-US" dirty="0"/>
          </a:p>
        </p:txBody>
      </p:sp>
    </p:spTree>
    <p:extLst>
      <p:ext uri="{BB962C8B-B14F-4D97-AF65-F5344CB8AC3E}">
        <p14:creationId xmlns:p14="http://schemas.microsoft.com/office/powerpoint/2010/main" val="2979443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Agenda development varies but the roll of the agenda is to outline the overall discussions and actions by the council.  There is not right or wrong way to develop an agenda but everyone in the community should understand how items get added to the agenda.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Council Procedures will have items like when the agenda must be submitted by the City Administration, as well as things like the order of business for the agenda, and when the closing of agenda items takes place before a meeting (for </a:t>
            </a:r>
            <a:r>
              <a:rPr lang="en-US" sz="1800" b="0" i="0" u="none" strike="noStrike" dirty="0" err="1">
                <a:solidFill>
                  <a:srgbClr val="000000"/>
                </a:solidFill>
                <a:effectLst/>
                <a:latin typeface="Calibri" panose="020F0502020204030204" pitchFamily="34" charset="0"/>
              </a:rPr>
              <a:t>exa</a:t>
            </a:r>
            <a:endParaRPr lang="en-US"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25000" lnSpcReduction="20000"/>
          </a:bodyPr>
          <a:lstStyle/>
          <a:p>
            <a:r>
              <a:rPr lang="en-US" sz="1200" b="0" i="0" kern="1200" dirty="0">
                <a:solidFill>
                  <a:schemeClr val="tx1"/>
                </a:solidFill>
                <a:effectLst/>
                <a:latin typeface="+mn-lt"/>
                <a:ea typeface="+mn-ea"/>
                <a:cs typeface="+mn-cs"/>
              </a:rPr>
              <a:t>Iowa Code Subsection 21.4(1) outlines the minimum requirements for public notice of a meeting:  the time, date, and place of each meeting, and the tentative agenda of the meeting, “in a manner reasonably calculated to apprise the public of that information.”  The Iowa Supreme Court provided clarification on how public bodies must handle agendas, notices, and discussions in the decision KCOB/KLVN v Jasper Co Board of Supervisors (1991),. The Supreme Court stated that a sufficient meeting must provide enough information to notify readers as to the subject matter to be considered.  The Court also stated that the standard for compliance was “substantial” rather than “absolute.”   In this case, A media company sued the Jasper County Board of Supervisors for allegedly violating Iowa’s Open Meetings Law (Chapter 21).</a:t>
            </a:r>
            <a:br>
              <a:rPr lang="en-US" dirty="0"/>
            </a:br>
            <a:endParaRPr lang="en-US" dirty="0"/>
          </a:p>
          <a:p>
            <a:r>
              <a:rPr lang="en-US" sz="1200" b="1" i="0" kern="1200" dirty="0">
                <a:solidFill>
                  <a:schemeClr val="tx1"/>
                </a:solidFill>
                <a:effectLst/>
                <a:latin typeface="+mn-lt"/>
                <a:ea typeface="+mn-ea"/>
                <a:cs typeface="+mn-cs"/>
              </a:rPr>
              <a:t>The Key takeaways were that: </a:t>
            </a:r>
          </a:p>
          <a:p>
            <a:r>
              <a:rPr lang="en-US" sz="1200" b="1" i="0" kern="1200" dirty="0">
                <a:solidFill>
                  <a:schemeClr val="tx1"/>
                </a:solidFill>
                <a:effectLst/>
                <a:latin typeface="+mn-lt"/>
                <a:ea typeface="+mn-ea"/>
                <a:cs typeface="+mn-cs"/>
              </a:rPr>
              <a:t>1. Tentative Agendas Are Allowed</a:t>
            </a:r>
            <a:r>
              <a:rPr lang="en-US" sz="1200" b="0" i="0" kern="1200" dirty="0">
                <a:solidFill>
                  <a:schemeClr val="tx1"/>
                </a:solidFill>
                <a:effectLst/>
                <a:latin typeface="+mn-lt"/>
                <a:ea typeface="+mn-ea"/>
                <a:cs typeface="+mn-cs"/>
              </a:rPr>
              <a:t> and can be modified during meetings. Discussing items not listed is permitted </a:t>
            </a:r>
            <a:r>
              <a:rPr lang="en-US" sz="1200" b="1" i="0" kern="1200" dirty="0">
                <a:solidFill>
                  <a:schemeClr val="tx1"/>
                </a:solidFill>
                <a:effectLst/>
                <a:latin typeface="+mn-lt"/>
                <a:ea typeface="+mn-ea"/>
                <a:cs typeface="+mn-cs"/>
              </a:rPr>
              <a:t>if not done to intentionally mislead</a:t>
            </a:r>
            <a:r>
              <a:rPr lang="en-US" sz="1200" b="0" i="0" kern="1200" dirty="0">
                <a:solidFill>
                  <a:schemeClr val="tx1"/>
                </a:solidFill>
                <a:effectLst/>
                <a:latin typeface="+mn-lt"/>
                <a:ea typeface="+mn-ea"/>
                <a:cs typeface="+mn-cs"/>
              </a:rPr>
              <a:t> the public.</a:t>
            </a:r>
          </a:p>
          <a:p>
            <a:r>
              <a:rPr lang="en-US" sz="1200" b="1" i="0" kern="1200" dirty="0">
                <a:solidFill>
                  <a:schemeClr val="tx1"/>
                </a:solidFill>
                <a:effectLst/>
                <a:latin typeface="+mn-lt"/>
                <a:ea typeface="+mn-ea"/>
                <a:cs typeface="+mn-cs"/>
              </a:rPr>
              <a:t>2. Notice Must Be Reasonable, Not Exhaustive</a:t>
            </a:r>
            <a:r>
              <a:rPr lang="en-US" sz="1200" b="0" i="0" kern="1200" dirty="0">
                <a:solidFill>
                  <a:schemeClr val="tx1"/>
                </a:solidFill>
                <a:effectLst/>
                <a:latin typeface="+mn-lt"/>
                <a:ea typeface="+mn-ea"/>
                <a:cs typeface="+mn-cs"/>
              </a:rPr>
              <a:t>-The law requires </a:t>
            </a:r>
            <a:r>
              <a:rPr lang="en-US" sz="1200" b="1" i="0" kern="1200" dirty="0">
                <a:solidFill>
                  <a:schemeClr val="tx1"/>
                </a:solidFill>
                <a:effectLst/>
                <a:latin typeface="+mn-lt"/>
                <a:ea typeface="+mn-ea"/>
                <a:cs typeface="+mn-cs"/>
              </a:rPr>
              <a:t>reasonable notice</a:t>
            </a:r>
            <a:r>
              <a:rPr lang="en-US" sz="1200" b="0" i="0" kern="1200" dirty="0">
                <a:solidFill>
                  <a:schemeClr val="tx1"/>
                </a:solidFill>
                <a:effectLst/>
                <a:latin typeface="+mn-lt"/>
                <a:ea typeface="+mn-ea"/>
                <a:cs typeface="+mn-cs"/>
              </a:rPr>
              <a:t>, not detailed descriptions of every item and prior public discussion or awareness can support the adequacy of notice.</a:t>
            </a:r>
          </a:p>
          <a:p>
            <a:r>
              <a:rPr lang="en-US" sz="1200" b="1" i="0" kern="1200" dirty="0">
                <a:solidFill>
                  <a:schemeClr val="tx1"/>
                </a:solidFill>
                <a:effectLst/>
                <a:latin typeface="+mn-lt"/>
                <a:ea typeface="+mn-ea"/>
                <a:cs typeface="+mn-cs"/>
              </a:rPr>
              <a:t>3.Emergency or Unexpected Items</a:t>
            </a:r>
            <a:r>
              <a:rPr lang="en-US" sz="1200" b="0" i="0" kern="1200" dirty="0">
                <a:solidFill>
                  <a:schemeClr val="tx1"/>
                </a:solidFill>
                <a:effectLst/>
                <a:latin typeface="+mn-lt"/>
                <a:ea typeface="+mn-ea"/>
                <a:cs typeface="+mn-cs"/>
              </a:rPr>
              <a:t>- Items may be added during meetings if they arise unexpectedly or require urgent action but If action can wait, it should be deferred to a future meeting with proper notice.</a:t>
            </a:r>
          </a:p>
          <a:p>
            <a:r>
              <a:rPr lang="en-US" sz="1200" b="1" i="0" kern="1200" dirty="0">
                <a:solidFill>
                  <a:schemeClr val="tx1"/>
                </a:solidFill>
                <a:effectLst/>
                <a:latin typeface="+mn-lt"/>
                <a:ea typeface="+mn-ea"/>
                <a:cs typeface="+mn-cs"/>
              </a:rPr>
              <a:t>4.Intent Matters</a:t>
            </a:r>
            <a:r>
              <a:rPr lang="en-US" sz="1200" b="0" i="0" kern="1200" dirty="0">
                <a:solidFill>
                  <a:schemeClr val="tx1"/>
                </a:solidFill>
                <a:effectLst/>
                <a:latin typeface="+mn-lt"/>
                <a:ea typeface="+mn-ea"/>
                <a:cs typeface="+mn-cs"/>
              </a:rPr>
              <a:t>- Violations require </a:t>
            </a:r>
            <a:r>
              <a:rPr lang="en-US" sz="1200" b="1" i="0" kern="1200" dirty="0">
                <a:solidFill>
                  <a:schemeClr val="tx1"/>
                </a:solidFill>
                <a:effectLst/>
                <a:latin typeface="+mn-lt"/>
                <a:ea typeface="+mn-ea"/>
                <a:cs typeface="+mn-cs"/>
              </a:rPr>
              <a:t>intent to conceal or mislead</a:t>
            </a:r>
            <a:r>
              <a:rPr lang="en-US" sz="1200" b="0" i="0" kern="1200" dirty="0">
                <a:solidFill>
                  <a:schemeClr val="tx1"/>
                </a:solidFill>
                <a:effectLst/>
                <a:latin typeface="+mn-lt"/>
                <a:ea typeface="+mn-ea"/>
                <a:cs typeface="+mn-cs"/>
              </a:rPr>
              <a:t> and Innocent omissions or agenda changes are not automatically violations.</a:t>
            </a:r>
          </a:p>
          <a:p>
            <a:r>
              <a:rPr lang="en-US" sz="1200" b="1" i="0" kern="1200" dirty="0">
                <a:solidFill>
                  <a:schemeClr val="tx1"/>
                </a:solidFill>
                <a:effectLst/>
                <a:latin typeface="+mn-lt"/>
                <a:ea typeface="+mn-ea"/>
                <a:cs typeface="+mn-cs"/>
              </a:rPr>
              <a:t>5.Transparency Is the Goal</a:t>
            </a:r>
            <a:r>
              <a:rPr lang="en-US" sz="1200" b="0" i="0" kern="1200" dirty="0">
                <a:solidFill>
                  <a:schemeClr val="tx1"/>
                </a:solidFill>
                <a:effectLst/>
                <a:latin typeface="+mn-lt"/>
                <a:ea typeface="+mn-ea"/>
                <a:cs typeface="+mn-cs"/>
              </a:rPr>
              <a:t>-The law aims to ensure </a:t>
            </a:r>
            <a:r>
              <a:rPr lang="en-US" sz="1200" b="1" i="0" kern="1200" dirty="0">
                <a:solidFill>
                  <a:schemeClr val="tx1"/>
                </a:solidFill>
                <a:effectLst/>
                <a:latin typeface="+mn-lt"/>
                <a:ea typeface="+mn-ea"/>
                <a:cs typeface="+mn-cs"/>
              </a:rPr>
              <a:t>public access and awareness</a:t>
            </a:r>
            <a:r>
              <a:rPr lang="en-US" sz="1200" b="0" i="0" kern="1200" dirty="0">
                <a:solidFill>
                  <a:schemeClr val="tx1"/>
                </a:solidFill>
                <a:effectLst/>
                <a:latin typeface="+mn-lt"/>
                <a:ea typeface="+mn-ea"/>
                <a:cs typeface="+mn-cs"/>
              </a:rPr>
              <a:t>, not to restrict flexibility in governance. </a:t>
            </a:r>
          </a:p>
          <a:p>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a:cs typeface="Arial"/>
              </a:rPr>
              <a:t>Effective July 1, 2026- </a:t>
            </a:r>
            <a:r>
              <a:rPr lang="en-US" b="0" i="0" dirty="0">
                <a:solidFill>
                  <a:srgbClr val="000000"/>
                </a:solidFill>
                <a:effectLst/>
                <a:latin typeface="Exo 2"/>
              </a:rPr>
              <a:t>An agenda that had been previously posted may be amended by posting a revised agenda not less than 24 hours prior to the meeting, marked with the word “AMENDED,” and identifying the amended provisions. The government body must provide notice of the amended agenda in the same manner required for the original agenda, discussed above. </a:t>
            </a:r>
            <a:endParaRPr lang="en-US" dirty="0">
              <a:latin typeface="Arial"/>
              <a:cs typeface="Arial"/>
            </a:endParaRPr>
          </a:p>
          <a:p>
            <a:endParaRPr lang="en-US" dirty="0"/>
          </a:p>
        </p:txBody>
      </p:sp>
      <p:sp>
        <p:nvSpPr>
          <p:cNvPr id="4" name="Slide Number Placeholder 3"/>
          <p:cNvSpPr>
            <a:spLocks noGrp="1"/>
          </p:cNvSpPr>
          <p:nvPr>
            <p:ph type="sldNum" sz="quarter" idx="10"/>
          </p:nvPr>
        </p:nvSpPr>
        <p:spPr/>
        <p:txBody>
          <a:bodyPr/>
          <a:lstStyle/>
          <a:p>
            <a:fld id="{069EC781-3611-490F-A0F9-757BEBA072C1}" type="slidenum">
              <a:rPr lang="en-US" smtClean="0"/>
              <a:pPr/>
              <a:t>8</a:t>
            </a:fld>
            <a:endParaRPr lang="en-US" dirty="0"/>
          </a:p>
        </p:txBody>
      </p:sp>
      <p:sp>
        <p:nvSpPr>
          <p:cNvPr id="5" name="Date Placeholder 4">
            <a:extLst>
              <a:ext uri="{FF2B5EF4-FFF2-40B4-BE49-F238E27FC236}">
                <a16:creationId xmlns:a16="http://schemas.microsoft.com/office/drawing/2014/main" id="{87F3B64E-7E36-4422-939E-BAC506C5A853}"/>
              </a:ext>
            </a:extLst>
          </p:cNvPr>
          <p:cNvSpPr>
            <a:spLocks noGrp="1"/>
          </p:cNvSpPr>
          <p:nvPr>
            <p:ph type="dt" idx="1"/>
          </p:nvPr>
        </p:nvSpPr>
        <p:spPr/>
        <p:txBody>
          <a:bodyPr/>
          <a:lstStyle/>
          <a:p>
            <a:endParaRPr lang="en-US" dirty="0"/>
          </a:p>
        </p:txBody>
      </p:sp>
    </p:spTree>
    <p:extLst>
      <p:ext uri="{BB962C8B-B14F-4D97-AF65-F5344CB8AC3E}">
        <p14:creationId xmlns:p14="http://schemas.microsoft.com/office/powerpoint/2010/main" val="13462640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r>
              <a:rPr lang="en-US" sz="1200" b="0" i="0" u="none" strike="noStrike" kern="1200" dirty="0">
                <a:solidFill>
                  <a:schemeClr val="tx1"/>
                </a:solidFill>
                <a:effectLst/>
                <a:latin typeface="+mn-lt"/>
                <a:ea typeface="+mn-ea"/>
                <a:cs typeface="+mn-cs"/>
              </a:rPr>
              <a:t>For public bodies, public hearings and public comment periods are integrated.  Public hearings will need to have the details listed in the agenda as will public comment periods.  You will want to list the details for any public hearing or comment period in the agenda.  While there is no specific place that public comment and public hearing information belongs on the agenda, they are most often seen at the beginning after you adopt the agenda or after any reports to the council. Your Council Procedures and rules of order will help you find what works best. </a:t>
            </a:r>
            <a:endParaRPr lang="en-US" dirty="0"/>
          </a:p>
        </p:txBody>
      </p:sp>
    </p:spTree>
    <p:extLst>
      <p:ext uri="{BB962C8B-B14F-4D97-AF65-F5344CB8AC3E}">
        <p14:creationId xmlns:p14="http://schemas.microsoft.com/office/powerpoint/2010/main" val="39630931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a:t>
            </a:r>
            <a:r>
              <a:rPr lang="en-US" baseline="0" dirty="0"/>
              <a:t>any public meeting you must give notice at least 24 hours in advance.</a:t>
            </a:r>
            <a:endParaRPr lang="en-US" dirty="0"/>
          </a:p>
          <a:p>
            <a:endParaRPr lang="en-US" dirty="0"/>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a:t>Notice must be posted in a prominent, conspicuous location visible always, such as governmental buildings, glass doors which the notice can be seen 24 hours a day, prominent bulletin boards etc. Notice must also be </a:t>
            </a:r>
            <a:r>
              <a:rPr lang="en-US" b="0" i="0" dirty="0">
                <a:solidFill>
                  <a:srgbClr val="000000"/>
                </a:solidFill>
                <a:effectLst/>
                <a:latin typeface="Exo 2"/>
              </a:rPr>
              <a:t>On the primary internet site owned or maintained and regularly updated by the governmental body, or on another primary internet presence moderated by the governmental body.  </a:t>
            </a:r>
            <a:endParaRPr lang="en-US" dirty="0"/>
          </a:p>
          <a:p>
            <a:r>
              <a:rPr lang="en-US" dirty="0"/>
              <a:t>E-mail a copy to members of the public who request it.</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Where proper notice is not given, the nature of the good cause must be stated in the minutes. </a:t>
            </a:r>
            <a:r>
              <a:rPr lang="en-US" i="1" dirty="0"/>
              <a:t>This is rare and usually applies to emergency situations.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p>
          <a:p>
            <a:pPr algn="l"/>
            <a:r>
              <a:rPr lang="en-US" b="0" i="0" dirty="0">
                <a:solidFill>
                  <a:srgbClr val="000000"/>
                </a:solidFill>
                <a:effectLst/>
                <a:latin typeface="Exo 2"/>
              </a:rPr>
              <a:t>New and starting July 1, 2026, HF 2490 modifies Iowa Code section 21.4 relating to public meeting notice requirements. Public notices for open meetings must now be posted:</a:t>
            </a:r>
          </a:p>
          <a:p>
            <a:pPr algn="l"/>
            <a:r>
              <a:rPr lang="en-US" b="0" i="0" dirty="0">
                <a:solidFill>
                  <a:srgbClr val="000000"/>
                </a:solidFill>
                <a:effectLst/>
                <a:latin typeface="Exo 2"/>
              </a:rPr>
              <a:t>1.    In a prominent and conspicuous place that is annually designated for such purposes by the governmental body, in a manner such that the notice is visible at all times; and </a:t>
            </a:r>
            <a:br>
              <a:rPr lang="en-US" b="0" i="0" dirty="0">
                <a:solidFill>
                  <a:srgbClr val="000000"/>
                </a:solidFill>
                <a:effectLst/>
                <a:latin typeface="Exo 2"/>
              </a:rPr>
            </a:br>
            <a:r>
              <a:rPr lang="en-US" b="0" i="0" dirty="0">
                <a:solidFill>
                  <a:srgbClr val="000000"/>
                </a:solidFill>
                <a:effectLst/>
                <a:latin typeface="Exo 2"/>
              </a:rPr>
              <a:t>2.    On the primary internet site owned or maintained and regularly updated by the governmental body, or on another primary internet presence moderated by the governmental body.  </a:t>
            </a:r>
          </a:p>
          <a:p>
            <a:pPr algn="l"/>
            <a:r>
              <a:rPr lang="en-US" b="0" i="0" dirty="0">
                <a:solidFill>
                  <a:srgbClr val="000000"/>
                </a:solidFill>
                <a:effectLst/>
                <a:latin typeface="Exo 2"/>
              </a:rPr>
              <a:t>Notice to news media that have requested notice continues to be required.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800" b="0" i="0" u="none" strike="noStrike" dirty="0">
              <a:solidFill>
                <a:srgbClr val="C00000"/>
              </a:solidFill>
              <a:effectLst/>
              <a:highlight>
                <a:srgbClr val="F5F5F5"/>
              </a:highlight>
              <a:latin typeface="Arial" panose="020B0604020202020204" pitchFamily="34" charset="0"/>
            </a:endParaRPr>
          </a:p>
          <a:p>
            <a:endParaRPr lang="en-US" dirty="0"/>
          </a:p>
          <a:p>
            <a:endParaRPr lang="en-US" dirty="0"/>
          </a:p>
        </p:txBody>
      </p:sp>
      <p:sp>
        <p:nvSpPr>
          <p:cNvPr id="4" name="Slide Number Placeholder 3"/>
          <p:cNvSpPr>
            <a:spLocks noGrp="1"/>
          </p:cNvSpPr>
          <p:nvPr>
            <p:ph type="sldNum" sz="quarter" idx="10"/>
          </p:nvPr>
        </p:nvSpPr>
        <p:spPr/>
        <p:txBody>
          <a:bodyPr/>
          <a:lstStyle/>
          <a:p>
            <a:fld id="{618C877B-D541-0B41-8460-F7E2BB2CDDC0}" type="slidenum">
              <a:rPr lang="en-US" smtClean="0"/>
              <a:t>10</a:t>
            </a:fld>
            <a:endParaRPr lang="en-US"/>
          </a:p>
        </p:txBody>
      </p:sp>
    </p:spTree>
    <p:extLst>
      <p:ext uri="{BB962C8B-B14F-4D97-AF65-F5344CB8AC3E}">
        <p14:creationId xmlns:p14="http://schemas.microsoft.com/office/powerpoint/2010/main" val="3758624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Legal Framework:</a:t>
            </a:r>
          </a:p>
          <a:p>
            <a:pPr>
              <a:spcBef>
                <a:spcPts val="0"/>
              </a:spcBef>
              <a:spcAft>
                <a:spcPts val="1400"/>
              </a:spcAft>
            </a:pPr>
            <a:r>
              <a:rPr lang="en-US" b="1" dirty="0">
                <a:solidFill>
                  <a:srgbClr val="1A365D"/>
                </a:solidFill>
              </a:rPr>
              <a:t>•  Right to Observe: </a:t>
            </a:r>
            <a:r>
              <a:rPr lang="en-US" dirty="0">
                <a:solidFill>
                  <a:srgbClr val="475569"/>
                </a:solidFill>
              </a:rPr>
              <a:t>The Iowa Open Meetings Act guarantees public observation, not an automatic speaking right.</a:t>
            </a:r>
          </a:p>
          <a:p>
            <a:pPr>
              <a:spcBef>
                <a:spcPts val="0"/>
              </a:spcBef>
              <a:spcAft>
                <a:spcPts val="1400"/>
              </a:spcAft>
            </a:pPr>
            <a:r>
              <a:rPr lang="en-US" b="1" dirty="0">
                <a:solidFill>
                  <a:srgbClr val="1A365D"/>
                </a:solidFill>
              </a:rPr>
              <a:t>•  Mandatory Hearings: </a:t>
            </a:r>
            <a:r>
              <a:rPr lang="en-US" dirty="0">
                <a:solidFill>
                  <a:srgbClr val="475569"/>
                </a:solidFill>
              </a:rPr>
              <a:t>Public input is legally required only for formal public hearings (taxation, rezoning, ordinances).</a:t>
            </a:r>
          </a:p>
          <a:p>
            <a:pPr>
              <a:spcBef>
                <a:spcPts val="0"/>
              </a:spcBef>
              <a:spcAft>
                <a:spcPts val="1400"/>
              </a:spcAft>
            </a:pPr>
            <a:r>
              <a:rPr lang="en-US" b="1" dirty="0">
                <a:solidFill>
                  <a:srgbClr val="1A365D"/>
                </a:solidFill>
              </a:rPr>
              <a:t>•  24-Hour Notice: </a:t>
            </a:r>
            <a:r>
              <a:rPr lang="en-US" dirty="0">
                <a:solidFill>
                  <a:srgbClr val="475569"/>
                </a:solidFill>
              </a:rPr>
              <a:t>Agendas must be publicly posted at City Hall / online at least 24 hours in advance.</a:t>
            </a:r>
          </a:p>
          <a:p>
            <a:endParaRPr lang="en-US" dirty="0"/>
          </a:p>
          <a:p>
            <a:r>
              <a:rPr lang="en-US" dirty="0"/>
              <a:t>Standard Decorum:</a:t>
            </a:r>
          </a:p>
          <a:p>
            <a:pPr>
              <a:spcBef>
                <a:spcPts val="0"/>
              </a:spcBef>
              <a:spcAft>
                <a:spcPts val="1400"/>
              </a:spcAft>
            </a:pPr>
            <a:r>
              <a:rPr lang="en-US" b="1" dirty="0">
                <a:solidFill>
                  <a:srgbClr val="1A365D"/>
                </a:solidFill>
              </a:rPr>
              <a:t> Speaker Sign-Up: </a:t>
            </a:r>
            <a:r>
              <a:rPr lang="en-US" dirty="0">
                <a:solidFill>
                  <a:srgbClr val="475569"/>
                </a:solidFill>
              </a:rPr>
              <a:t>Most cities require registering via a speaker card or digital kiosk prior to call to order.</a:t>
            </a:r>
          </a:p>
          <a:p>
            <a:pPr>
              <a:spcBef>
                <a:spcPts val="0"/>
              </a:spcBef>
              <a:spcAft>
                <a:spcPts val="1400"/>
              </a:spcAft>
            </a:pPr>
            <a:r>
              <a:rPr lang="en-US" b="1" dirty="0">
                <a:solidFill>
                  <a:srgbClr val="1A365D"/>
                </a:solidFill>
              </a:rPr>
              <a:t>•  Time Limits: </a:t>
            </a:r>
            <a:r>
              <a:rPr lang="en-US" dirty="0">
                <a:solidFill>
                  <a:srgbClr val="475569"/>
                </a:solidFill>
              </a:rPr>
              <a:t>Typically 3 to 5 minutes per speaker to ensure equitable participation.</a:t>
            </a:r>
          </a:p>
          <a:p>
            <a:pPr>
              <a:spcBef>
                <a:spcPts val="0"/>
              </a:spcBef>
              <a:spcAft>
                <a:spcPts val="1400"/>
              </a:spcAft>
            </a:pPr>
            <a:r>
              <a:rPr lang="en-US" b="1" dirty="0">
                <a:solidFill>
                  <a:srgbClr val="1A365D"/>
                </a:solidFill>
              </a:rPr>
              <a:t>•  Podium Protocol: </a:t>
            </a:r>
            <a:r>
              <a:rPr lang="en-US" dirty="0">
                <a:solidFill>
                  <a:srgbClr val="475569"/>
                </a:solidFill>
              </a:rPr>
              <a:t>Speakers must state their name/address at the microphone; personal attacks are strictly prohibited.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05C780-B3ED-CB7B-6AAB-1B966547B5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626CEE-DE11-7033-DA85-0888D94FA7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9360C0-9A34-DAEC-F98E-867914E14183}"/>
              </a:ext>
            </a:extLst>
          </p:cNvPr>
          <p:cNvSpPr>
            <a:spLocks noGrp="1"/>
          </p:cNvSpPr>
          <p:nvPr>
            <p:ph type="body" idx="1"/>
          </p:nvPr>
        </p:nvSpPr>
        <p:spPr/>
        <p:txBody>
          <a:bodyPr/>
          <a:lstStyle/>
          <a:p>
            <a:pPr fontAlgn="t">
              <a:lnSpc>
                <a:spcPts val="1500"/>
              </a:lnSpc>
            </a:pPr>
            <a:r>
              <a:rPr lang="en-US" b="1" i="0" dirty="0">
                <a:effectLst/>
                <a:latin typeface="Segoe UI" panose="020B0502040204020203" pitchFamily="34" charset="0"/>
              </a:rPr>
              <a:t>Column 1: Meeting Foundations (Quorum &amp; Open Meetings)</a:t>
            </a:r>
          </a:p>
          <a:p>
            <a:pPr fontAlgn="t">
              <a:lnSpc>
                <a:spcPts val="1500"/>
              </a:lnSpc>
            </a:pPr>
            <a:r>
              <a:rPr lang="en-US" b="0" i="0" dirty="0">
                <a:effectLst/>
                <a:latin typeface="Segoe UI" panose="020B0502040204020203" pitchFamily="34" charset="0"/>
              </a:rPr>
              <a:t>"Every council meeting begins with the basics of legal governance. A quorum is the minimum number of members required for the council to conduct business and take official action. Without a quorum, discussion may occur in limited circumstances, but votes and official decisions generally cannot. Council members should also understand open meetings requirements, including providing proper notice, posting agendas, and conducting public business openly. These requirements are not simply procedural hurdles; they help ensure transparency, accountability, and public confidence in local government."</a:t>
            </a:r>
          </a:p>
          <a:p>
            <a:pPr fontAlgn="t">
              <a:lnSpc>
                <a:spcPts val="1500"/>
              </a:lnSpc>
            </a:pPr>
            <a:r>
              <a:rPr lang="en-US" b="1" i="0" dirty="0">
                <a:effectLst/>
                <a:latin typeface="Segoe UI" panose="020B0502040204020203" pitchFamily="34" charset="0"/>
              </a:rPr>
              <a:t>Column 2: Professional Conduct (Rules &amp; Decorum)</a:t>
            </a:r>
          </a:p>
          <a:p>
            <a:pPr fontAlgn="t">
              <a:lnSpc>
                <a:spcPts val="1500"/>
              </a:lnSpc>
            </a:pPr>
            <a:r>
              <a:rPr lang="en-US" b="0" i="0" dirty="0">
                <a:effectLst/>
                <a:latin typeface="Segoe UI" panose="020B0502040204020203" pitchFamily="34" charset="0"/>
              </a:rPr>
              <a:t>"Rules of procedure help meetings run efficiently and fairly. Members should follow adopted rules, stay focused on the agenda, seek recognition before speaking, and direct comments through the chair when appropriate. Good decorum means listening respectfully, avoiding interruptions, and debating issues rather than personalities. Disagreement is a normal and healthy part of governing, but it should remain professional and civil. The goal is not always agreement, but productive discussion that allows the council to make informed decisions."</a:t>
            </a:r>
          </a:p>
          <a:p>
            <a:pPr fontAlgn="t">
              <a:lnSpc>
                <a:spcPts val="1500"/>
              </a:lnSpc>
            </a:pPr>
            <a:r>
              <a:rPr lang="en-US" b="1" i="0" dirty="0">
                <a:effectLst/>
                <a:latin typeface="Segoe UI" panose="020B0502040204020203" pitchFamily="34" charset="0"/>
              </a:rPr>
              <a:t>Column 3: Ethics &amp; Accountability (Ethics, Standards, and Public Trust)</a:t>
            </a:r>
          </a:p>
          <a:p>
            <a:pPr fontAlgn="t">
              <a:lnSpc>
                <a:spcPts val="1500"/>
              </a:lnSpc>
            </a:pPr>
            <a:r>
              <a:rPr lang="en-US" b="0" i="0" dirty="0">
                <a:effectLst/>
                <a:latin typeface="Segoe UI" panose="020B0502040204020203" pitchFamily="34" charset="0"/>
              </a:rPr>
              <a:t>"Council members are entrusted with serving the public interest. Ethical conduct requires avoiding conflicts of interest, complying with applicable laws and policies, and making decisions based on what is best for the community. Members should treat staff, fellow officials, and the public with respect, even during difficult conversations. Every action taken by a council member reflects on the credibility of the governing body. By demonstrating integrity, fairness, and accountability, councils build and maintain the public's trust."</a:t>
            </a:r>
          </a:p>
          <a:p>
            <a:pPr fontAlgn="t">
              <a:lnSpc>
                <a:spcPts val="1500"/>
              </a:lnSpc>
            </a:pPr>
            <a:r>
              <a:rPr lang="en-US" b="1" i="0" dirty="0">
                <a:effectLst/>
                <a:latin typeface="Segoe UI" panose="020B0502040204020203" pitchFamily="34" charset="0"/>
              </a:rPr>
              <a:t>Closing Transition </a:t>
            </a:r>
            <a:r>
              <a:rPr lang="en-US" b="0" i="0" dirty="0">
                <a:effectLst/>
                <a:latin typeface="Segoe UI" panose="020B0502040204020203" pitchFamily="34" charset="0"/>
              </a:rPr>
              <a:t>"Strong councils rely on all three areas working together: legal compliance through quorum and open meetings requirements, professional conduct through rules and decorum, and ethical leadership through accountability and integrity. When these elements are present, meetings are more effective and public trust is strengthened</a:t>
            </a:r>
          </a:p>
          <a:p>
            <a:pPr fontAlgn="t">
              <a:lnSpc>
                <a:spcPts val="1500"/>
              </a:lnSpc>
            </a:pPr>
            <a:endParaRPr lang="en-US" b="0" i="0" dirty="0">
              <a:effectLst/>
              <a:latin typeface="Segoe UI" panose="020B0502040204020203" pitchFamily="34" charset="0"/>
            </a:endParaRPr>
          </a:p>
          <a:p>
            <a:pPr fontAlgn="t">
              <a:lnSpc>
                <a:spcPts val="1500"/>
              </a:lnSpc>
            </a:pPr>
            <a:r>
              <a:rPr lang="en-US" b="0" i="0" dirty="0">
                <a:effectLst/>
                <a:latin typeface="Segoe UI" panose="020B0502040204020203" pitchFamily="34" charset="0"/>
              </a:rPr>
              <a:t>Question for discussion: What is the most challenging public meeting situation you’ve dealt with?  Take 5 minutes and talk about your craziest meeting experience.  </a:t>
            </a:r>
          </a:p>
          <a:p>
            <a:endParaRPr lang="en-US" dirty="0"/>
          </a:p>
        </p:txBody>
      </p:sp>
      <p:sp>
        <p:nvSpPr>
          <p:cNvPr id="4" name="Slide Number Placeholder 3">
            <a:extLst>
              <a:ext uri="{FF2B5EF4-FFF2-40B4-BE49-F238E27FC236}">
                <a16:creationId xmlns:a16="http://schemas.microsoft.com/office/drawing/2014/main" id="{D062B794-1E6F-4252-2635-71C184FDF602}"/>
              </a:ext>
            </a:extLst>
          </p:cNvPr>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532399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r>
              <a:rPr lang="en-US" dirty="0"/>
              <a:t>City attorney should be there. </a:t>
            </a:r>
          </a:p>
        </p:txBody>
      </p:sp>
    </p:spTree>
    <p:extLst>
      <p:ext uri="{BB962C8B-B14F-4D97-AF65-F5344CB8AC3E}">
        <p14:creationId xmlns:p14="http://schemas.microsoft.com/office/powerpoint/2010/main" val="20961736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b="0" i="0" dirty="0"/>
              <a:t>FEES:</a:t>
            </a:r>
          </a:p>
          <a:p>
            <a:pPr fontAlgn="base"/>
            <a:r>
              <a:rPr lang="en-US" b="0" i="0" dirty="0"/>
              <a:t>The custodian can charge fees for the fulfillment of requests provided those fees do not exceed the actual costs of providing the service and cannot include ordinary expenses like employee benefits, electricity, etc. </a:t>
            </a:r>
            <a:r>
              <a:rPr lang="en-US" sz="1200" dirty="0"/>
              <a:t>A lawful custodian should not charge a requester for legal services used to determine whether the records requested contain confidential information. ​</a:t>
            </a:r>
          </a:p>
          <a:p>
            <a:pPr fontAlgn="base"/>
            <a:r>
              <a:rPr lang="en-US" sz="1200" dirty="0"/>
              <a:t>The lawful custodian should only charge the requester for the actual time an attorney spends redacting or reviewing confidential information.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SUPERVISION:</a:t>
            </a:r>
            <a:br>
              <a:rPr lang="en-US" dirty="0"/>
            </a:br>
            <a:r>
              <a:rPr lang="en-US" dirty="0"/>
              <a:t>Per House File 2490, starting July 1, 2026, custodians </a:t>
            </a:r>
            <a:r>
              <a:rPr lang="en-US" b="0" i="0" dirty="0">
                <a:solidFill>
                  <a:srgbClr val="4F657B"/>
                </a:solidFill>
                <a:effectLst/>
                <a:latin typeface="Roboto" panose="02000000000000000000" pitchFamily="2" charset="0"/>
              </a:rPr>
              <a:t>must fulfill requests received in writing, by telephone, or electronically, while also establishing that records taking less than thirty minutes to produce should generally be provided at no cost beyond copying fees, and that actual costs for services should be clearly communicated and reasonable, excluding ordinary operational expense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4F657B"/>
                </a:solidFill>
                <a:effectLst/>
                <a:latin typeface="Roboto" panose="02000000000000000000" pitchFamily="2" charset="0"/>
              </a:rPr>
              <a:t>RESPONSE TIME: </a:t>
            </a:r>
          </a:p>
          <a:p>
            <a:pPr algn="l" rtl="0" fontAlgn="base">
              <a:buFont typeface="Arial" panose="020B0604020202020204" pitchFamily="34" charset="0"/>
              <a:buChar char="•"/>
            </a:pPr>
            <a:r>
              <a:rPr lang="en-US" sz="1200" b="0" i="0" u="none" strike="noStrike" dirty="0">
                <a:solidFill>
                  <a:srgbClr val="2F2F2F"/>
                </a:solidFill>
                <a:effectLst/>
                <a:highlight>
                  <a:srgbClr val="F5F5F5"/>
                </a:highlight>
                <a:latin typeface="Arial" panose="020B0604020202020204" pitchFamily="34" charset="0"/>
              </a:rPr>
              <a:t>Chapter 22 is silent as to the time for response to a records request. </a:t>
            </a:r>
            <a:r>
              <a:rPr lang="en-US" sz="1200" b="0" i="0" dirty="0">
                <a:solidFill>
                  <a:srgbClr val="DF5327"/>
                </a:solidFill>
                <a:effectLst/>
                <a:highlight>
                  <a:srgbClr val="F5F5F5"/>
                </a:highlight>
                <a:latin typeface="Arial" panose="020B0604020202020204" pitchFamily="34" charset="0"/>
              </a:rPr>
              <a:t>​</a:t>
            </a:r>
            <a:endParaRPr lang="en-US" b="0" i="0" dirty="0">
              <a:solidFill>
                <a:srgbClr val="DF5327"/>
              </a:solidFill>
              <a:effectLst/>
              <a:highlight>
                <a:srgbClr val="F5F5F5"/>
              </a:highlight>
              <a:latin typeface="Arial" panose="020B0604020202020204" pitchFamily="34" charset="0"/>
            </a:endParaRPr>
          </a:p>
          <a:p>
            <a:pPr algn="l" rtl="0" fontAlgn="base">
              <a:buFont typeface="Arial" panose="020B0604020202020204" pitchFamily="34" charset="0"/>
              <a:buChar char="•"/>
            </a:pPr>
            <a:r>
              <a:rPr lang="en-US" sz="1200" b="0" i="0" u="none" strike="noStrike" dirty="0">
                <a:solidFill>
                  <a:srgbClr val="2F2F2F"/>
                </a:solidFill>
                <a:effectLst/>
                <a:highlight>
                  <a:srgbClr val="F5F5F5"/>
                </a:highlight>
                <a:latin typeface="Arial" panose="020B0604020202020204" pitchFamily="34" charset="0"/>
              </a:rPr>
              <a:t>Based on our review of section 22.8(4)(d), we believe it is not intended to impose an absolute twenty-day deadline on a government entity to find and produce requested public records, no matter how voluminous the request. </a:t>
            </a:r>
            <a:r>
              <a:rPr lang="en-US" sz="1200" b="0" i="1" u="none" strike="noStrike" dirty="0">
                <a:solidFill>
                  <a:srgbClr val="2F2F2F"/>
                </a:solidFill>
                <a:effectLst/>
                <a:highlight>
                  <a:srgbClr val="F5F5F5"/>
                </a:highlight>
                <a:latin typeface="Arial" panose="020B0604020202020204" pitchFamily="34" charset="0"/>
              </a:rPr>
              <a:t>Horsfield Materials, Inc. v. City of Dyersville</a:t>
            </a:r>
            <a:r>
              <a:rPr lang="en-US" sz="1200" b="0" i="0" u="none" strike="noStrike" dirty="0">
                <a:solidFill>
                  <a:srgbClr val="2F2F2F"/>
                </a:solidFill>
                <a:effectLst/>
                <a:highlight>
                  <a:srgbClr val="F5F5F5"/>
                </a:highlight>
                <a:latin typeface="Arial" panose="020B0604020202020204" pitchFamily="34" charset="0"/>
              </a:rPr>
              <a:t>, 834 N.W.2d 444 (Iowa 2013).</a:t>
            </a:r>
            <a:r>
              <a:rPr lang="en-US" sz="1200" b="0" i="0" dirty="0">
                <a:solidFill>
                  <a:srgbClr val="DF5327"/>
                </a:solidFill>
                <a:effectLst/>
                <a:highlight>
                  <a:srgbClr val="F5F5F5"/>
                </a:highlight>
                <a:latin typeface="Arial" panose="020B0604020202020204" pitchFamily="34" charset="0"/>
              </a:rPr>
              <a:t>​</a:t>
            </a:r>
            <a:endParaRPr lang="en-US" b="0" i="0" dirty="0">
              <a:solidFill>
                <a:srgbClr val="DF5327"/>
              </a:solidFill>
              <a:effectLst/>
              <a:highlight>
                <a:srgbClr val="F5F5F5"/>
              </a:highlight>
              <a:latin typeface="Arial" panose="020B0604020202020204" pitchFamily="34" charset="0"/>
            </a:endParaRPr>
          </a:p>
          <a:p>
            <a:pPr algn="l" rtl="0" fontAlgn="base">
              <a:buFont typeface="Arial" panose="020B0604020202020204" pitchFamily="34" charset="0"/>
              <a:buChar char="•"/>
            </a:pPr>
            <a:r>
              <a:rPr lang="en-US" sz="1200" b="0" i="0" u="none" strike="noStrike" dirty="0">
                <a:solidFill>
                  <a:srgbClr val="2F2F2F"/>
                </a:solidFill>
                <a:effectLst/>
                <a:highlight>
                  <a:srgbClr val="F5F5F5"/>
                </a:highlight>
                <a:latin typeface="Arial" panose="020B0604020202020204" pitchFamily="34" charset="0"/>
              </a:rPr>
              <a:t>If a request is routine, work to provide it immediately or as soon as possible.</a:t>
            </a:r>
            <a:r>
              <a:rPr lang="en-US" sz="1200" b="0" i="0" dirty="0">
                <a:solidFill>
                  <a:srgbClr val="DF5327"/>
                </a:solidFill>
                <a:effectLst/>
                <a:highlight>
                  <a:srgbClr val="F5F5F5"/>
                </a:highlight>
                <a:latin typeface="Arial" panose="020B0604020202020204" pitchFamily="34" charset="0"/>
              </a:rPr>
              <a:t>​</a:t>
            </a:r>
            <a:endParaRPr lang="en-US" b="0" i="0" dirty="0">
              <a:solidFill>
                <a:srgbClr val="DF5327"/>
              </a:solidFill>
              <a:effectLst/>
              <a:highlight>
                <a:srgbClr val="F5F5F5"/>
              </a:highlight>
              <a:latin typeface="Arial" panose="020B0604020202020204" pitchFamily="34" charset="0"/>
            </a:endParaRPr>
          </a:p>
          <a:p>
            <a:pPr algn="l" rtl="0" fontAlgn="base">
              <a:buFont typeface="Arial" panose="020B0604020202020204" pitchFamily="34" charset="0"/>
              <a:buChar char="•"/>
            </a:pPr>
            <a:r>
              <a:rPr lang="en-US" sz="1200" b="0" i="0" u="none" strike="noStrike" dirty="0">
                <a:solidFill>
                  <a:srgbClr val="2F2F2F"/>
                </a:solidFill>
                <a:effectLst/>
                <a:highlight>
                  <a:srgbClr val="F5F5F5"/>
                </a:highlight>
                <a:latin typeface="Arial" panose="020B0604020202020204" pitchFamily="34" charset="0"/>
              </a:rPr>
              <a:t>A good faith delay is allowed to determine whether the record in question is a public record or confidential.  (Section 22.8(4))</a:t>
            </a:r>
            <a:r>
              <a:rPr lang="en-US" sz="1200" b="0" i="0" dirty="0">
                <a:solidFill>
                  <a:srgbClr val="DF5327"/>
                </a:solidFill>
                <a:effectLst/>
                <a:highlight>
                  <a:srgbClr val="F5F5F5"/>
                </a:highlight>
                <a:latin typeface="Arial" panose="020B0604020202020204" pitchFamily="34" charset="0"/>
              </a:rPr>
              <a:t>​</a:t>
            </a:r>
            <a:endParaRPr lang="en-US" b="0" i="0" dirty="0">
              <a:solidFill>
                <a:srgbClr val="DF5327"/>
              </a:solidFill>
              <a:effectLst/>
              <a:highlight>
                <a:srgbClr val="F5F5F5"/>
              </a:highlight>
              <a:latin typeface="Arial" panose="020B0604020202020204" pitchFamily="34" charset="0"/>
            </a:endParaRPr>
          </a:p>
          <a:p>
            <a:pPr algn="l" rtl="0" fontAlgn="base">
              <a:buFont typeface="Arial" panose="020B0604020202020204" pitchFamily="34" charset="0"/>
              <a:buChar char="•"/>
            </a:pPr>
            <a:r>
              <a:rPr lang="en-US" sz="1200" b="0" i="0" u="none" strike="noStrike" dirty="0">
                <a:solidFill>
                  <a:srgbClr val="2F2F2F"/>
                </a:solidFill>
                <a:effectLst/>
                <a:highlight>
                  <a:srgbClr val="F5F5F5"/>
                </a:highlight>
                <a:latin typeface="Arial" panose="020B0604020202020204" pitchFamily="34" charset="0"/>
              </a:rPr>
              <a:t>A reasonable delay for this purpose ordinarily should not exceed 10 business days and cannot exceed 20 calendar days. </a:t>
            </a:r>
            <a:r>
              <a:rPr lang="en-US" sz="1200" b="0" i="0" dirty="0">
                <a:solidFill>
                  <a:srgbClr val="DF5327"/>
                </a:solidFill>
                <a:effectLst/>
                <a:highlight>
                  <a:srgbClr val="F5F5F5"/>
                </a:highlight>
                <a:latin typeface="Arial" panose="020B0604020202020204" pitchFamily="34" charset="0"/>
              </a:rPr>
              <a:t>​</a:t>
            </a:r>
            <a:endParaRPr lang="en-US" b="0" i="0" dirty="0">
              <a:solidFill>
                <a:srgbClr val="DF5327"/>
              </a:solidFill>
              <a:effectLst/>
              <a:highlight>
                <a:srgbClr val="F5F5F5"/>
              </a:highlight>
              <a:latin typeface="Arial" panose="020B0604020202020204" pitchFamily="34" charset="0"/>
            </a:endParaRPr>
          </a:p>
          <a:p>
            <a:pPr algn="l" rtl="0" fontAlgn="base">
              <a:buFont typeface="Arial" panose="020B0604020202020204" pitchFamily="34" charset="0"/>
              <a:buChar char="•"/>
            </a:pPr>
            <a:r>
              <a:rPr lang="en-US" sz="1200" b="0" i="0" u="none" strike="noStrike" dirty="0">
                <a:solidFill>
                  <a:srgbClr val="2F2F2F"/>
                </a:solidFill>
                <a:effectLst/>
                <a:highlight>
                  <a:srgbClr val="F5F5F5"/>
                </a:highlight>
                <a:latin typeface="Arial"/>
                <a:cs typeface="Arial"/>
              </a:rPr>
              <a:t>Record custodians should communicate with requesters to ensure that the correct records are released in as timely a manner as possible and any issues are discussed.</a:t>
            </a:r>
            <a:r>
              <a:rPr lang="en-US" sz="1200" b="0" i="0" dirty="0">
                <a:solidFill>
                  <a:srgbClr val="DF5327"/>
                </a:solidFill>
                <a:effectLst/>
                <a:highlight>
                  <a:srgbClr val="F5F5F5"/>
                </a:highlight>
                <a:latin typeface="Arial"/>
                <a:cs typeface="Arial"/>
              </a:rPr>
              <a:t>​</a:t>
            </a:r>
            <a:endParaRPr lang="en-US" b="0" i="0" dirty="0">
              <a:solidFill>
                <a:srgbClr val="DF5327"/>
              </a:solidFill>
              <a:effectLst/>
              <a:highlight>
                <a:srgbClr val="F5F5F5"/>
              </a:highlight>
              <a:latin typeface="Arial"/>
              <a:cs typeface="Arial"/>
            </a:endParaRPr>
          </a:p>
          <a:p>
            <a:pPr algn="l" rtl="0" fontAlgn="base">
              <a:buFont typeface="Arial" panose="020B0604020202020204" pitchFamily="34" charset="0"/>
              <a:buChar char="•"/>
            </a:pPr>
            <a:r>
              <a:rPr lang="en-US" sz="1200" b="0" i="0" u="none" strike="noStrike" dirty="0">
                <a:solidFill>
                  <a:srgbClr val="2F2F2F"/>
                </a:solidFill>
                <a:effectLst/>
                <a:highlight>
                  <a:srgbClr val="F5F5F5"/>
                </a:highlight>
                <a:latin typeface="Arial"/>
                <a:cs typeface="Arial"/>
              </a:rPr>
              <a:t>But, several Supreme Court decisions have raised specifically fact questions regarding “unreasonable delay.” </a:t>
            </a:r>
            <a:r>
              <a:rPr lang="en-US" sz="1200" b="0" i="1" u="none" strike="noStrike" dirty="0">
                <a:solidFill>
                  <a:srgbClr val="2F2F2F"/>
                </a:solidFill>
                <a:effectLst/>
                <a:highlight>
                  <a:srgbClr val="F5F5F5"/>
                </a:highlight>
                <a:latin typeface="Arial"/>
                <a:cs typeface="Arial"/>
              </a:rPr>
              <a:t>See Belin, Kirkwood Institute, and </a:t>
            </a:r>
            <a:r>
              <a:rPr lang="en-US" sz="1200" b="0" i="1" u="none" strike="noStrike" dirty="0" err="1">
                <a:solidFill>
                  <a:srgbClr val="2F2F2F"/>
                </a:solidFill>
                <a:effectLst/>
                <a:highlight>
                  <a:srgbClr val="F5F5F5"/>
                </a:highlight>
                <a:latin typeface="Arial"/>
                <a:cs typeface="Arial"/>
              </a:rPr>
              <a:t>Teig</a:t>
            </a:r>
            <a:endParaRPr lang="en-US" sz="1200" b="0" i="1" u="none" strike="noStrike" dirty="0">
              <a:solidFill>
                <a:srgbClr val="2F2F2F"/>
              </a:solidFill>
              <a:effectLst/>
              <a:highlight>
                <a:srgbClr val="F5F5F5"/>
              </a:highlight>
              <a:latin typeface="Arial"/>
              <a:cs typeface="Arial"/>
            </a:endParaRPr>
          </a:p>
          <a:p>
            <a:pPr algn="l" rtl="0" fontAlgn="base">
              <a:buFont typeface="Arial" panose="020B0604020202020204" pitchFamily="34" charset="0"/>
              <a:buChar char="•"/>
            </a:pPr>
            <a:endParaRPr lang="en-US" sz="1200" b="0" i="1" u="none" strike="noStrike" dirty="0">
              <a:solidFill>
                <a:srgbClr val="2F2F2F"/>
              </a:solidFill>
              <a:effectLst/>
              <a:highlight>
                <a:srgbClr val="F5F5F5"/>
              </a:highlight>
              <a:latin typeface="Arial"/>
              <a:cs typeface="Arial"/>
            </a:endParaRPr>
          </a:p>
          <a:p>
            <a:pPr algn="l" rtl="0" fontAlgn="base">
              <a:buFont typeface="Arial" panose="020B0604020202020204" pitchFamily="34" charset="0"/>
              <a:buChar char="•"/>
            </a:pPr>
            <a:r>
              <a:rPr lang="en-US" sz="1200" b="0" i="1" u="none" strike="noStrike" dirty="0">
                <a:solidFill>
                  <a:srgbClr val="2F2F2F"/>
                </a:solidFill>
                <a:effectLst/>
                <a:highlight>
                  <a:srgbClr val="F5F5F5"/>
                </a:highlight>
                <a:latin typeface="Arial"/>
                <a:cs typeface="Arial"/>
              </a:rPr>
              <a:t>BEST PRACTICES:</a:t>
            </a:r>
          </a:p>
          <a:p>
            <a:pPr marL="0" indent="0">
              <a:buNone/>
            </a:pPr>
            <a:r>
              <a:rPr lang="en-US" dirty="0"/>
              <a:t>It is strongly encouraged that agencies create written policies that:</a:t>
            </a:r>
          </a:p>
          <a:p>
            <a:pPr lvl="1"/>
            <a:r>
              <a:rPr lang="en-US" sz="2100" dirty="0"/>
              <a:t>Define the nature and extent of personally identifiable information collected by the agency</a:t>
            </a:r>
          </a:p>
          <a:p>
            <a:pPr lvl="1"/>
            <a:r>
              <a:rPr lang="en-US" sz="2100" dirty="0"/>
              <a:t>Describe which records are public, confidential, or a mixture</a:t>
            </a:r>
          </a:p>
          <a:p>
            <a:pPr lvl="1"/>
            <a:r>
              <a:rPr lang="en-US" sz="2100" dirty="0"/>
              <a:t>Delineate procedures for handling records requests</a:t>
            </a:r>
          </a:p>
          <a:p>
            <a:pPr lvl="1"/>
            <a:r>
              <a:rPr lang="en-US" sz="2100" dirty="0"/>
              <a:t>Create a process for the subject of a confidential record to grant permission to release that record to a third party</a:t>
            </a:r>
          </a:p>
          <a:p>
            <a:pPr lvl="1"/>
            <a:r>
              <a:rPr lang="en-US" sz="2100" dirty="0"/>
              <a:t>Create a process for the subject of a public record to review that record and have additions, dissents, or objections entered into that record, unless otherwise prohibited</a:t>
            </a:r>
          </a:p>
          <a:p>
            <a:pPr algn="l" rtl="0" fontAlgn="base">
              <a:buFont typeface="Arial" panose="020B0604020202020204" pitchFamily="34" charset="0"/>
              <a:buChar char="•"/>
            </a:pPr>
            <a:endParaRPr lang="en-US" b="0" i="0" dirty="0">
              <a:solidFill>
                <a:srgbClr val="DF5327"/>
              </a:solidFill>
              <a:effectLst/>
              <a:highlight>
                <a:srgbClr val="F5F5F5"/>
              </a:highlight>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4F657B"/>
              </a:solidFill>
              <a:effectLst/>
              <a:latin typeface="Roboto" panose="02000000000000000000" pitchFamily="2" charset="0"/>
            </a:endParaRP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r>
              <a:rPr lang="en-US" dirty="0"/>
              <a:t>After the council meeting, clerks are required by law to publish or post the meeting minutes within 15 days. The publication requirement for minutes is the same as the requirement for notices discussed previously in this chapter. Cities with populations under 200 can post minutes in three designated places as specified by ordinance. Cities with populations over 200 must publish minutes in a newspaper of general circulation. Meeting minutes must include the actions of the council and the votes of each council member. Some cities include more information than the minimum required by law, and the amount of information to include is typically determined by city practice.</a:t>
            </a:r>
          </a:p>
        </p:txBody>
      </p:sp>
    </p:spTree>
    <p:extLst>
      <p:ext uri="{BB962C8B-B14F-4D97-AF65-F5344CB8AC3E}">
        <p14:creationId xmlns:p14="http://schemas.microsoft.com/office/powerpoint/2010/main" val="22559529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r>
              <a:rPr lang="en-US" dirty="0"/>
              <a:t>Resolutions are required: 1. For approval of subdivision plats per Iowa Code Section 354.8; 2. For approval of the sale of city property per Iowa Code Section 364.7; 3. For approval of contacts to construct public improvements per Iowa Code Section 26.10 4. For expenditure in excess of $100,000 on a public improvement project 5. For acceptance of a public improvement or facility upon its completion per Iowa Code Section380.4 6. For adoption or amendment of the annual budget per Iowa Code Sections 24.2A, 384.16 and 384.18 7. Fund transfers 8. City officials wages, salaries and benefits 9. Depository Resolution 10. Resolution of Necessity (Bonds and Urban Renewal Districts) 11. Special Assessments 12. Street Finance Report approval 13. Contracts and agreements, including 28E agreements 14. Employment policies/handbooks</a:t>
            </a:r>
          </a:p>
          <a:p>
            <a:endParaRPr lang="en-US" dirty="0"/>
          </a:p>
          <a:p>
            <a:r>
              <a:rPr lang="en-US" b="1" dirty="0"/>
              <a:t>*Talk about depository resolutions and why they are necessary</a:t>
            </a:r>
            <a:r>
              <a:rPr lang="en-US" dirty="0"/>
              <a:t>. </a:t>
            </a:r>
          </a:p>
        </p:txBody>
      </p:sp>
    </p:spTree>
    <p:extLst>
      <p:ext uri="{BB962C8B-B14F-4D97-AF65-F5344CB8AC3E}">
        <p14:creationId xmlns:p14="http://schemas.microsoft.com/office/powerpoint/2010/main" val="37293990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A0F65-1541-F3B4-BEC7-2337EBDBC0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DB8C32-07A5-1615-0268-CD8FFA4983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C2C531-BE2C-16EE-94F5-8E2838C91224}"/>
              </a:ext>
            </a:extLst>
          </p:cNvPr>
          <p:cNvSpPr>
            <a:spLocks noGrp="1"/>
          </p:cNvSpPr>
          <p:nvPr>
            <p:ph type="body" idx="1"/>
          </p:nvPr>
        </p:nvSpPr>
        <p:spPr/>
        <p:txBody>
          <a:bodyPr/>
          <a:lstStyle/>
          <a:p>
            <a:r>
              <a:rPr lang="en-US" dirty="0"/>
              <a:t>Cities not required to have an annual audit are always able to have an audit conducted on their own initiative.  </a:t>
            </a:r>
          </a:p>
        </p:txBody>
      </p:sp>
      <p:sp>
        <p:nvSpPr>
          <p:cNvPr id="4" name="Slide Number Placeholder 3">
            <a:extLst>
              <a:ext uri="{FF2B5EF4-FFF2-40B4-BE49-F238E27FC236}">
                <a16:creationId xmlns:a16="http://schemas.microsoft.com/office/drawing/2014/main" id="{42DAC3D6-4D2D-3B7C-FAFD-1FF75A0CA3D8}"/>
              </a:ext>
            </a:extLst>
          </p:cNvPr>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8744185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pPr fontAlgn="t">
              <a:lnSpc>
                <a:spcPts val="1500"/>
              </a:lnSpc>
            </a:pPr>
            <a:r>
              <a:rPr lang="en-US" b="1" i="0" dirty="0">
                <a:effectLst/>
                <a:latin typeface="Segoe UI" panose="020B0502040204020203" pitchFamily="34" charset="0"/>
              </a:rPr>
              <a:t>Purpose</a:t>
            </a:r>
            <a:endParaRPr lang="en-US" b="0" i="0" dirty="0">
              <a:effectLst/>
              <a:latin typeface="Segoe UI" panose="020B0502040204020203" pitchFamily="34" charset="0"/>
            </a:endParaRPr>
          </a:p>
          <a:p>
            <a:pPr fontAlgn="t">
              <a:lnSpc>
                <a:spcPts val="1500"/>
              </a:lnSpc>
              <a:buFont typeface="Arial" panose="020B0604020202020204" pitchFamily="34" charset="0"/>
              <a:buChar char="•"/>
            </a:pPr>
            <a:r>
              <a:rPr lang="en-US" b="0" i="0" dirty="0">
                <a:effectLst/>
                <a:latin typeface="Segoe UI" panose="020B0502040204020203" pitchFamily="34" charset="0"/>
              </a:rPr>
              <a:t>Provides independent oversight of the city's financial reporting, internal controls, and audit process.</a:t>
            </a:r>
          </a:p>
          <a:p>
            <a:pPr fontAlgn="t">
              <a:lnSpc>
                <a:spcPts val="1500"/>
              </a:lnSpc>
              <a:buFont typeface="Arial" panose="020B0604020202020204" pitchFamily="34" charset="0"/>
              <a:buChar char="•"/>
            </a:pPr>
            <a:r>
              <a:rPr lang="en-US" b="0" i="0" dirty="0">
                <a:effectLst/>
                <a:latin typeface="Segoe UI" panose="020B0502040204020203" pitchFamily="34" charset="0"/>
              </a:rPr>
              <a:t>Typically includes council members and may be established by resolution or city financial policy.</a:t>
            </a:r>
          </a:p>
          <a:p>
            <a:pPr fontAlgn="t">
              <a:lnSpc>
                <a:spcPts val="1500"/>
              </a:lnSpc>
            </a:pPr>
            <a:r>
              <a:rPr lang="en-US" b="1" i="0" dirty="0">
                <a:effectLst/>
                <a:latin typeface="Segoe UI" panose="020B0502040204020203" pitchFamily="34" charset="0"/>
              </a:rPr>
              <a:t>Membership</a:t>
            </a:r>
            <a:endParaRPr lang="en-US" b="0" i="0" dirty="0">
              <a:effectLst/>
              <a:latin typeface="Segoe UI" panose="020B0502040204020203" pitchFamily="34" charset="0"/>
            </a:endParaRPr>
          </a:p>
          <a:p>
            <a:pPr fontAlgn="t">
              <a:lnSpc>
                <a:spcPts val="1500"/>
              </a:lnSpc>
              <a:buFont typeface="Arial" panose="020B0604020202020204" pitchFamily="34" charset="0"/>
              <a:buChar char="•"/>
            </a:pPr>
            <a:r>
              <a:rPr lang="en-US" b="0" i="0" dirty="0">
                <a:effectLst/>
                <a:latin typeface="Segoe UI" panose="020B0502040204020203" pitchFamily="34" charset="0"/>
              </a:rPr>
              <a:t>At least one council member should serve on the committee.</a:t>
            </a:r>
          </a:p>
          <a:p>
            <a:pPr fontAlgn="t">
              <a:lnSpc>
                <a:spcPts val="1500"/>
              </a:lnSpc>
              <a:buFont typeface="Arial" panose="020B0604020202020204" pitchFamily="34" charset="0"/>
              <a:buChar char="•"/>
            </a:pPr>
            <a:r>
              <a:rPr lang="en-US" b="0" i="0" dirty="0">
                <a:effectLst/>
                <a:latin typeface="Segoe UI" panose="020B0502040204020203" pitchFamily="34" charset="0"/>
              </a:rPr>
              <a:t>Members should understand budgeting, financial reporting, and audit requirements.</a:t>
            </a:r>
          </a:p>
          <a:p>
            <a:pPr fontAlgn="t">
              <a:lnSpc>
                <a:spcPts val="1500"/>
              </a:lnSpc>
              <a:buFont typeface="Arial" panose="020B0604020202020204" pitchFamily="34" charset="0"/>
              <a:buChar char="•"/>
            </a:pPr>
            <a:r>
              <a:rPr lang="en-US" b="0" i="0" dirty="0">
                <a:effectLst/>
                <a:latin typeface="Segoe UI" panose="020B0502040204020203" pitchFamily="34" charset="0"/>
              </a:rPr>
              <a:t>Staff such as the clerk or finance director support the committee but should not be members.</a:t>
            </a:r>
          </a:p>
          <a:p>
            <a:pPr fontAlgn="t">
              <a:lnSpc>
                <a:spcPts val="1500"/>
              </a:lnSpc>
            </a:pPr>
            <a:r>
              <a:rPr lang="en-US" b="1" i="0" dirty="0">
                <a:effectLst/>
                <a:latin typeface="Segoe UI" panose="020B0502040204020203" pitchFamily="34" charset="0"/>
              </a:rPr>
              <a:t>Key Responsibilities</a:t>
            </a:r>
            <a:endParaRPr lang="en-US" b="0" i="0" dirty="0">
              <a:effectLst/>
              <a:latin typeface="Segoe UI" panose="020B0502040204020203" pitchFamily="34" charset="0"/>
            </a:endParaRPr>
          </a:p>
          <a:p>
            <a:pPr fontAlgn="t">
              <a:lnSpc>
                <a:spcPts val="1500"/>
              </a:lnSpc>
              <a:buFont typeface="Arial" panose="020B0604020202020204" pitchFamily="34" charset="0"/>
              <a:buChar char="•"/>
            </a:pPr>
            <a:r>
              <a:rPr lang="en-US" b="0" i="0" dirty="0">
                <a:effectLst/>
                <a:latin typeface="Segoe UI" panose="020B0502040204020203" pitchFamily="34" charset="0"/>
              </a:rPr>
              <a:t>Review financial reports, invoices, bank statements, and internal controls.</a:t>
            </a:r>
          </a:p>
          <a:p>
            <a:pPr fontAlgn="t">
              <a:lnSpc>
                <a:spcPts val="1500"/>
              </a:lnSpc>
              <a:buFont typeface="Arial" panose="020B0604020202020204" pitchFamily="34" charset="0"/>
              <a:buChar char="•"/>
            </a:pPr>
            <a:r>
              <a:rPr lang="en-US" b="0" i="0" dirty="0">
                <a:effectLst/>
                <a:latin typeface="Segoe UI" panose="020B0502040204020203" pitchFamily="34" charset="0"/>
              </a:rPr>
              <a:t>Assist with selecting audit/examination services and reviewing auditor recommendations.</a:t>
            </a:r>
          </a:p>
          <a:p>
            <a:pPr fontAlgn="t">
              <a:lnSpc>
                <a:spcPts val="1500"/>
              </a:lnSpc>
              <a:buFont typeface="Arial" panose="020B0604020202020204" pitchFamily="34" charset="0"/>
              <a:buChar char="•"/>
            </a:pPr>
            <a:r>
              <a:rPr lang="en-US" b="0" i="0" dirty="0">
                <a:effectLst/>
                <a:latin typeface="Segoe UI" panose="020B0502040204020203" pitchFamily="34" charset="0"/>
              </a:rPr>
              <a:t>Meet with auditors and discuss financial statements and findings.</a:t>
            </a:r>
          </a:p>
          <a:p>
            <a:pPr fontAlgn="t">
              <a:lnSpc>
                <a:spcPts val="1500"/>
              </a:lnSpc>
              <a:buFont typeface="Arial" panose="020B0604020202020204" pitchFamily="34" charset="0"/>
              <a:buChar char="•"/>
            </a:pPr>
            <a:r>
              <a:rPr lang="en-US" b="0" i="0" dirty="0">
                <a:effectLst/>
                <a:latin typeface="Segoe UI" panose="020B0502040204020203" pitchFamily="34" charset="0"/>
              </a:rPr>
              <a:t>Provide a confidential process for reporting accounting concerns.</a:t>
            </a:r>
          </a:p>
          <a:p>
            <a:pPr fontAlgn="t">
              <a:lnSpc>
                <a:spcPts val="1500"/>
              </a:lnSpc>
              <a:buFont typeface="Arial" panose="020B0604020202020204" pitchFamily="34" charset="0"/>
              <a:buChar char="•"/>
            </a:pPr>
            <a:r>
              <a:rPr lang="en-US" b="0" i="0" dirty="0">
                <a:effectLst/>
                <a:latin typeface="Segoe UI" panose="020B0502040204020203" pitchFamily="34" charset="0"/>
              </a:rPr>
              <a:t>Report to the city council annually on committee activities.</a:t>
            </a:r>
          </a:p>
          <a:p>
            <a:pPr fontAlgn="t">
              <a:lnSpc>
                <a:spcPts val="1500"/>
              </a:lnSpc>
            </a:pPr>
            <a:r>
              <a:rPr lang="en-US" b="1" i="0" dirty="0">
                <a:effectLst/>
                <a:latin typeface="Segoe UI" panose="020B0502040204020203" pitchFamily="34" charset="0"/>
              </a:rPr>
              <a:t>Clerk Connection</a:t>
            </a:r>
            <a:endParaRPr lang="en-US" b="0" i="0" dirty="0">
              <a:effectLst/>
              <a:latin typeface="Segoe UI" panose="020B0502040204020203" pitchFamily="34" charset="0"/>
            </a:endParaRPr>
          </a:p>
          <a:p>
            <a:pPr fontAlgn="t">
              <a:lnSpc>
                <a:spcPts val="1500"/>
              </a:lnSpc>
            </a:pPr>
            <a:r>
              <a:rPr lang="en-US" b="0" i="0" dirty="0">
                <a:effectLst/>
                <a:latin typeface="Segoe UI" panose="020B0502040204020203" pitchFamily="34" charset="0"/>
              </a:rPr>
              <a:t>The clerk is often the committee's primary staff resource, providing records, financial information, and support throughout the audit or examination process.</a:t>
            </a:r>
          </a:p>
          <a:p>
            <a:endParaRPr lang="en-US" dirty="0"/>
          </a:p>
        </p:txBody>
      </p:sp>
    </p:spTree>
    <p:extLst>
      <p:ext uri="{BB962C8B-B14F-4D97-AF65-F5344CB8AC3E}">
        <p14:creationId xmlns:p14="http://schemas.microsoft.com/office/powerpoint/2010/main" val="38716575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Budget:</a:t>
            </a:r>
          </a:p>
          <a:p>
            <a:r>
              <a:rPr lang="en-US" b="0" i="0" dirty="0">
                <a:solidFill>
                  <a:srgbClr val="424242"/>
                </a:solidFill>
                <a:effectLst/>
                <a:latin typeface="Roboto" panose="02000000000000000000" pitchFamily="2" charset="0"/>
              </a:rPr>
              <a:t>The budget must be filed by April 30 and is preceded by two public hearings/notices as required by the state code. </a:t>
            </a:r>
            <a:r>
              <a:rPr lang="en-US" b="0" i="1" dirty="0">
                <a:solidFill>
                  <a:srgbClr val="424242"/>
                </a:solidFill>
                <a:effectLst/>
                <a:latin typeface="Roboto" panose="02000000000000000000" pitchFamily="2" charset="0"/>
              </a:rPr>
              <a:t>Code</a:t>
            </a:r>
            <a:r>
              <a:rPr lang="en-US" b="0" i="0" dirty="0">
                <a:solidFill>
                  <a:srgbClr val="424242"/>
                </a:solidFill>
                <a:effectLst/>
                <a:latin typeface="Roboto" panose="02000000000000000000" pitchFamily="2" charset="0"/>
              </a:rPr>
              <a:t> Section 384.16(3) requires that the public hearing notice is published (or posted for those cities 200 or less in population) not fewer than 4 days before and not more than 20 days before the public hearing. Additionally, a copy of the detailed budget must be available at least 20 days before it is certi­fied but not fewer than 10 days before the public hearing</a:t>
            </a:r>
          </a:p>
          <a:p>
            <a:r>
              <a:rPr lang="en-US" b="0" i="0" dirty="0">
                <a:solidFill>
                  <a:srgbClr val="424242"/>
                </a:solidFill>
                <a:effectLst/>
                <a:latin typeface="Roboto" panose="02000000000000000000" pitchFamily="2" charset="0"/>
              </a:rPr>
              <a:t>In 2023, the legislature added an additional step that requires cities to hold a hearing on its proposed property tax amounts and taxpayer statements. This must be done after March 20th and prior to the final annual budget hearing/adoption.</a:t>
            </a:r>
          </a:p>
          <a:p>
            <a:endParaRPr lang="en-US" b="0" i="0" dirty="0">
              <a:solidFill>
                <a:srgbClr val="424242"/>
              </a:solidFill>
              <a:effectLst/>
              <a:latin typeface="Roboto" panose="02000000000000000000" pitchFamily="2" charset="0"/>
            </a:endParaRPr>
          </a:p>
          <a:p>
            <a:endParaRPr lang="en-US" b="0" i="0" dirty="0">
              <a:solidFill>
                <a:srgbClr val="424242"/>
              </a:solidFill>
              <a:effectLst/>
              <a:latin typeface="Roboto" panose="02000000000000000000" pitchFamily="2" charset="0"/>
            </a:endParaRPr>
          </a:p>
          <a:p>
            <a:r>
              <a:rPr lang="en-US" b="0" i="0" dirty="0">
                <a:solidFill>
                  <a:srgbClr val="424242"/>
                </a:solidFill>
                <a:effectLst/>
                <a:latin typeface="Roboto" panose="02000000000000000000" pitchFamily="2" charset="0"/>
              </a:rPr>
              <a:t>SHARE A RESOURCE THAT REALLY HELPED YOU WHEN YOU STARTED AS A NEW CLERK WITH THESE REPORTS.  IF YOU ARE A NEW CLERK: WHAT REPORTING REQUIREMENT IS CAUSING YOU THE MOST STRESS?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endParaRPr lang="en-US" dirty="0"/>
          </a:p>
        </p:txBody>
      </p:sp>
    </p:spTree>
    <p:extLst>
      <p:ext uri="{BB962C8B-B14F-4D97-AF65-F5344CB8AC3E}">
        <p14:creationId xmlns:p14="http://schemas.microsoft.com/office/powerpoint/2010/main" val="17278741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Slide_Solid Re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BAE84-700B-054E-8730-2262E5327E60}"/>
              </a:ext>
            </a:extLst>
          </p:cNvPr>
          <p:cNvSpPr>
            <a:spLocks noGrp="1"/>
          </p:cNvSpPr>
          <p:nvPr>
            <p:ph type="ctrTitle" hasCustomPrompt="1"/>
          </p:nvPr>
        </p:nvSpPr>
        <p:spPr>
          <a:xfrm>
            <a:off x="974725" y="3010135"/>
            <a:ext cx="10354360" cy="1843238"/>
          </a:xfrm>
        </p:spPr>
        <p:txBody>
          <a:bodyPr lIns="0" tIns="0" rIns="0" bIns="0" anchor="t" anchorCtr="0">
            <a:normAutofit/>
          </a:bodyPr>
          <a:lstStyle>
            <a:lvl1pPr algn="l">
              <a:defRPr sz="6000" b="1">
                <a:solidFill>
                  <a:schemeClr val="bg1"/>
                </a:solidFill>
                <a:latin typeface="Arial" panose="020B0604020202020204" pitchFamily="34" charset="0"/>
                <a:ea typeface="Roboto" panose="02000000000000000000" pitchFamily="2" charset="0"/>
                <a:cs typeface="Arial" panose="020B0604020202020204" pitchFamily="34" charset="0"/>
              </a:defRPr>
            </a:lvl1pPr>
          </a:lstStyle>
          <a:p>
            <a:r>
              <a:rPr lang="en-US" dirty="0"/>
              <a:t>Red Title Slide</a:t>
            </a:r>
            <a:br>
              <a:rPr lang="en-US" dirty="0"/>
            </a:br>
            <a:r>
              <a:rPr lang="en-US" dirty="0"/>
              <a:t>with No Photo</a:t>
            </a:r>
          </a:p>
        </p:txBody>
      </p:sp>
      <p:cxnSp>
        <p:nvCxnSpPr>
          <p:cNvPr id="8" name="Straight Connector 7">
            <a:extLst>
              <a:ext uri="{FF2B5EF4-FFF2-40B4-BE49-F238E27FC236}">
                <a16:creationId xmlns:a16="http://schemas.microsoft.com/office/drawing/2014/main" id="{C4E1A789-3A04-9240-BCEC-3DACF2B52870}"/>
              </a:ext>
            </a:extLst>
          </p:cNvPr>
          <p:cNvCxnSpPr>
            <a:cxnSpLocks/>
          </p:cNvCxnSpPr>
          <p:nvPr/>
        </p:nvCxnSpPr>
        <p:spPr>
          <a:xfrm>
            <a:off x="974126" y="2672174"/>
            <a:ext cx="768531" cy="0"/>
          </a:xfrm>
          <a:prstGeom prst="line">
            <a:avLst/>
          </a:prstGeom>
          <a:ln w="63500">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Subtitle 2">
            <a:extLst>
              <a:ext uri="{FF2B5EF4-FFF2-40B4-BE49-F238E27FC236}">
                <a16:creationId xmlns:a16="http://schemas.microsoft.com/office/drawing/2014/main" id="{7055E247-542B-D541-8F36-DBA97343BC92}"/>
              </a:ext>
            </a:extLst>
          </p:cNvPr>
          <p:cNvSpPr>
            <a:spLocks noGrp="1"/>
          </p:cNvSpPr>
          <p:nvPr>
            <p:ph type="subTitle" idx="1" hasCustomPrompt="1"/>
          </p:nvPr>
        </p:nvSpPr>
        <p:spPr>
          <a:xfrm>
            <a:off x="974725" y="5042135"/>
            <a:ext cx="10354360" cy="407460"/>
          </a:xfrm>
        </p:spPr>
        <p:txBody>
          <a:bodyPr lIns="0" tIns="0" rIns="0" bIns="0"/>
          <a:lstStyle>
            <a:lvl1pPr marL="0" indent="0" algn="l">
              <a:buNone/>
              <a:defRPr sz="2400" b="1">
                <a:solidFill>
                  <a:schemeClr val="accent2"/>
                </a:solidFill>
                <a:latin typeface="Arial" panose="020B0604020202020204" pitchFamily="34" charset="0"/>
                <a:ea typeface="Roboto" panose="02000000000000000000"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p>
        </p:txBody>
      </p:sp>
      <p:sp>
        <p:nvSpPr>
          <p:cNvPr id="6" name="Text Placeholder 15">
            <a:extLst>
              <a:ext uri="{FF2B5EF4-FFF2-40B4-BE49-F238E27FC236}">
                <a16:creationId xmlns:a16="http://schemas.microsoft.com/office/drawing/2014/main" id="{2BBC7A98-1B1E-8545-AABD-0F79723A230C}"/>
              </a:ext>
            </a:extLst>
          </p:cNvPr>
          <p:cNvSpPr>
            <a:spLocks noGrp="1"/>
          </p:cNvSpPr>
          <p:nvPr>
            <p:ph type="body" sz="quarter" idx="10" hasCustomPrompt="1"/>
          </p:nvPr>
        </p:nvSpPr>
        <p:spPr>
          <a:xfrm>
            <a:off x="974725" y="5481303"/>
            <a:ext cx="10354360" cy="463108"/>
          </a:xfrm>
        </p:spPr>
        <p:txBody>
          <a:bodyPr lIns="0" tIns="0" rIns="0" bIns="0">
            <a:normAutofit/>
          </a:bodyPr>
          <a:lstStyle>
            <a:lvl1pPr marL="0" indent="0">
              <a:buNone/>
              <a:defRPr sz="2400">
                <a:solidFill>
                  <a:schemeClr val="bg1"/>
                </a:solidFill>
                <a:latin typeface="Arial" panose="020B0604020202020204" pitchFamily="34" charset="0"/>
                <a:ea typeface="Roboto" panose="02000000000000000000" pitchFamily="2"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Month XX, 2020</a:t>
            </a:r>
          </a:p>
        </p:txBody>
      </p:sp>
      <p:sp>
        <p:nvSpPr>
          <p:cNvPr id="7" name="Footer Placeholder 4">
            <a:extLst>
              <a:ext uri="{FF2B5EF4-FFF2-40B4-BE49-F238E27FC236}">
                <a16:creationId xmlns:a16="http://schemas.microsoft.com/office/drawing/2014/main" id="{AA810B86-CAB7-EA43-BC2F-6E66762DC8D3}"/>
              </a:ext>
            </a:extLst>
          </p:cNvPr>
          <p:cNvSpPr>
            <a:spLocks noGrp="1"/>
          </p:cNvSpPr>
          <p:nvPr>
            <p:ph type="ftr" sz="quarter" idx="3"/>
          </p:nvPr>
        </p:nvSpPr>
        <p:spPr>
          <a:xfrm>
            <a:off x="952500" y="2106725"/>
            <a:ext cx="10376585" cy="365125"/>
          </a:xfrm>
          <a:prstGeom prst="rect">
            <a:avLst/>
          </a:prstGeom>
          <a:noFill/>
        </p:spPr>
        <p:txBody>
          <a:bodyPr vert="horz" lIns="0" tIns="0" rIns="0" bIns="0" rtlCol="0" anchor="ctr"/>
          <a:lstStyle>
            <a:lvl1pPr algn="l">
              <a:defRPr sz="2200" b="0">
                <a:solidFill>
                  <a:schemeClr val="bg1"/>
                </a:solidFill>
                <a:latin typeface="Arial" panose="020B0604020202020204" pitchFamily="34" charset="0"/>
                <a:ea typeface="Roboto" panose="02000000000000000000" pitchFamily="2" charset="0"/>
                <a:cs typeface="Arial" panose="020B0604020202020204" pitchFamily="34" charset="0"/>
              </a:defRPr>
            </a:lvl1pPr>
          </a:lstStyle>
          <a:p>
            <a:endParaRPr lang="en-US" dirty="0"/>
          </a:p>
        </p:txBody>
      </p:sp>
      <p:sp>
        <p:nvSpPr>
          <p:cNvPr id="3" name="Rectangle 2">
            <a:extLst>
              <a:ext uri="{FF2B5EF4-FFF2-40B4-BE49-F238E27FC236}">
                <a16:creationId xmlns:a16="http://schemas.microsoft.com/office/drawing/2014/main" id="{B0975BFC-F4DC-2E90-6702-C34D8B916353}"/>
              </a:ext>
            </a:extLst>
          </p:cNvPr>
          <p:cNvSpPr/>
          <p:nvPr/>
        </p:nvSpPr>
        <p:spPr>
          <a:xfrm>
            <a:off x="989081" y="1"/>
            <a:ext cx="2853241" cy="16597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lack background with red text&#10;&#10;Description automatically generated">
            <a:extLst>
              <a:ext uri="{FF2B5EF4-FFF2-40B4-BE49-F238E27FC236}">
                <a16:creationId xmlns:a16="http://schemas.microsoft.com/office/drawing/2014/main" id="{352EC513-815F-7252-FDFF-731480A2C353}"/>
              </a:ext>
            </a:extLst>
          </p:cNvPr>
          <p:cNvPicPr>
            <a:picLocks noChangeAspect="1"/>
          </p:cNvPicPr>
          <p:nvPr/>
        </p:nvPicPr>
        <p:blipFill>
          <a:blip r:embed="rId2"/>
          <a:stretch>
            <a:fillRect/>
          </a:stretch>
        </p:blipFill>
        <p:spPr>
          <a:xfrm>
            <a:off x="1259993" y="298607"/>
            <a:ext cx="2311417" cy="1062506"/>
          </a:xfrm>
          <a:prstGeom prst="rect">
            <a:avLst/>
          </a:prstGeom>
        </p:spPr>
      </p:pic>
    </p:spTree>
    <p:extLst>
      <p:ext uri="{BB962C8B-B14F-4D97-AF65-F5344CB8AC3E}">
        <p14:creationId xmlns:p14="http://schemas.microsoft.com/office/powerpoint/2010/main" val="1493557962"/>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60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_Solid Whit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BAE84-700B-054E-8730-2262E5327E60}"/>
              </a:ext>
            </a:extLst>
          </p:cNvPr>
          <p:cNvSpPr>
            <a:spLocks noGrp="1"/>
          </p:cNvSpPr>
          <p:nvPr>
            <p:ph type="ctrTitle" hasCustomPrompt="1"/>
          </p:nvPr>
        </p:nvSpPr>
        <p:spPr>
          <a:xfrm>
            <a:off x="974725" y="3010135"/>
            <a:ext cx="10354360" cy="1843238"/>
          </a:xfrm>
        </p:spPr>
        <p:txBody>
          <a:bodyPr lIns="0" tIns="0" rIns="0" bIns="0" anchor="t" anchorCtr="0">
            <a:normAutofit/>
          </a:bodyPr>
          <a:lstStyle>
            <a:lvl1pPr algn="l">
              <a:defRPr sz="6000" b="1">
                <a:solidFill>
                  <a:schemeClr val="accent1"/>
                </a:solidFill>
                <a:latin typeface="Arial" panose="020B0604020202020204" pitchFamily="34" charset="0"/>
                <a:ea typeface="Roboto" panose="02000000000000000000" pitchFamily="2" charset="0"/>
                <a:cs typeface="Arial" panose="020B0604020202020204" pitchFamily="34" charset="0"/>
              </a:defRPr>
            </a:lvl1pPr>
          </a:lstStyle>
          <a:p>
            <a:r>
              <a:rPr lang="en-US" dirty="0"/>
              <a:t>White Title Slide</a:t>
            </a:r>
            <a:br>
              <a:rPr lang="en-US" dirty="0"/>
            </a:br>
            <a:r>
              <a:rPr lang="en-US" dirty="0"/>
              <a:t>with No Photo</a:t>
            </a:r>
          </a:p>
        </p:txBody>
      </p:sp>
      <p:cxnSp>
        <p:nvCxnSpPr>
          <p:cNvPr id="8" name="Straight Connector 7">
            <a:extLst>
              <a:ext uri="{FF2B5EF4-FFF2-40B4-BE49-F238E27FC236}">
                <a16:creationId xmlns:a16="http://schemas.microsoft.com/office/drawing/2014/main" id="{C4E1A789-3A04-9240-BCEC-3DACF2B52870}"/>
              </a:ext>
            </a:extLst>
          </p:cNvPr>
          <p:cNvCxnSpPr>
            <a:cxnSpLocks/>
          </p:cNvCxnSpPr>
          <p:nvPr/>
        </p:nvCxnSpPr>
        <p:spPr>
          <a:xfrm>
            <a:off x="974126" y="2672174"/>
            <a:ext cx="768531"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Subtitle 2">
            <a:extLst>
              <a:ext uri="{FF2B5EF4-FFF2-40B4-BE49-F238E27FC236}">
                <a16:creationId xmlns:a16="http://schemas.microsoft.com/office/drawing/2014/main" id="{7055E247-542B-D541-8F36-DBA97343BC92}"/>
              </a:ext>
            </a:extLst>
          </p:cNvPr>
          <p:cNvSpPr>
            <a:spLocks noGrp="1"/>
          </p:cNvSpPr>
          <p:nvPr>
            <p:ph type="subTitle" idx="1" hasCustomPrompt="1"/>
          </p:nvPr>
        </p:nvSpPr>
        <p:spPr>
          <a:xfrm>
            <a:off x="974725" y="5042135"/>
            <a:ext cx="10354360" cy="407460"/>
          </a:xfrm>
        </p:spPr>
        <p:txBody>
          <a:bodyPr lIns="0" tIns="0" rIns="0" bIns="0"/>
          <a:lstStyle>
            <a:lvl1pPr marL="0" indent="0" algn="l">
              <a:buNone/>
              <a:defRPr sz="2400" b="1">
                <a:solidFill>
                  <a:schemeClr val="accent1"/>
                </a:solidFill>
                <a:latin typeface="Arial" panose="020B0604020202020204" pitchFamily="34" charset="0"/>
                <a:ea typeface="Roboto" panose="02000000000000000000"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p>
        </p:txBody>
      </p:sp>
      <p:sp>
        <p:nvSpPr>
          <p:cNvPr id="6" name="Text Placeholder 15">
            <a:extLst>
              <a:ext uri="{FF2B5EF4-FFF2-40B4-BE49-F238E27FC236}">
                <a16:creationId xmlns:a16="http://schemas.microsoft.com/office/drawing/2014/main" id="{2BBC7A98-1B1E-8545-AABD-0F79723A230C}"/>
              </a:ext>
            </a:extLst>
          </p:cNvPr>
          <p:cNvSpPr>
            <a:spLocks noGrp="1"/>
          </p:cNvSpPr>
          <p:nvPr>
            <p:ph type="body" sz="quarter" idx="10" hasCustomPrompt="1"/>
          </p:nvPr>
        </p:nvSpPr>
        <p:spPr>
          <a:xfrm>
            <a:off x="974725" y="5481303"/>
            <a:ext cx="10354360" cy="463108"/>
          </a:xfrm>
        </p:spPr>
        <p:txBody>
          <a:bodyPr lIns="0" tIns="0" rIns="0" bIns="0">
            <a:normAutofit/>
          </a:bodyPr>
          <a:lstStyle>
            <a:lvl1pPr marL="0" indent="0">
              <a:buNone/>
              <a:defRPr sz="2400">
                <a:solidFill>
                  <a:schemeClr val="accent1"/>
                </a:solidFill>
                <a:latin typeface="Arial" panose="020B0604020202020204" pitchFamily="34" charset="0"/>
                <a:ea typeface="Roboto" panose="02000000000000000000" pitchFamily="2"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Month XX, 2020</a:t>
            </a:r>
          </a:p>
        </p:txBody>
      </p:sp>
      <p:sp>
        <p:nvSpPr>
          <p:cNvPr id="7" name="Footer Placeholder 4">
            <a:extLst>
              <a:ext uri="{FF2B5EF4-FFF2-40B4-BE49-F238E27FC236}">
                <a16:creationId xmlns:a16="http://schemas.microsoft.com/office/drawing/2014/main" id="{AA810B86-CAB7-EA43-BC2F-6E66762DC8D3}"/>
              </a:ext>
            </a:extLst>
          </p:cNvPr>
          <p:cNvSpPr>
            <a:spLocks noGrp="1"/>
          </p:cNvSpPr>
          <p:nvPr>
            <p:ph type="ftr" sz="quarter" idx="3"/>
          </p:nvPr>
        </p:nvSpPr>
        <p:spPr>
          <a:xfrm>
            <a:off x="952500" y="2106725"/>
            <a:ext cx="10376585" cy="365125"/>
          </a:xfrm>
          <a:prstGeom prst="rect">
            <a:avLst/>
          </a:prstGeom>
          <a:noFill/>
          <a:ln>
            <a:noFill/>
          </a:ln>
        </p:spPr>
        <p:txBody>
          <a:bodyPr vert="horz" lIns="0" tIns="0" rIns="0" bIns="0" rtlCol="0" anchor="ctr"/>
          <a:lstStyle>
            <a:lvl1pPr algn="l">
              <a:defRPr sz="2200" b="0">
                <a:solidFill>
                  <a:schemeClr val="accent1"/>
                </a:solidFill>
                <a:latin typeface="Arial" panose="020B0604020202020204" pitchFamily="34" charset="0"/>
                <a:ea typeface="Roboto" panose="02000000000000000000" pitchFamily="2" charset="0"/>
                <a:cs typeface="Arial" panose="020B0604020202020204" pitchFamily="34" charset="0"/>
              </a:defRPr>
            </a:lvl1pPr>
          </a:lstStyle>
          <a:p>
            <a:endParaRPr lang="en-US" dirty="0"/>
          </a:p>
        </p:txBody>
      </p:sp>
      <p:sp>
        <p:nvSpPr>
          <p:cNvPr id="9" name="Rectangle 8">
            <a:extLst>
              <a:ext uri="{FF2B5EF4-FFF2-40B4-BE49-F238E27FC236}">
                <a16:creationId xmlns:a16="http://schemas.microsoft.com/office/drawing/2014/main" id="{55AB76AB-C2B3-8368-AAE9-495EB60A3929}"/>
              </a:ext>
            </a:extLst>
          </p:cNvPr>
          <p:cNvSpPr/>
          <p:nvPr/>
        </p:nvSpPr>
        <p:spPr>
          <a:xfrm>
            <a:off x="956096" y="1"/>
            <a:ext cx="2853241" cy="165971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EFF2D8E6-E6F6-3EEA-90F3-8BD3D5E9CE77}"/>
              </a:ext>
            </a:extLst>
          </p:cNvPr>
          <p:cNvPicPr>
            <a:picLocks noChangeAspect="1"/>
          </p:cNvPicPr>
          <p:nvPr/>
        </p:nvPicPr>
        <p:blipFill>
          <a:blip r:embed="rId2"/>
          <a:srcRect/>
          <a:stretch/>
        </p:blipFill>
        <p:spPr>
          <a:xfrm>
            <a:off x="1227008" y="298607"/>
            <a:ext cx="2311416" cy="1062506"/>
          </a:xfrm>
          <a:prstGeom prst="rect">
            <a:avLst/>
          </a:prstGeom>
        </p:spPr>
      </p:pic>
    </p:spTree>
    <p:extLst>
      <p:ext uri="{BB962C8B-B14F-4D97-AF65-F5344CB8AC3E}">
        <p14:creationId xmlns:p14="http://schemas.microsoft.com/office/powerpoint/2010/main" val="717643340"/>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60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Presenters_Re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BAE84-700B-054E-8730-2262E5327E60}"/>
              </a:ext>
            </a:extLst>
          </p:cNvPr>
          <p:cNvSpPr>
            <a:spLocks noGrp="1"/>
          </p:cNvSpPr>
          <p:nvPr>
            <p:ph type="ctrTitle" hasCustomPrompt="1"/>
          </p:nvPr>
        </p:nvSpPr>
        <p:spPr>
          <a:xfrm>
            <a:off x="952500" y="636787"/>
            <a:ext cx="10286999" cy="759906"/>
          </a:xfrm>
        </p:spPr>
        <p:txBody>
          <a:bodyPr lIns="0" tIns="0" rIns="0" bIns="0" anchor="t" anchorCtr="0">
            <a:normAutofit/>
          </a:bodyPr>
          <a:lstStyle>
            <a:lvl1pPr algn="l">
              <a:defRPr sz="6000" b="1">
                <a:solidFill>
                  <a:schemeClr val="bg1"/>
                </a:solidFill>
                <a:latin typeface="Arial" panose="020B0604020202020204" pitchFamily="34" charset="0"/>
                <a:ea typeface="Roboto Black" panose="02000000000000000000" pitchFamily="2" charset="0"/>
                <a:cs typeface="Arial" panose="020B0604020202020204" pitchFamily="34" charset="0"/>
              </a:defRPr>
            </a:lvl1pPr>
          </a:lstStyle>
          <a:p>
            <a:r>
              <a:rPr lang="en-US" dirty="0"/>
              <a:t>Presenters</a:t>
            </a:r>
          </a:p>
        </p:txBody>
      </p:sp>
      <p:cxnSp>
        <p:nvCxnSpPr>
          <p:cNvPr id="8" name="Straight Connector 7">
            <a:extLst>
              <a:ext uri="{FF2B5EF4-FFF2-40B4-BE49-F238E27FC236}">
                <a16:creationId xmlns:a16="http://schemas.microsoft.com/office/drawing/2014/main" id="{C4E1A789-3A04-9240-BCEC-3DACF2B52870}"/>
              </a:ext>
            </a:extLst>
          </p:cNvPr>
          <p:cNvCxnSpPr>
            <a:cxnSpLocks/>
          </p:cNvCxnSpPr>
          <p:nvPr/>
        </p:nvCxnSpPr>
        <p:spPr>
          <a:xfrm>
            <a:off x="974126" y="410037"/>
            <a:ext cx="768531" cy="0"/>
          </a:xfrm>
          <a:prstGeom prst="line">
            <a:avLst/>
          </a:prstGeom>
          <a:ln w="63500">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Subtitle 2">
            <a:extLst>
              <a:ext uri="{FF2B5EF4-FFF2-40B4-BE49-F238E27FC236}">
                <a16:creationId xmlns:a16="http://schemas.microsoft.com/office/drawing/2014/main" id="{7055E247-542B-D541-8F36-DBA97343BC92}"/>
              </a:ext>
            </a:extLst>
          </p:cNvPr>
          <p:cNvSpPr>
            <a:spLocks noGrp="1"/>
          </p:cNvSpPr>
          <p:nvPr>
            <p:ph type="subTitle" idx="1" hasCustomPrompt="1"/>
          </p:nvPr>
        </p:nvSpPr>
        <p:spPr>
          <a:xfrm>
            <a:off x="946513" y="5028492"/>
            <a:ext cx="2217419" cy="1529061"/>
          </a:xfrm>
        </p:spPr>
        <p:txBody>
          <a:bodyPr lIns="0" tIns="0" rIns="0" bIns="0"/>
          <a:lstStyle>
            <a:lvl1pPr marL="0" indent="0" algn="ctr">
              <a:buNone/>
              <a:defRPr sz="2400" b="0" i="1">
                <a:solidFill>
                  <a:schemeClr val="bg1"/>
                </a:solidFill>
                <a:latin typeface="Arial" panose="020B0604020202020204" pitchFamily="34" charset="0"/>
                <a:ea typeface="Roboto" panose="02000000000000000000"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Name</a:t>
            </a:r>
          </a:p>
          <a:p>
            <a:r>
              <a:rPr lang="en-US" dirty="0"/>
              <a:t>Title</a:t>
            </a:r>
          </a:p>
        </p:txBody>
      </p:sp>
      <p:sp>
        <p:nvSpPr>
          <p:cNvPr id="3" name="Picture Placeholder 12" descr="Headshot #1">
            <a:extLst>
              <a:ext uri="{FF2B5EF4-FFF2-40B4-BE49-F238E27FC236}">
                <a16:creationId xmlns:a16="http://schemas.microsoft.com/office/drawing/2014/main" id="{45CB4240-084A-B82D-ACB5-DD1757B3E11D}"/>
              </a:ext>
            </a:extLst>
          </p:cNvPr>
          <p:cNvSpPr>
            <a:spLocks noGrp="1"/>
          </p:cNvSpPr>
          <p:nvPr>
            <p:ph type="pic" sz="quarter" idx="14"/>
          </p:nvPr>
        </p:nvSpPr>
        <p:spPr>
          <a:xfrm>
            <a:off x="946513" y="1616880"/>
            <a:ext cx="2217419" cy="3191425"/>
          </a:xfrm>
          <a:solidFill>
            <a:schemeClr val="bg2"/>
          </a:solidFill>
        </p:spPr>
        <p:txBody>
          <a:bodyPr/>
          <a:lstStyle/>
          <a:p>
            <a:r>
              <a:rPr lang="en-US"/>
              <a:t>Click icon to add picture</a:t>
            </a:r>
            <a:endParaRPr lang="en-US" dirty="0"/>
          </a:p>
        </p:txBody>
      </p:sp>
      <p:sp>
        <p:nvSpPr>
          <p:cNvPr id="4" name="Picture Placeholder 12" descr="Headshot #2">
            <a:extLst>
              <a:ext uri="{FF2B5EF4-FFF2-40B4-BE49-F238E27FC236}">
                <a16:creationId xmlns:a16="http://schemas.microsoft.com/office/drawing/2014/main" id="{E06E9B55-C03B-940E-10C9-CB028320CB8D}"/>
              </a:ext>
            </a:extLst>
          </p:cNvPr>
          <p:cNvSpPr>
            <a:spLocks noGrp="1"/>
          </p:cNvSpPr>
          <p:nvPr>
            <p:ph type="pic" sz="quarter" idx="15"/>
          </p:nvPr>
        </p:nvSpPr>
        <p:spPr>
          <a:xfrm>
            <a:off x="3590925" y="1616880"/>
            <a:ext cx="2217419" cy="3191425"/>
          </a:xfrm>
          <a:solidFill>
            <a:schemeClr val="bg2"/>
          </a:solidFill>
        </p:spPr>
        <p:txBody>
          <a:bodyPr/>
          <a:lstStyle/>
          <a:p>
            <a:r>
              <a:rPr lang="en-US"/>
              <a:t>Click icon to add picture</a:t>
            </a:r>
            <a:endParaRPr lang="en-US" dirty="0"/>
          </a:p>
        </p:txBody>
      </p:sp>
      <p:sp>
        <p:nvSpPr>
          <p:cNvPr id="9" name="Picture Placeholder 12" descr="Headshot #3">
            <a:extLst>
              <a:ext uri="{FF2B5EF4-FFF2-40B4-BE49-F238E27FC236}">
                <a16:creationId xmlns:a16="http://schemas.microsoft.com/office/drawing/2014/main" id="{CDA3B6D6-6EBF-812E-CE07-B0DB67117016}"/>
              </a:ext>
            </a:extLst>
          </p:cNvPr>
          <p:cNvSpPr>
            <a:spLocks noGrp="1"/>
          </p:cNvSpPr>
          <p:nvPr>
            <p:ph type="pic" sz="quarter" idx="16"/>
          </p:nvPr>
        </p:nvSpPr>
        <p:spPr>
          <a:xfrm>
            <a:off x="6235337" y="1616880"/>
            <a:ext cx="2217419" cy="3191425"/>
          </a:xfrm>
          <a:solidFill>
            <a:schemeClr val="bg2"/>
          </a:solidFill>
        </p:spPr>
        <p:txBody>
          <a:bodyPr/>
          <a:lstStyle/>
          <a:p>
            <a:r>
              <a:rPr lang="en-US"/>
              <a:t>Click icon to add picture</a:t>
            </a:r>
            <a:endParaRPr lang="en-US" dirty="0"/>
          </a:p>
        </p:txBody>
      </p:sp>
      <p:sp>
        <p:nvSpPr>
          <p:cNvPr id="10" name="Picture Placeholder 12" descr="Headshot #4">
            <a:extLst>
              <a:ext uri="{FF2B5EF4-FFF2-40B4-BE49-F238E27FC236}">
                <a16:creationId xmlns:a16="http://schemas.microsoft.com/office/drawing/2014/main" id="{F7F300F8-60EE-EA89-90ED-3707ECE89788}"/>
              </a:ext>
            </a:extLst>
          </p:cNvPr>
          <p:cNvSpPr>
            <a:spLocks noGrp="1"/>
          </p:cNvSpPr>
          <p:nvPr>
            <p:ph type="pic" sz="quarter" idx="17"/>
          </p:nvPr>
        </p:nvSpPr>
        <p:spPr>
          <a:xfrm>
            <a:off x="8879749" y="1616880"/>
            <a:ext cx="2217419" cy="3191425"/>
          </a:xfrm>
          <a:solidFill>
            <a:schemeClr val="bg2"/>
          </a:solidFill>
        </p:spPr>
        <p:txBody>
          <a:bodyPr/>
          <a:lstStyle/>
          <a:p>
            <a:r>
              <a:rPr lang="en-US"/>
              <a:t>Click icon to add picture</a:t>
            </a:r>
            <a:endParaRPr lang="en-US" dirty="0"/>
          </a:p>
        </p:txBody>
      </p:sp>
    </p:spTree>
    <p:extLst>
      <p:ext uri="{BB962C8B-B14F-4D97-AF65-F5344CB8AC3E}">
        <p14:creationId xmlns:p14="http://schemas.microsoft.com/office/powerpoint/2010/main" val="1534526234"/>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guide id="3" pos="600">
          <p15:clr>
            <a:srgbClr val="FBAE40"/>
          </p15:clr>
        </p15:guide>
        <p15:guide id="4" pos="70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Presenters_White">
    <p:bg>
      <p:bgRef idx="1001">
        <a:schemeClr val="bg1"/>
      </p:bgRef>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2404EEFD-8516-0B83-FB40-8B6D4AFD40EE}"/>
              </a:ext>
            </a:extLst>
          </p:cNvPr>
          <p:cNvSpPr>
            <a:spLocks noGrp="1"/>
          </p:cNvSpPr>
          <p:nvPr>
            <p:ph type="ctrTitle" hasCustomPrompt="1"/>
          </p:nvPr>
        </p:nvSpPr>
        <p:spPr>
          <a:xfrm>
            <a:off x="952500" y="636787"/>
            <a:ext cx="10286999" cy="759906"/>
          </a:xfrm>
        </p:spPr>
        <p:txBody>
          <a:bodyPr lIns="0" tIns="0" rIns="0" bIns="0" anchor="t" anchorCtr="0">
            <a:normAutofit/>
          </a:bodyPr>
          <a:lstStyle>
            <a:lvl1pPr algn="l">
              <a:defRPr sz="6000" b="1">
                <a:solidFill>
                  <a:schemeClr val="accent1"/>
                </a:solidFill>
                <a:latin typeface="Arial" panose="020B0604020202020204" pitchFamily="34" charset="0"/>
                <a:ea typeface="Roboto Black" panose="02000000000000000000" pitchFamily="2" charset="0"/>
                <a:cs typeface="Arial" panose="020B0604020202020204" pitchFamily="34" charset="0"/>
              </a:defRPr>
            </a:lvl1pPr>
          </a:lstStyle>
          <a:p>
            <a:r>
              <a:rPr lang="en-US" dirty="0"/>
              <a:t>Presenters</a:t>
            </a:r>
          </a:p>
        </p:txBody>
      </p:sp>
      <p:cxnSp>
        <p:nvCxnSpPr>
          <p:cNvPr id="4" name="Straight Connector 3">
            <a:extLst>
              <a:ext uri="{FF2B5EF4-FFF2-40B4-BE49-F238E27FC236}">
                <a16:creationId xmlns:a16="http://schemas.microsoft.com/office/drawing/2014/main" id="{0EED91B4-5788-5F94-7CB5-CDBFAAE798E8}"/>
              </a:ext>
            </a:extLst>
          </p:cNvPr>
          <p:cNvCxnSpPr>
            <a:cxnSpLocks/>
          </p:cNvCxnSpPr>
          <p:nvPr/>
        </p:nvCxnSpPr>
        <p:spPr>
          <a:xfrm>
            <a:off x="974126" y="410037"/>
            <a:ext cx="768531"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Subtitle 2">
            <a:extLst>
              <a:ext uri="{FF2B5EF4-FFF2-40B4-BE49-F238E27FC236}">
                <a16:creationId xmlns:a16="http://schemas.microsoft.com/office/drawing/2014/main" id="{1B44F52B-C4EF-3479-141E-E8F7A53D1E5E}"/>
              </a:ext>
            </a:extLst>
          </p:cNvPr>
          <p:cNvSpPr>
            <a:spLocks noGrp="1"/>
          </p:cNvSpPr>
          <p:nvPr>
            <p:ph type="subTitle" idx="1" hasCustomPrompt="1"/>
          </p:nvPr>
        </p:nvSpPr>
        <p:spPr>
          <a:xfrm>
            <a:off x="946513" y="5028492"/>
            <a:ext cx="2217419" cy="1529061"/>
          </a:xfrm>
        </p:spPr>
        <p:txBody>
          <a:bodyPr lIns="0" tIns="0" rIns="0" bIns="0"/>
          <a:lstStyle>
            <a:lvl1pPr marL="0" indent="0" algn="ctr">
              <a:buNone/>
              <a:defRPr sz="2400" b="0" i="1">
                <a:solidFill>
                  <a:schemeClr val="accent1"/>
                </a:solidFill>
                <a:latin typeface="Arial" panose="020B0604020202020204" pitchFamily="34" charset="0"/>
                <a:ea typeface="Roboto" panose="02000000000000000000"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Name</a:t>
            </a:r>
          </a:p>
          <a:p>
            <a:r>
              <a:rPr lang="en-US" dirty="0"/>
              <a:t>Title</a:t>
            </a:r>
          </a:p>
        </p:txBody>
      </p:sp>
      <p:sp>
        <p:nvSpPr>
          <p:cNvPr id="7" name="Picture Placeholder 12" descr="Headshot #1">
            <a:extLst>
              <a:ext uri="{FF2B5EF4-FFF2-40B4-BE49-F238E27FC236}">
                <a16:creationId xmlns:a16="http://schemas.microsoft.com/office/drawing/2014/main" id="{2595FF84-0CB5-9154-E7B9-CF166ACC1D6E}"/>
              </a:ext>
            </a:extLst>
          </p:cNvPr>
          <p:cNvSpPr>
            <a:spLocks noGrp="1"/>
          </p:cNvSpPr>
          <p:nvPr>
            <p:ph type="pic" sz="quarter" idx="14"/>
          </p:nvPr>
        </p:nvSpPr>
        <p:spPr>
          <a:xfrm>
            <a:off x="946513" y="1616880"/>
            <a:ext cx="2217419" cy="3191425"/>
          </a:xfrm>
          <a:solidFill>
            <a:schemeClr val="bg2"/>
          </a:solidFill>
        </p:spPr>
        <p:txBody>
          <a:bodyPr/>
          <a:lstStyle/>
          <a:p>
            <a:r>
              <a:rPr lang="en-US"/>
              <a:t>Click icon to add picture</a:t>
            </a:r>
            <a:endParaRPr lang="en-US" dirty="0"/>
          </a:p>
        </p:txBody>
      </p:sp>
      <p:sp>
        <p:nvSpPr>
          <p:cNvPr id="9" name="Picture Placeholder 12" descr="Headshot #2">
            <a:extLst>
              <a:ext uri="{FF2B5EF4-FFF2-40B4-BE49-F238E27FC236}">
                <a16:creationId xmlns:a16="http://schemas.microsoft.com/office/drawing/2014/main" id="{7ABB9215-5975-DE8A-EBE6-CF557E04DA84}"/>
              </a:ext>
            </a:extLst>
          </p:cNvPr>
          <p:cNvSpPr>
            <a:spLocks noGrp="1"/>
          </p:cNvSpPr>
          <p:nvPr>
            <p:ph type="pic" sz="quarter" idx="15"/>
          </p:nvPr>
        </p:nvSpPr>
        <p:spPr>
          <a:xfrm>
            <a:off x="3590925" y="1616880"/>
            <a:ext cx="2217419" cy="3191425"/>
          </a:xfrm>
          <a:solidFill>
            <a:schemeClr val="bg2"/>
          </a:solidFill>
        </p:spPr>
        <p:txBody>
          <a:bodyPr/>
          <a:lstStyle/>
          <a:p>
            <a:r>
              <a:rPr lang="en-US"/>
              <a:t>Click icon to add picture</a:t>
            </a:r>
            <a:endParaRPr lang="en-US" dirty="0"/>
          </a:p>
        </p:txBody>
      </p:sp>
      <p:sp>
        <p:nvSpPr>
          <p:cNvPr id="10" name="Picture Placeholder 12" descr="Headshot #3">
            <a:extLst>
              <a:ext uri="{FF2B5EF4-FFF2-40B4-BE49-F238E27FC236}">
                <a16:creationId xmlns:a16="http://schemas.microsoft.com/office/drawing/2014/main" id="{6C1C2F04-8258-1768-DBB8-ACBD7A30D28A}"/>
              </a:ext>
            </a:extLst>
          </p:cNvPr>
          <p:cNvSpPr>
            <a:spLocks noGrp="1"/>
          </p:cNvSpPr>
          <p:nvPr>
            <p:ph type="pic" sz="quarter" idx="16"/>
          </p:nvPr>
        </p:nvSpPr>
        <p:spPr>
          <a:xfrm>
            <a:off x="6235337" y="1616880"/>
            <a:ext cx="2217419" cy="3191425"/>
          </a:xfrm>
          <a:solidFill>
            <a:schemeClr val="bg2"/>
          </a:solidFill>
        </p:spPr>
        <p:txBody>
          <a:bodyPr/>
          <a:lstStyle/>
          <a:p>
            <a:r>
              <a:rPr lang="en-US"/>
              <a:t>Click icon to add picture</a:t>
            </a:r>
            <a:endParaRPr lang="en-US" dirty="0"/>
          </a:p>
        </p:txBody>
      </p:sp>
      <p:sp>
        <p:nvSpPr>
          <p:cNvPr id="11" name="Picture Placeholder 12" descr="Headshot #4">
            <a:extLst>
              <a:ext uri="{FF2B5EF4-FFF2-40B4-BE49-F238E27FC236}">
                <a16:creationId xmlns:a16="http://schemas.microsoft.com/office/drawing/2014/main" id="{E940C63C-A967-A576-B51F-A7597CFB4026}"/>
              </a:ext>
            </a:extLst>
          </p:cNvPr>
          <p:cNvSpPr>
            <a:spLocks noGrp="1"/>
          </p:cNvSpPr>
          <p:nvPr>
            <p:ph type="pic" sz="quarter" idx="17"/>
          </p:nvPr>
        </p:nvSpPr>
        <p:spPr>
          <a:xfrm>
            <a:off x="8879749" y="1616880"/>
            <a:ext cx="2217419" cy="3191425"/>
          </a:xfrm>
          <a:solidFill>
            <a:schemeClr val="bg2"/>
          </a:solidFill>
        </p:spPr>
        <p:txBody>
          <a:bodyPr/>
          <a:lstStyle/>
          <a:p>
            <a:r>
              <a:rPr lang="en-US"/>
              <a:t>Click icon to add picture</a:t>
            </a:r>
            <a:endParaRPr lang="en-US" dirty="0"/>
          </a:p>
        </p:txBody>
      </p:sp>
    </p:spTree>
    <p:extLst>
      <p:ext uri="{BB962C8B-B14F-4D97-AF65-F5344CB8AC3E}">
        <p14:creationId xmlns:p14="http://schemas.microsoft.com/office/powerpoint/2010/main" val="1053663557"/>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guide id="3" pos="600">
          <p15:clr>
            <a:srgbClr val="FBAE40"/>
          </p15:clr>
        </p15:guide>
        <p15:guide id="4" pos="70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Slide_Collag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BAE84-700B-054E-8730-2262E5327E60}"/>
              </a:ext>
            </a:extLst>
          </p:cNvPr>
          <p:cNvSpPr>
            <a:spLocks noGrp="1"/>
          </p:cNvSpPr>
          <p:nvPr>
            <p:ph type="ctrTitle" hasCustomPrompt="1"/>
          </p:nvPr>
        </p:nvSpPr>
        <p:spPr>
          <a:xfrm>
            <a:off x="974725" y="3010135"/>
            <a:ext cx="6136278" cy="1843238"/>
          </a:xfrm>
        </p:spPr>
        <p:txBody>
          <a:bodyPr lIns="0" tIns="0" rIns="0" bIns="0" anchor="t" anchorCtr="0">
            <a:normAutofit/>
          </a:bodyPr>
          <a:lstStyle>
            <a:lvl1pPr algn="l">
              <a:defRPr sz="6000" b="1">
                <a:solidFill>
                  <a:schemeClr val="bg1"/>
                </a:solidFill>
                <a:latin typeface="Arial" panose="020B0604020202020204" pitchFamily="34" charset="0"/>
                <a:ea typeface="Roboto" panose="02000000000000000000" pitchFamily="2" charset="0"/>
                <a:cs typeface="Arial" panose="020B0604020202020204" pitchFamily="34" charset="0"/>
              </a:defRPr>
            </a:lvl1pPr>
          </a:lstStyle>
          <a:p>
            <a:r>
              <a:rPr lang="en-US" dirty="0"/>
              <a:t>Red Title Slide</a:t>
            </a:r>
            <a:br>
              <a:rPr lang="en-US" dirty="0"/>
            </a:br>
            <a:r>
              <a:rPr lang="en-US" dirty="0"/>
              <a:t>with No Photo</a:t>
            </a:r>
          </a:p>
        </p:txBody>
      </p:sp>
      <p:cxnSp>
        <p:nvCxnSpPr>
          <p:cNvPr id="8" name="Straight Connector 7">
            <a:extLst>
              <a:ext uri="{FF2B5EF4-FFF2-40B4-BE49-F238E27FC236}">
                <a16:creationId xmlns:a16="http://schemas.microsoft.com/office/drawing/2014/main" id="{C4E1A789-3A04-9240-BCEC-3DACF2B52870}"/>
              </a:ext>
            </a:extLst>
          </p:cNvPr>
          <p:cNvCxnSpPr>
            <a:cxnSpLocks/>
          </p:cNvCxnSpPr>
          <p:nvPr/>
        </p:nvCxnSpPr>
        <p:spPr>
          <a:xfrm>
            <a:off x="974126" y="2672174"/>
            <a:ext cx="768531" cy="0"/>
          </a:xfrm>
          <a:prstGeom prst="line">
            <a:avLst/>
          </a:prstGeom>
          <a:ln w="63500">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Subtitle 2">
            <a:extLst>
              <a:ext uri="{FF2B5EF4-FFF2-40B4-BE49-F238E27FC236}">
                <a16:creationId xmlns:a16="http://schemas.microsoft.com/office/drawing/2014/main" id="{7055E247-542B-D541-8F36-DBA97343BC92}"/>
              </a:ext>
            </a:extLst>
          </p:cNvPr>
          <p:cNvSpPr>
            <a:spLocks noGrp="1"/>
          </p:cNvSpPr>
          <p:nvPr>
            <p:ph type="subTitle" idx="1" hasCustomPrompt="1"/>
          </p:nvPr>
        </p:nvSpPr>
        <p:spPr>
          <a:xfrm>
            <a:off x="974725" y="5042135"/>
            <a:ext cx="6136278" cy="407460"/>
          </a:xfrm>
        </p:spPr>
        <p:txBody>
          <a:bodyPr lIns="0" tIns="0" rIns="0" bIns="0"/>
          <a:lstStyle>
            <a:lvl1pPr marL="0" indent="0" algn="l">
              <a:buNone/>
              <a:defRPr sz="2400" b="1">
                <a:solidFill>
                  <a:schemeClr val="accent2"/>
                </a:solidFill>
                <a:latin typeface="Arial" panose="020B0604020202020204" pitchFamily="34" charset="0"/>
                <a:ea typeface="Roboto" panose="02000000000000000000"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p>
        </p:txBody>
      </p:sp>
      <p:sp>
        <p:nvSpPr>
          <p:cNvPr id="6" name="Text Placeholder 15">
            <a:extLst>
              <a:ext uri="{FF2B5EF4-FFF2-40B4-BE49-F238E27FC236}">
                <a16:creationId xmlns:a16="http://schemas.microsoft.com/office/drawing/2014/main" id="{2BBC7A98-1B1E-8545-AABD-0F79723A230C}"/>
              </a:ext>
            </a:extLst>
          </p:cNvPr>
          <p:cNvSpPr>
            <a:spLocks noGrp="1"/>
          </p:cNvSpPr>
          <p:nvPr>
            <p:ph type="body" sz="quarter" idx="10" hasCustomPrompt="1"/>
          </p:nvPr>
        </p:nvSpPr>
        <p:spPr>
          <a:xfrm>
            <a:off x="974725" y="5481303"/>
            <a:ext cx="6136278" cy="463108"/>
          </a:xfrm>
        </p:spPr>
        <p:txBody>
          <a:bodyPr lIns="0" tIns="0" rIns="0" bIns="0">
            <a:normAutofit/>
          </a:bodyPr>
          <a:lstStyle>
            <a:lvl1pPr marL="0" indent="0">
              <a:buNone/>
              <a:defRPr sz="2400">
                <a:solidFill>
                  <a:schemeClr val="bg1"/>
                </a:solidFill>
                <a:latin typeface="Arial" panose="020B0604020202020204" pitchFamily="34" charset="0"/>
                <a:ea typeface="Roboto" panose="02000000000000000000" pitchFamily="2"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Month XX, 2020</a:t>
            </a:r>
          </a:p>
        </p:txBody>
      </p:sp>
      <p:sp>
        <p:nvSpPr>
          <p:cNvPr id="7" name="Footer Placeholder 4">
            <a:extLst>
              <a:ext uri="{FF2B5EF4-FFF2-40B4-BE49-F238E27FC236}">
                <a16:creationId xmlns:a16="http://schemas.microsoft.com/office/drawing/2014/main" id="{AA810B86-CAB7-EA43-BC2F-6E66762DC8D3}"/>
              </a:ext>
            </a:extLst>
          </p:cNvPr>
          <p:cNvSpPr>
            <a:spLocks noGrp="1"/>
          </p:cNvSpPr>
          <p:nvPr>
            <p:ph type="ftr" sz="quarter" idx="3"/>
          </p:nvPr>
        </p:nvSpPr>
        <p:spPr>
          <a:xfrm>
            <a:off x="952501" y="2106725"/>
            <a:ext cx="6136278" cy="365125"/>
          </a:xfrm>
          <a:prstGeom prst="rect">
            <a:avLst/>
          </a:prstGeom>
          <a:noFill/>
        </p:spPr>
        <p:txBody>
          <a:bodyPr vert="horz" lIns="0" tIns="0" rIns="0" bIns="0" rtlCol="0" anchor="ctr"/>
          <a:lstStyle>
            <a:lvl1pPr algn="l">
              <a:defRPr sz="2200" b="0">
                <a:solidFill>
                  <a:schemeClr val="bg1"/>
                </a:solidFill>
                <a:latin typeface="Arial" panose="020B0604020202020204" pitchFamily="34" charset="0"/>
                <a:ea typeface="Roboto" panose="02000000000000000000" pitchFamily="2" charset="0"/>
                <a:cs typeface="Arial" panose="020B0604020202020204" pitchFamily="34" charset="0"/>
              </a:defRPr>
            </a:lvl1pPr>
          </a:lstStyle>
          <a:p>
            <a:endParaRPr lang="en-US" dirty="0"/>
          </a:p>
        </p:txBody>
      </p:sp>
      <p:sp>
        <p:nvSpPr>
          <p:cNvPr id="3" name="Rectangle 2">
            <a:extLst>
              <a:ext uri="{FF2B5EF4-FFF2-40B4-BE49-F238E27FC236}">
                <a16:creationId xmlns:a16="http://schemas.microsoft.com/office/drawing/2014/main" id="{B0975BFC-F4DC-2E90-6702-C34D8B916353}"/>
              </a:ext>
            </a:extLst>
          </p:cNvPr>
          <p:cNvSpPr/>
          <p:nvPr/>
        </p:nvSpPr>
        <p:spPr>
          <a:xfrm>
            <a:off x="989081" y="1"/>
            <a:ext cx="2853241" cy="16597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lack background with red text&#10;&#10;Description automatically generated">
            <a:extLst>
              <a:ext uri="{FF2B5EF4-FFF2-40B4-BE49-F238E27FC236}">
                <a16:creationId xmlns:a16="http://schemas.microsoft.com/office/drawing/2014/main" id="{352EC513-815F-7252-FDFF-731480A2C353}"/>
              </a:ext>
            </a:extLst>
          </p:cNvPr>
          <p:cNvPicPr>
            <a:picLocks noChangeAspect="1"/>
          </p:cNvPicPr>
          <p:nvPr/>
        </p:nvPicPr>
        <p:blipFill>
          <a:blip r:embed="rId2"/>
          <a:stretch>
            <a:fillRect/>
          </a:stretch>
        </p:blipFill>
        <p:spPr>
          <a:xfrm>
            <a:off x="1259993" y="298607"/>
            <a:ext cx="2311417" cy="1062506"/>
          </a:xfrm>
          <a:prstGeom prst="rect">
            <a:avLst/>
          </a:prstGeom>
        </p:spPr>
      </p:pic>
      <p:sp>
        <p:nvSpPr>
          <p:cNvPr id="9" name="Picture Placeholder 12">
            <a:extLst>
              <a:ext uri="{FF2B5EF4-FFF2-40B4-BE49-F238E27FC236}">
                <a16:creationId xmlns:a16="http://schemas.microsoft.com/office/drawing/2014/main" id="{216F9821-0D42-7AA5-C937-435C91069EEA}"/>
              </a:ext>
            </a:extLst>
          </p:cNvPr>
          <p:cNvSpPr>
            <a:spLocks noGrp="1"/>
          </p:cNvSpPr>
          <p:nvPr>
            <p:ph type="pic" sz="quarter" idx="14"/>
          </p:nvPr>
        </p:nvSpPr>
        <p:spPr>
          <a:xfrm>
            <a:off x="7159502" y="0"/>
            <a:ext cx="2483404" cy="3191425"/>
          </a:xfrm>
          <a:solidFill>
            <a:schemeClr val="bg2"/>
          </a:solidFill>
        </p:spPr>
        <p:txBody>
          <a:bodyPr/>
          <a:lstStyle/>
          <a:p>
            <a:r>
              <a:rPr lang="en-US"/>
              <a:t>Click icon to add picture</a:t>
            </a:r>
            <a:endParaRPr lang="en-US" dirty="0"/>
          </a:p>
        </p:txBody>
      </p:sp>
      <p:sp>
        <p:nvSpPr>
          <p:cNvPr id="10" name="Picture Placeholder 8">
            <a:extLst>
              <a:ext uri="{FF2B5EF4-FFF2-40B4-BE49-F238E27FC236}">
                <a16:creationId xmlns:a16="http://schemas.microsoft.com/office/drawing/2014/main" id="{6101E6C8-526C-4806-D415-80D4784B8F79}"/>
              </a:ext>
            </a:extLst>
          </p:cNvPr>
          <p:cNvSpPr>
            <a:spLocks noGrp="1"/>
          </p:cNvSpPr>
          <p:nvPr>
            <p:ph type="pic" sz="quarter" idx="15"/>
          </p:nvPr>
        </p:nvSpPr>
        <p:spPr>
          <a:xfrm>
            <a:off x="9713630" y="0"/>
            <a:ext cx="2483404" cy="3191425"/>
          </a:xfrm>
          <a:solidFill>
            <a:schemeClr val="bg2"/>
          </a:solidFill>
        </p:spPr>
        <p:txBody>
          <a:bodyPr/>
          <a:lstStyle/>
          <a:p>
            <a:r>
              <a:rPr lang="en-US"/>
              <a:t>Click icon to add picture</a:t>
            </a:r>
          </a:p>
        </p:txBody>
      </p:sp>
      <p:sp>
        <p:nvSpPr>
          <p:cNvPr id="11" name="Picture Placeholder 10">
            <a:extLst>
              <a:ext uri="{FF2B5EF4-FFF2-40B4-BE49-F238E27FC236}">
                <a16:creationId xmlns:a16="http://schemas.microsoft.com/office/drawing/2014/main" id="{F531C331-7811-D9AA-D5A5-73D2E5E76C28}"/>
              </a:ext>
            </a:extLst>
          </p:cNvPr>
          <p:cNvSpPr>
            <a:spLocks noGrp="1"/>
          </p:cNvSpPr>
          <p:nvPr>
            <p:ph type="pic" sz="quarter" idx="11"/>
          </p:nvPr>
        </p:nvSpPr>
        <p:spPr>
          <a:xfrm>
            <a:off x="7159502" y="3260862"/>
            <a:ext cx="5032499" cy="3597138"/>
          </a:xfrm>
          <a:solidFill>
            <a:schemeClr val="bg2"/>
          </a:solidFill>
        </p:spPr>
        <p:txBody>
          <a:bodyPr/>
          <a:lstStyle/>
          <a:p>
            <a:r>
              <a:rPr lang="en-US"/>
              <a:t>Click icon to add picture</a:t>
            </a:r>
          </a:p>
        </p:txBody>
      </p:sp>
    </p:spTree>
    <p:extLst>
      <p:ext uri="{BB962C8B-B14F-4D97-AF65-F5344CB8AC3E}">
        <p14:creationId xmlns:p14="http://schemas.microsoft.com/office/powerpoint/2010/main" val="1514935634"/>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60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Slide_White_Collag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BAE84-700B-054E-8730-2262E5327E60}"/>
              </a:ext>
            </a:extLst>
          </p:cNvPr>
          <p:cNvSpPr>
            <a:spLocks noGrp="1"/>
          </p:cNvSpPr>
          <p:nvPr>
            <p:ph type="ctrTitle" hasCustomPrompt="1"/>
          </p:nvPr>
        </p:nvSpPr>
        <p:spPr>
          <a:xfrm>
            <a:off x="974725" y="3010135"/>
            <a:ext cx="6114053" cy="1843238"/>
          </a:xfrm>
        </p:spPr>
        <p:txBody>
          <a:bodyPr lIns="0" tIns="0" rIns="0" bIns="0" anchor="t" anchorCtr="0">
            <a:normAutofit/>
          </a:bodyPr>
          <a:lstStyle>
            <a:lvl1pPr algn="l">
              <a:defRPr sz="6000" b="1">
                <a:solidFill>
                  <a:schemeClr val="accent1"/>
                </a:solidFill>
                <a:latin typeface="Arial" panose="020B0604020202020204" pitchFamily="34" charset="0"/>
                <a:ea typeface="Roboto" panose="02000000000000000000" pitchFamily="2" charset="0"/>
                <a:cs typeface="Arial" panose="020B0604020202020204" pitchFamily="34" charset="0"/>
              </a:defRPr>
            </a:lvl1pPr>
          </a:lstStyle>
          <a:p>
            <a:r>
              <a:rPr lang="en-US" dirty="0"/>
              <a:t>White Title Slide</a:t>
            </a:r>
            <a:br>
              <a:rPr lang="en-US" dirty="0"/>
            </a:br>
            <a:r>
              <a:rPr lang="en-US" dirty="0"/>
              <a:t>with No Photo</a:t>
            </a:r>
          </a:p>
        </p:txBody>
      </p:sp>
      <p:cxnSp>
        <p:nvCxnSpPr>
          <p:cNvPr id="8" name="Straight Connector 7">
            <a:extLst>
              <a:ext uri="{FF2B5EF4-FFF2-40B4-BE49-F238E27FC236}">
                <a16:creationId xmlns:a16="http://schemas.microsoft.com/office/drawing/2014/main" id="{C4E1A789-3A04-9240-BCEC-3DACF2B52870}"/>
              </a:ext>
            </a:extLst>
          </p:cNvPr>
          <p:cNvCxnSpPr>
            <a:cxnSpLocks/>
          </p:cNvCxnSpPr>
          <p:nvPr/>
        </p:nvCxnSpPr>
        <p:spPr>
          <a:xfrm>
            <a:off x="974126" y="2672174"/>
            <a:ext cx="768531"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Subtitle 2">
            <a:extLst>
              <a:ext uri="{FF2B5EF4-FFF2-40B4-BE49-F238E27FC236}">
                <a16:creationId xmlns:a16="http://schemas.microsoft.com/office/drawing/2014/main" id="{7055E247-542B-D541-8F36-DBA97343BC92}"/>
              </a:ext>
            </a:extLst>
          </p:cNvPr>
          <p:cNvSpPr>
            <a:spLocks noGrp="1"/>
          </p:cNvSpPr>
          <p:nvPr>
            <p:ph type="subTitle" idx="1" hasCustomPrompt="1"/>
          </p:nvPr>
        </p:nvSpPr>
        <p:spPr>
          <a:xfrm>
            <a:off x="974725" y="5042135"/>
            <a:ext cx="6114053" cy="407460"/>
          </a:xfrm>
        </p:spPr>
        <p:txBody>
          <a:bodyPr lIns="0" tIns="0" rIns="0" bIns="0"/>
          <a:lstStyle>
            <a:lvl1pPr marL="0" indent="0" algn="l">
              <a:buNone/>
              <a:defRPr sz="2400" b="1">
                <a:solidFill>
                  <a:schemeClr val="accent1"/>
                </a:solidFill>
                <a:latin typeface="Arial" panose="020B0604020202020204" pitchFamily="34" charset="0"/>
                <a:ea typeface="Roboto" panose="02000000000000000000"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p>
        </p:txBody>
      </p:sp>
      <p:sp>
        <p:nvSpPr>
          <p:cNvPr id="6" name="Text Placeholder 15">
            <a:extLst>
              <a:ext uri="{FF2B5EF4-FFF2-40B4-BE49-F238E27FC236}">
                <a16:creationId xmlns:a16="http://schemas.microsoft.com/office/drawing/2014/main" id="{2BBC7A98-1B1E-8545-AABD-0F79723A230C}"/>
              </a:ext>
            </a:extLst>
          </p:cNvPr>
          <p:cNvSpPr>
            <a:spLocks noGrp="1"/>
          </p:cNvSpPr>
          <p:nvPr>
            <p:ph type="body" sz="quarter" idx="10" hasCustomPrompt="1"/>
          </p:nvPr>
        </p:nvSpPr>
        <p:spPr>
          <a:xfrm>
            <a:off x="974725" y="5481303"/>
            <a:ext cx="6136278" cy="463108"/>
          </a:xfrm>
        </p:spPr>
        <p:txBody>
          <a:bodyPr lIns="0" tIns="0" rIns="0" bIns="0">
            <a:normAutofit/>
          </a:bodyPr>
          <a:lstStyle>
            <a:lvl1pPr marL="0" indent="0">
              <a:buNone/>
              <a:defRPr sz="2400">
                <a:solidFill>
                  <a:schemeClr val="accent1"/>
                </a:solidFill>
                <a:latin typeface="Arial" panose="020B0604020202020204" pitchFamily="34" charset="0"/>
                <a:ea typeface="Roboto" panose="02000000000000000000" pitchFamily="2"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Month XX, 2020</a:t>
            </a:r>
          </a:p>
        </p:txBody>
      </p:sp>
      <p:sp>
        <p:nvSpPr>
          <p:cNvPr id="7" name="Footer Placeholder 4">
            <a:extLst>
              <a:ext uri="{FF2B5EF4-FFF2-40B4-BE49-F238E27FC236}">
                <a16:creationId xmlns:a16="http://schemas.microsoft.com/office/drawing/2014/main" id="{AA810B86-CAB7-EA43-BC2F-6E66762DC8D3}"/>
              </a:ext>
            </a:extLst>
          </p:cNvPr>
          <p:cNvSpPr>
            <a:spLocks noGrp="1"/>
          </p:cNvSpPr>
          <p:nvPr>
            <p:ph type="ftr" sz="quarter" idx="3"/>
          </p:nvPr>
        </p:nvSpPr>
        <p:spPr>
          <a:xfrm>
            <a:off x="952501" y="2106725"/>
            <a:ext cx="6136278" cy="365125"/>
          </a:xfrm>
          <a:prstGeom prst="rect">
            <a:avLst/>
          </a:prstGeom>
          <a:noFill/>
          <a:ln>
            <a:noFill/>
          </a:ln>
        </p:spPr>
        <p:txBody>
          <a:bodyPr vert="horz" lIns="0" tIns="0" rIns="0" bIns="0" rtlCol="0" anchor="ctr"/>
          <a:lstStyle>
            <a:lvl1pPr algn="l">
              <a:defRPr sz="2200" b="0">
                <a:solidFill>
                  <a:schemeClr val="accent1"/>
                </a:solidFill>
                <a:latin typeface="Arial" panose="020B0604020202020204" pitchFamily="34" charset="0"/>
                <a:ea typeface="Roboto" panose="02000000000000000000" pitchFamily="2" charset="0"/>
                <a:cs typeface="Arial" panose="020B0604020202020204" pitchFamily="34" charset="0"/>
              </a:defRPr>
            </a:lvl1pPr>
          </a:lstStyle>
          <a:p>
            <a:endParaRPr lang="en-US" dirty="0"/>
          </a:p>
        </p:txBody>
      </p:sp>
      <p:sp>
        <p:nvSpPr>
          <p:cNvPr id="9" name="Rectangle 8">
            <a:extLst>
              <a:ext uri="{FF2B5EF4-FFF2-40B4-BE49-F238E27FC236}">
                <a16:creationId xmlns:a16="http://schemas.microsoft.com/office/drawing/2014/main" id="{55AB76AB-C2B3-8368-AAE9-495EB60A3929}"/>
              </a:ext>
            </a:extLst>
          </p:cNvPr>
          <p:cNvSpPr/>
          <p:nvPr/>
        </p:nvSpPr>
        <p:spPr>
          <a:xfrm>
            <a:off x="956096" y="1"/>
            <a:ext cx="2853241" cy="165971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EFF2D8E6-E6F6-3EEA-90F3-8BD3D5E9CE77}"/>
              </a:ext>
            </a:extLst>
          </p:cNvPr>
          <p:cNvPicPr>
            <a:picLocks noChangeAspect="1"/>
          </p:cNvPicPr>
          <p:nvPr/>
        </p:nvPicPr>
        <p:blipFill>
          <a:blip r:embed="rId2"/>
          <a:srcRect/>
          <a:stretch/>
        </p:blipFill>
        <p:spPr>
          <a:xfrm>
            <a:off x="1227008" y="298607"/>
            <a:ext cx="2311416" cy="1062506"/>
          </a:xfrm>
          <a:prstGeom prst="rect">
            <a:avLst/>
          </a:prstGeom>
        </p:spPr>
      </p:pic>
      <p:sp>
        <p:nvSpPr>
          <p:cNvPr id="3" name="Picture Placeholder 12">
            <a:extLst>
              <a:ext uri="{FF2B5EF4-FFF2-40B4-BE49-F238E27FC236}">
                <a16:creationId xmlns:a16="http://schemas.microsoft.com/office/drawing/2014/main" id="{9ACF45B3-F2DA-D358-B6B0-5BD8B39A9342}"/>
              </a:ext>
            </a:extLst>
          </p:cNvPr>
          <p:cNvSpPr>
            <a:spLocks noGrp="1"/>
          </p:cNvSpPr>
          <p:nvPr>
            <p:ph type="pic" sz="quarter" idx="14"/>
          </p:nvPr>
        </p:nvSpPr>
        <p:spPr>
          <a:xfrm>
            <a:off x="7159502" y="0"/>
            <a:ext cx="2483404" cy="3191425"/>
          </a:xfrm>
          <a:solidFill>
            <a:schemeClr val="bg2"/>
          </a:solidFill>
        </p:spPr>
        <p:txBody>
          <a:bodyPr/>
          <a:lstStyle/>
          <a:p>
            <a:r>
              <a:rPr lang="en-US"/>
              <a:t>Click icon to add picture</a:t>
            </a:r>
            <a:endParaRPr lang="en-US" dirty="0"/>
          </a:p>
        </p:txBody>
      </p:sp>
      <p:sp>
        <p:nvSpPr>
          <p:cNvPr id="4" name="Picture Placeholder 8">
            <a:extLst>
              <a:ext uri="{FF2B5EF4-FFF2-40B4-BE49-F238E27FC236}">
                <a16:creationId xmlns:a16="http://schemas.microsoft.com/office/drawing/2014/main" id="{54F3A160-82A4-4D0B-494B-0978A84C0F70}"/>
              </a:ext>
            </a:extLst>
          </p:cNvPr>
          <p:cNvSpPr>
            <a:spLocks noGrp="1"/>
          </p:cNvSpPr>
          <p:nvPr>
            <p:ph type="pic" sz="quarter" idx="15"/>
          </p:nvPr>
        </p:nvSpPr>
        <p:spPr>
          <a:xfrm>
            <a:off x="9713630" y="0"/>
            <a:ext cx="2483404" cy="3191425"/>
          </a:xfrm>
          <a:solidFill>
            <a:schemeClr val="bg2"/>
          </a:solidFill>
        </p:spPr>
        <p:txBody>
          <a:bodyPr/>
          <a:lstStyle/>
          <a:p>
            <a:r>
              <a:rPr lang="en-US"/>
              <a:t>Click icon to add picture</a:t>
            </a:r>
          </a:p>
        </p:txBody>
      </p:sp>
      <p:sp>
        <p:nvSpPr>
          <p:cNvPr id="11" name="Picture Placeholder 10">
            <a:extLst>
              <a:ext uri="{FF2B5EF4-FFF2-40B4-BE49-F238E27FC236}">
                <a16:creationId xmlns:a16="http://schemas.microsoft.com/office/drawing/2014/main" id="{00829F86-7F35-D527-50CC-A9248E9CD73A}"/>
              </a:ext>
            </a:extLst>
          </p:cNvPr>
          <p:cNvSpPr>
            <a:spLocks noGrp="1"/>
          </p:cNvSpPr>
          <p:nvPr>
            <p:ph type="pic" sz="quarter" idx="11"/>
          </p:nvPr>
        </p:nvSpPr>
        <p:spPr>
          <a:xfrm>
            <a:off x="7159502" y="3260862"/>
            <a:ext cx="5032499" cy="3597138"/>
          </a:xfrm>
          <a:solidFill>
            <a:schemeClr val="bg2"/>
          </a:solidFill>
        </p:spPr>
        <p:txBody>
          <a:bodyPr/>
          <a:lstStyle/>
          <a:p>
            <a:r>
              <a:rPr lang="en-US"/>
              <a:t>Click icon to add picture</a:t>
            </a:r>
          </a:p>
        </p:txBody>
      </p:sp>
    </p:spTree>
    <p:extLst>
      <p:ext uri="{BB962C8B-B14F-4D97-AF65-F5344CB8AC3E}">
        <p14:creationId xmlns:p14="http://schemas.microsoft.com/office/powerpoint/2010/main" val="1002382250"/>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60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cSld name="Section Slide – Solid Re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BAE84-700B-054E-8730-2262E5327E60}"/>
              </a:ext>
            </a:extLst>
          </p:cNvPr>
          <p:cNvSpPr>
            <a:spLocks noGrp="1"/>
          </p:cNvSpPr>
          <p:nvPr>
            <p:ph type="ctrTitle" hasCustomPrompt="1"/>
          </p:nvPr>
        </p:nvSpPr>
        <p:spPr>
          <a:xfrm>
            <a:off x="952500" y="2805221"/>
            <a:ext cx="10286999" cy="759906"/>
          </a:xfrm>
        </p:spPr>
        <p:txBody>
          <a:bodyPr lIns="0" tIns="0" rIns="0" bIns="0" anchor="t" anchorCtr="0">
            <a:normAutofit/>
          </a:bodyPr>
          <a:lstStyle>
            <a:lvl1pPr algn="l">
              <a:defRPr sz="6000" b="1">
                <a:solidFill>
                  <a:schemeClr val="bg1"/>
                </a:solidFill>
                <a:latin typeface="Arial" panose="020B0604020202020204" pitchFamily="34" charset="0"/>
                <a:ea typeface="Roboto Black" panose="02000000000000000000" pitchFamily="2" charset="0"/>
                <a:cs typeface="Arial" panose="020B0604020202020204" pitchFamily="34" charset="0"/>
              </a:defRPr>
            </a:lvl1pPr>
          </a:lstStyle>
          <a:p>
            <a:r>
              <a:rPr lang="en-US" dirty="0"/>
              <a:t>Section Header</a:t>
            </a:r>
          </a:p>
        </p:txBody>
      </p:sp>
      <p:cxnSp>
        <p:nvCxnSpPr>
          <p:cNvPr id="8" name="Straight Connector 7">
            <a:extLst>
              <a:ext uri="{FF2B5EF4-FFF2-40B4-BE49-F238E27FC236}">
                <a16:creationId xmlns:a16="http://schemas.microsoft.com/office/drawing/2014/main" id="{C4E1A789-3A04-9240-BCEC-3DACF2B52870}"/>
              </a:ext>
            </a:extLst>
          </p:cNvPr>
          <p:cNvCxnSpPr>
            <a:cxnSpLocks/>
          </p:cNvCxnSpPr>
          <p:nvPr/>
        </p:nvCxnSpPr>
        <p:spPr>
          <a:xfrm>
            <a:off x="974126" y="2578471"/>
            <a:ext cx="768531" cy="0"/>
          </a:xfrm>
          <a:prstGeom prst="line">
            <a:avLst/>
          </a:prstGeom>
          <a:ln w="63500">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Subtitle 2">
            <a:extLst>
              <a:ext uri="{FF2B5EF4-FFF2-40B4-BE49-F238E27FC236}">
                <a16:creationId xmlns:a16="http://schemas.microsoft.com/office/drawing/2014/main" id="{7055E247-542B-D541-8F36-DBA97343BC92}"/>
              </a:ext>
            </a:extLst>
          </p:cNvPr>
          <p:cNvSpPr>
            <a:spLocks noGrp="1"/>
          </p:cNvSpPr>
          <p:nvPr>
            <p:ph type="subTitle" idx="1" hasCustomPrompt="1"/>
          </p:nvPr>
        </p:nvSpPr>
        <p:spPr>
          <a:xfrm>
            <a:off x="952500" y="3791876"/>
            <a:ext cx="10286999" cy="407460"/>
          </a:xfrm>
        </p:spPr>
        <p:txBody>
          <a:bodyPr lIns="0" tIns="0" rIns="0" bIns="0"/>
          <a:lstStyle>
            <a:lvl1pPr marL="0" indent="0" algn="l">
              <a:buNone/>
              <a:defRPr sz="2400" b="0">
                <a:solidFill>
                  <a:schemeClr val="bg1"/>
                </a:solidFill>
                <a:latin typeface="Arial" panose="020B0604020202020204" pitchFamily="34" charset="0"/>
                <a:ea typeface="Roboto" panose="02000000000000000000"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Section Subtitle</a:t>
            </a:r>
          </a:p>
        </p:txBody>
      </p:sp>
    </p:spTree>
    <p:extLst>
      <p:ext uri="{BB962C8B-B14F-4D97-AF65-F5344CB8AC3E}">
        <p14:creationId xmlns:p14="http://schemas.microsoft.com/office/powerpoint/2010/main" val="3543805113"/>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guide id="3" pos="600">
          <p15:clr>
            <a:srgbClr val="FBAE40"/>
          </p15:clr>
        </p15:guide>
        <p15:guide id="4" pos="708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ection Slide – Solid Whit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BAE84-700B-054E-8730-2262E5327E60}"/>
              </a:ext>
            </a:extLst>
          </p:cNvPr>
          <p:cNvSpPr>
            <a:spLocks noGrp="1"/>
          </p:cNvSpPr>
          <p:nvPr>
            <p:ph type="ctrTitle" hasCustomPrompt="1"/>
          </p:nvPr>
        </p:nvSpPr>
        <p:spPr>
          <a:xfrm>
            <a:off x="952500" y="2805221"/>
            <a:ext cx="10286999" cy="759906"/>
          </a:xfrm>
        </p:spPr>
        <p:txBody>
          <a:bodyPr lIns="0" tIns="0" rIns="0" bIns="0" anchor="t" anchorCtr="0">
            <a:normAutofit/>
          </a:bodyPr>
          <a:lstStyle>
            <a:lvl1pPr algn="l">
              <a:defRPr sz="6000" b="1">
                <a:solidFill>
                  <a:schemeClr val="accent1"/>
                </a:solidFill>
                <a:latin typeface="Arial" panose="020B0604020202020204" pitchFamily="34" charset="0"/>
                <a:ea typeface="Roboto Black" panose="02000000000000000000" pitchFamily="2" charset="0"/>
                <a:cs typeface="Arial" panose="020B0604020202020204" pitchFamily="34" charset="0"/>
              </a:defRPr>
            </a:lvl1pPr>
          </a:lstStyle>
          <a:p>
            <a:r>
              <a:rPr lang="en-US" dirty="0"/>
              <a:t>Section Header</a:t>
            </a:r>
          </a:p>
        </p:txBody>
      </p:sp>
      <p:cxnSp>
        <p:nvCxnSpPr>
          <p:cNvPr id="8" name="Straight Connector 7">
            <a:extLst>
              <a:ext uri="{FF2B5EF4-FFF2-40B4-BE49-F238E27FC236}">
                <a16:creationId xmlns:a16="http://schemas.microsoft.com/office/drawing/2014/main" id="{C4E1A789-3A04-9240-BCEC-3DACF2B52870}"/>
              </a:ext>
            </a:extLst>
          </p:cNvPr>
          <p:cNvCxnSpPr>
            <a:cxnSpLocks/>
          </p:cNvCxnSpPr>
          <p:nvPr/>
        </p:nvCxnSpPr>
        <p:spPr>
          <a:xfrm>
            <a:off x="974126" y="2578471"/>
            <a:ext cx="768531"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Subtitle 2">
            <a:extLst>
              <a:ext uri="{FF2B5EF4-FFF2-40B4-BE49-F238E27FC236}">
                <a16:creationId xmlns:a16="http://schemas.microsoft.com/office/drawing/2014/main" id="{7055E247-542B-D541-8F36-DBA97343BC92}"/>
              </a:ext>
            </a:extLst>
          </p:cNvPr>
          <p:cNvSpPr>
            <a:spLocks noGrp="1"/>
          </p:cNvSpPr>
          <p:nvPr>
            <p:ph type="subTitle" idx="1" hasCustomPrompt="1"/>
          </p:nvPr>
        </p:nvSpPr>
        <p:spPr>
          <a:xfrm>
            <a:off x="952500" y="3791876"/>
            <a:ext cx="10286999" cy="407460"/>
          </a:xfrm>
        </p:spPr>
        <p:txBody>
          <a:bodyPr lIns="0" tIns="0" rIns="0" bIns="0"/>
          <a:lstStyle>
            <a:lvl1pPr marL="0" indent="0" algn="l">
              <a:buNone/>
              <a:defRPr sz="2400" b="0">
                <a:solidFill>
                  <a:schemeClr val="accent1"/>
                </a:solidFill>
                <a:latin typeface="Arial" panose="020B0604020202020204" pitchFamily="34" charset="0"/>
                <a:ea typeface="Roboto" panose="02000000000000000000" pitchFamily="2"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Section Subtitle</a:t>
            </a:r>
          </a:p>
        </p:txBody>
      </p:sp>
    </p:spTree>
    <p:extLst>
      <p:ext uri="{BB962C8B-B14F-4D97-AF65-F5344CB8AC3E}">
        <p14:creationId xmlns:p14="http://schemas.microsoft.com/office/powerpoint/2010/main" val="1397022177"/>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guide id="3" pos="600">
          <p15:clr>
            <a:srgbClr val="FBAE40"/>
          </p15:clr>
        </p15:guide>
        <p15:guide id="4" pos="70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cSld name="Section Slide – Photo">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2C17923A-4119-CF48-9F2D-05B0A69EBAD5}"/>
              </a:ext>
            </a:extLst>
          </p:cNvPr>
          <p:cNvSpPr>
            <a:spLocks noGrp="1"/>
          </p:cNvSpPr>
          <p:nvPr>
            <p:ph type="pic" sz="quarter" idx="11"/>
          </p:nvPr>
        </p:nvSpPr>
        <p:spPr>
          <a:xfrm>
            <a:off x="0" y="0"/>
            <a:ext cx="12192000" cy="6858000"/>
          </a:xfrm>
        </p:spPr>
        <p:txBody>
          <a:bodyPr anchor="ctr" anchorCtr="0"/>
          <a:lstStyle>
            <a:lvl1pPr marL="0" indent="0" algn="ctr">
              <a:buNone/>
              <a:defRPr>
                <a:solidFill>
                  <a:schemeClr val="accent3"/>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D8224488-0ADE-1843-91C1-1CA371373F2D}"/>
              </a:ext>
            </a:extLst>
          </p:cNvPr>
          <p:cNvSpPr>
            <a:spLocks noGrp="1"/>
          </p:cNvSpPr>
          <p:nvPr>
            <p:ph type="title" hasCustomPrompt="1"/>
          </p:nvPr>
        </p:nvSpPr>
        <p:spPr>
          <a:xfrm>
            <a:off x="3237238" y="3078134"/>
            <a:ext cx="5717523" cy="701731"/>
          </a:xfrm>
          <a:solidFill>
            <a:schemeClr val="accent1"/>
          </a:solidFill>
        </p:spPr>
        <p:txBody>
          <a:bodyPr wrap="square" lIns="91440" tIns="91440" bIns="0">
            <a:spAutoFit/>
          </a:bodyPr>
          <a:lstStyle>
            <a:lvl1pPr algn="ctr">
              <a:defRPr>
                <a:solidFill>
                  <a:schemeClr val="bg1"/>
                </a:solidFill>
              </a:defRPr>
            </a:lvl1pPr>
          </a:lstStyle>
          <a:p>
            <a:r>
              <a:rPr lang="en-US" dirty="0"/>
              <a:t>SECTION HEADER</a:t>
            </a:r>
          </a:p>
        </p:txBody>
      </p:sp>
    </p:spTree>
    <p:extLst>
      <p:ext uri="{BB962C8B-B14F-4D97-AF65-F5344CB8AC3E}">
        <p14:creationId xmlns:p14="http://schemas.microsoft.com/office/powerpoint/2010/main" val="354002273"/>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ullet Slide">
    <p:spTree>
      <p:nvGrpSpPr>
        <p:cNvPr id="1" name=""/>
        <p:cNvGrpSpPr/>
        <p:nvPr/>
      </p:nvGrpSpPr>
      <p:grpSpPr>
        <a:xfrm>
          <a:off x="0" y="0"/>
          <a:ext cx="0" cy="0"/>
          <a:chOff x="0" y="0"/>
          <a:chExt cx="0" cy="0"/>
        </a:xfrm>
      </p:grpSpPr>
      <p:cxnSp>
        <p:nvCxnSpPr>
          <p:cNvPr id="20" name="Straight Connector 19">
            <a:extLst>
              <a:ext uri="{FF2B5EF4-FFF2-40B4-BE49-F238E27FC236}">
                <a16:creationId xmlns:a16="http://schemas.microsoft.com/office/drawing/2014/main" id="{88200BB2-D6D1-6642-8F66-9B4F37EC8187}"/>
              </a:ext>
            </a:extLst>
          </p:cNvPr>
          <p:cNvCxnSpPr>
            <a:cxnSpLocks/>
          </p:cNvCxnSpPr>
          <p:nvPr/>
        </p:nvCxnSpPr>
        <p:spPr>
          <a:xfrm>
            <a:off x="952498" y="1363362"/>
            <a:ext cx="768531"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Content Placeholder 2">
            <a:extLst>
              <a:ext uri="{FF2B5EF4-FFF2-40B4-BE49-F238E27FC236}">
                <a16:creationId xmlns:a16="http://schemas.microsoft.com/office/drawing/2014/main" id="{F35C2BC9-7AF3-6D49-8036-36D81872E84B}"/>
              </a:ext>
            </a:extLst>
          </p:cNvPr>
          <p:cNvSpPr>
            <a:spLocks noGrp="1"/>
          </p:cNvSpPr>
          <p:nvPr>
            <p:ph idx="10"/>
          </p:nvPr>
        </p:nvSpPr>
        <p:spPr>
          <a:xfrm>
            <a:off x="952498" y="1686757"/>
            <a:ext cx="10251527" cy="4256843"/>
          </a:xfrm>
        </p:spPr>
        <p:txBody>
          <a:bodyPr lIns="0" tIns="0" rIns="0" bIns="0"/>
          <a:lstStyle>
            <a:lvl1pPr marL="228600" indent="-228600">
              <a:buClr>
                <a:schemeClr val="tx2"/>
              </a:buClr>
              <a:buSzPct val="95000"/>
              <a:buFont typeface="Arial" panose="020B0604020202020204" pitchFamily="34" charset="0"/>
              <a:buChar char="•"/>
              <a:defRPr>
                <a:latin typeface="Arial" panose="020B0604020202020204" pitchFamily="34" charset="0"/>
                <a:ea typeface="Roboto" panose="02000000000000000000" pitchFamily="2" charset="0"/>
                <a:cs typeface="Arial" panose="020B0604020202020204" pitchFamily="34" charset="0"/>
              </a:defRPr>
            </a:lvl1pPr>
            <a:lvl2pPr marL="685800" indent="-228600">
              <a:buClr>
                <a:schemeClr val="tx2"/>
              </a:buClr>
              <a:buSzPct val="100000"/>
              <a:buFont typeface="Arial" panose="020B0604020202020204" pitchFamily="34" charset="0"/>
              <a:buChar char="‒"/>
              <a:defRPr>
                <a:latin typeface="Arial" panose="020B0604020202020204" pitchFamily="34" charset="0"/>
                <a:ea typeface="Roboto" panose="02000000000000000000" pitchFamily="2" charset="0"/>
                <a:cs typeface="Arial" panose="020B0604020202020204" pitchFamily="34" charset="0"/>
              </a:defRPr>
            </a:lvl2pPr>
            <a:lvl3pPr marL="1143000" indent="-228600">
              <a:buClr>
                <a:schemeClr val="tx2"/>
              </a:buClr>
              <a:buSzPct val="100000"/>
              <a:buFont typeface="Roboto" panose="02000000000000000000" pitchFamily="2" charset="0"/>
              <a:buChar char="•"/>
              <a:defRPr>
                <a:latin typeface="Arial" panose="020B0604020202020204" pitchFamily="34" charset="0"/>
                <a:ea typeface="Roboto" panose="02000000000000000000" pitchFamily="2" charset="0"/>
                <a:cs typeface="Arial" panose="020B0604020202020204" pitchFamily="34" charset="0"/>
              </a:defRPr>
            </a:lvl3pPr>
            <a:lvl4pPr marL="1600200" indent="-228600">
              <a:buClr>
                <a:schemeClr val="tx2"/>
              </a:buClr>
              <a:buSzPct val="100000"/>
              <a:buFont typeface="Roboto" panose="02000000000000000000" pitchFamily="2" charset="0"/>
              <a:buChar char="―"/>
              <a:defRPr>
                <a:latin typeface="Arial" panose="020B0604020202020204" pitchFamily="34" charset="0"/>
                <a:ea typeface="Roboto" panose="02000000000000000000" pitchFamily="2" charset="0"/>
                <a:cs typeface="Arial" panose="020B0604020202020204" pitchFamily="34" charset="0"/>
              </a:defRPr>
            </a:lvl4pPr>
            <a:lvl5pPr marL="2057400" indent="-228600">
              <a:buClr>
                <a:schemeClr val="tx2"/>
              </a:buClr>
              <a:buSzPct val="100000"/>
              <a:buFont typeface="Arial" panose="020B0604020202020204" pitchFamily="34" charset="0"/>
              <a:buChar char="•"/>
              <a:defRPr>
                <a:latin typeface="Arial" panose="020B0604020202020204" pitchFamily="34" charset="0"/>
                <a:ea typeface="Roboto" panose="02000000000000000000" pitchFamily="2"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1">
            <a:extLst>
              <a:ext uri="{FF2B5EF4-FFF2-40B4-BE49-F238E27FC236}">
                <a16:creationId xmlns:a16="http://schemas.microsoft.com/office/drawing/2014/main" id="{0B22F4B0-EFA6-E1BA-DBF4-CB3C53347B17}"/>
              </a:ext>
            </a:extLst>
          </p:cNvPr>
          <p:cNvSpPr>
            <a:spLocks noGrp="1"/>
          </p:cNvSpPr>
          <p:nvPr>
            <p:ph type="title"/>
          </p:nvPr>
        </p:nvSpPr>
        <p:spPr>
          <a:xfrm>
            <a:off x="952499" y="526777"/>
            <a:ext cx="10287001" cy="869089"/>
          </a:xfrm>
        </p:spPr>
        <p:txBody>
          <a:bodyPr lIns="0" tIns="0" rIns="0" bIns="0"/>
          <a:lstStyle>
            <a:lvl1pPr>
              <a:defRPr>
                <a:latin typeface="Arial" panose="020B0604020202020204" pitchFamily="34" charset="0"/>
                <a:ea typeface="Roboto" panose="02000000000000000000" pitchFamily="2" charset="0"/>
                <a:cs typeface="Arial" panose="020B0604020202020204" pitchFamily="34" charset="0"/>
              </a:defRPr>
            </a:lvl1pPr>
          </a:lstStyle>
          <a:p>
            <a:r>
              <a:rPr lang="en-US"/>
              <a:t>Click to edit Master title style</a:t>
            </a:r>
            <a:endParaRPr lang="en-US" dirty="0"/>
          </a:p>
        </p:txBody>
      </p:sp>
      <p:pic>
        <p:nvPicPr>
          <p:cNvPr id="7" name="Picture 6" descr="A close up of a sign&#10;&#10;Description automatically generated">
            <a:extLst>
              <a:ext uri="{FF2B5EF4-FFF2-40B4-BE49-F238E27FC236}">
                <a16:creationId xmlns:a16="http://schemas.microsoft.com/office/drawing/2014/main" id="{5C521901-9B47-D939-91E2-E35090C8E72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74981" y="6207201"/>
            <a:ext cx="2759767" cy="394252"/>
          </a:xfrm>
          <a:prstGeom prst="rect">
            <a:avLst/>
          </a:prstGeom>
        </p:spPr>
      </p:pic>
      <p:cxnSp>
        <p:nvCxnSpPr>
          <p:cNvPr id="9" name="Straight Connector 8">
            <a:extLst>
              <a:ext uri="{FF2B5EF4-FFF2-40B4-BE49-F238E27FC236}">
                <a16:creationId xmlns:a16="http://schemas.microsoft.com/office/drawing/2014/main" id="{904ECF58-E582-1B63-32BE-2C925ABF8739}"/>
              </a:ext>
            </a:extLst>
          </p:cNvPr>
          <p:cNvCxnSpPr/>
          <p:nvPr/>
        </p:nvCxnSpPr>
        <p:spPr>
          <a:xfrm>
            <a:off x="3279996" y="6207201"/>
            <a:ext cx="0" cy="394252"/>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27391476"/>
      </p:ext>
    </p:extLst>
  </p:cSld>
  <p:clrMapOvr>
    <a:masterClrMapping/>
  </p:clrMapOvr>
  <p:hf sldNum="0" hdr="0" ftr="0" dt="0"/>
  <p:extLst>
    <p:ext uri="{DCECCB84-F9BA-43D5-87BE-67443E8EF086}">
      <p15:sldGuideLst xmlns:p15="http://schemas.microsoft.com/office/powerpoint/2012/main">
        <p15:guide id="1" orient="horz" pos="696">
          <p15:clr>
            <a:srgbClr val="FBAE40"/>
          </p15:clr>
        </p15:guide>
        <p15:guide id="2" pos="600">
          <p15:clr>
            <a:srgbClr val="FBAE40"/>
          </p15:clr>
        </p15:guide>
        <p15:guide id="3" pos="7080">
          <p15:clr>
            <a:srgbClr val="FBAE40"/>
          </p15:clr>
        </p15:guide>
        <p15:guide id="4" pos="3840">
          <p15:clr>
            <a:srgbClr val="FBAE40"/>
          </p15:clr>
        </p15:guide>
        <p15:guide id="5" orient="horz" pos="1056">
          <p15:clr>
            <a:srgbClr val="FBAE40"/>
          </p15:clr>
        </p15:guide>
        <p15:guide id="7" orient="horz" pos="3744">
          <p15:clr>
            <a:srgbClr val="FBAE40"/>
          </p15:clr>
        </p15:guide>
        <p15:guide id="8" orient="horz" pos="240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Bullet Slide - Photo">
    <p:spTree>
      <p:nvGrpSpPr>
        <p:cNvPr id="1" name=""/>
        <p:cNvGrpSpPr/>
        <p:nvPr/>
      </p:nvGrpSpPr>
      <p:grpSpPr>
        <a:xfrm>
          <a:off x="0" y="0"/>
          <a:ext cx="0" cy="0"/>
          <a:chOff x="0" y="0"/>
          <a:chExt cx="0" cy="0"/>
        </a:xfrm>
      </p:grpSpPr>
      <p:sp>
        <p:nvSpPr>
          <p:cNvPr id="17" name="Title 20">
            <a:extLst>
              <a:ext uri="{FF2B5EF4-FFF2-40B4-BE49-F238E27FC236}">
                <a16:creationId xmlns:a16="http://schemas.microsoft.com/office/drawing/2014/main" id="{2BA8F287-92C7-4FFD-A7E9-45864F8E91A4}"/>
              </a:ext>
            </a:extLst>
          </p:cNvPr>
          <p:cNvSpPr>
            <a:spLocks noGrp="1"/>
          </p:cNvSpPr>
          <p:nvPr>
            <p:ph type="title" hasCustomPrompt="1"/>
          </p:nvPr>
        </p:nvSpPr>
        <p:spPr>
          <a:xfrm>
            <a:off x="949325" y="498296"/>
            <a:ext cx="5260975" cy="896116"/>
          </a:xfrm>
        </p:spPr>
        <p:txBody>
          <a:bodyPr/>
          <a:lstStyle>
            <a:lvl1pPr>
              <a:defRPr/>
            </a:lvl1pPr>
          </a:lstStyle>
          <a:p>
            <a:r>
              <a:rPr lang="en-US" dirty="0"/>
              <a:t>Click to edit Title</a:t>
            </a:r>
          </a:p>
        </p:txBody>
      </p:sp>
      <p:cxnSp>
        <p:nvCxnSpPr>
          <p:cNvPr id="16" name="Straight Connector 15">
            <a:extLst>
              <a:ext uri="{FF2B5EF4-FFF2-40B4-BE49-F238E27FC236}">
                <a16:creationId xmlns:a16="http://schemas.microsoft.com/office/drawing/2014/main" id="{0F31F03A-71CF-475D-8A3C-99FC106D73E8}"/>
              </a:ext>
            </a:extLst>
          </p:cNvPr>
          <p:cNvCxnSpPr>
            <a:cxnSpLocks/>
          </p:cNvCxnSpPr>
          <p:nvPr/>
        </p:nvCxnSpPr>
        <p:spPr>
          <a:xfrm>
            <a:off x="952498" y="1363362"/>
            <a:ext cx="768531" cy="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18" name="Content Placeholder 2">
            <a:extLst>
              <a:ext uri="{FF2B5EF4-FFF2-40B4-BE49-F238E27FC236}">
                <a16:creationId xmlns:a16="http://schemas.microsoft.com/office/drawing/2014/main" id="{47404DB8-B6AC-4389-8E6E-A115840D1D74}"/>
              </a:ext>
            </a:extLst>
          </p:cNvPr>
          <p:cNvSpPr>
            <a:spLocks noGrp="1"/>
          </p:cNvSpPr>
          <p:nvPr>
            <p:ph idx="1"/>
          </p:nvPr>
        </p:nvSpPr>
        <p:spPr>
          <a:xfrm>
            <a:off x="952499" y="1686757"/>
            <a:ext cx="5257801" cy="4256843"/>
          </a:xfrm>
        </p:spPr>
        <p:txBody>
          <a:bodyPr lIns="0" tIns="0" rIns="0" bIns="0"/>
          <a:lstStyle>
            <a:lvl1pPr marL="228600" indent="-228600">
              <a:buClr>
                <a:schemeClr val="tx2"/>
              </a:buClr>
              <a:buSzPct val="95000"/>
              <a:buFont typeface="Arial" panose="020B0604020202020204" pitchFamily="34" charset="0"/>
              <a:buChar char="•"/>
              <a:defRPr>
                <a:latin typeface="Arial" panose="020B0604020202020204" pitchFamily="34" charset="0"/>
                <a:ea typeface="Roboto" panose="02000000000000000000" pitchFamily="2" charset="0"/>
                <a:cs typeface="Arial" panose="020B0604020202020204" pitchFamily="34" charset="0"/>
              </a:defRPr>
            </a:lvl1pPr>
            <a:lvl2pPr marL="685800" indent="-228600">
              <a:buClr>
                <a:schemeClr val="tx2"/>
              </a:buClr>
              <a:buSzPct val="100000"/>
              <a:buFont typeface="Arial" panose="020B0604020202020204" pitchFamily="34" charset="0"/>
              <a:buChar char="‒"/>
              <a:defRPr>
                <a:latin typeface="Arial" panose="020B0604020202020204" pitchFamily="34" charset="0"/>
                <a:ea typeface="Roboto" panose="02000000000000000000" pitchFamily="2" charset="0"/>
                <a:cs typeface="Arial" panose="020B0604020202020204" pitchFamily="34" charset="0"/>
              </a:defRPr>
            </a:lvl2pPr>
            <a:lvl3pPr marL="1143000" indent="-228600">
              <a:buClr>
                <a:schemeClr val="tx2"/>
              </a:buClr>
              <a:buSzPct val="100000"/>
              <a:buFont typeface="Roboto" panose="02000000000000000000" pitchFamily="2" charset="0"/>
              <a:buChar char="•"/>
              <a:defRPr>
                <a:latin typeface="Arial" panose="020B0604020202020204" pitchFamily="34" charset="0"/>
                <a:ea typeface="Roboto" panose="02000000000000000000" pitchFamily="2" charset="0"/>
                <a:cs typeface="Arial" panose="020B0604020202020204" pitchFamily="34" charset="0"/>
              </a:defRPr>
            </a:lvl3pPr>
            <a:lvl4pPr marL="1600200" indent="-228600">
              <a:buClr>
                <a:schemeClr val="tx2"/>
              </a:buClr>
              <a:buSzPct val="100000"/>
              <a:buFont typeface="Roboto" panose="02000000000000000000" pitchFamily="2" charset="0"/>
              <a:buChar char="―"/>
              <a:defRPr>
                <a:latin typeface="Arial" panose="020B0604020202020204" pitchFamily="34" charset="0"/>
                <a:ea typeface="Roboto" panose="02000000000000000000" pitchFamily="2" charset="0"/>
                <a:cs typeface="Arial" panose="020B0604020202020204" pitchFamily="34" charset="0"/>
              </a:defRPr>
            </a:lvl4pPr>
            <a:lvl5pPr marL="2057400" indent="-228600">
              <a:buClr>
                <a:schemeClr val="tx2"/>
              </a:buClr>
              <a:buSzPct val="100000"/>
              <a:buFont typeface="Arial" panose="020B0604020202020204" pitchFamily="34" charset="0"/>
              <a:buChar char="•"/>
              <a:defRPr>
                <a:latin typeface="Arial" panose="020B0604020202020204" pitchFamily="34" charset="0"/>
                <a:ea typeface="Roboto" panose="02000000000000000000" pitchFamily="2"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E42EEDE3-0B18-E049-BE23-974E50C72979}"/>
              </a:ext>
            </a:extLst>
          </p:cNvPr>
          <p:cNvSpPr>
            <a:spLocks noGrp="1"/>
          </p:cNvSpPr>
          <p:nvPr>
            <p:ph type="pic" sz="quarter" idx="11"/>
          </p:nvPr>
        </p:nvSpPr>
        <p:spPr>
          <a:xfrm>
            <a:off x="7171534" y="0"/>
            <a:ext cx="5029200" cy="5943600"/>
          </a:xfrm>
          <a:prstGeom prst="rect">
            <a:avLst/>
          </a:prstGeom>
        </p:spPr>
        <p:txBody>
          <a:bodyPr anchor="ctr" anchorCtr="0"/>
          <a:lstStyle>
            <a:lvl1pPr marL="0" indent="0" algn="ctr">
              <a:buNone/>
              <a:defRPr b="0" i="0">
                <a:solidFill>
                  <a:schemeClr val="accent3"/>
                </a:solidFill>
                <a:latin typeface="Arial" panose="020B0604020202020204" pitchFamily="34" charset="0"/>
              </a:defRPr>
            </a:lvl1pPr>
          </a:lstStyle>
          <a:p>
            <a:r>
              <a:rPr lang="en-US"/>
              <a:t>Click icon to add picture</a:t>
            </a:r>
            <a:endParaRPr lang="en-US" dirty="0"/>
          </a:p>
        </p:txBody>
      </p:sp>
      <p:pic>
        <p:nvPicPr>
          <p:cNvPr id="6" name="Picture 5" descr="A close up of a sign&#10;&#10;Description automatically generated">
            <a:extLst>
              <a:ext uri="{FF2B5EF4-FFF2-40B4-BE49-F238E27FC236}">
                <a16:creationId xmlns:a16="http://schemas.microsoft.com/office/drawing/2014/main" id="{95910019-AB29-CD65-CEC4-FDB6C898004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74981" y="6207201"/>
            <a:ext cx="2759767" cy="394252"/>
          </a:xfrm>
          <a:prstGeom prst="rect">
            <a:avLst/>
          </a:prstGeom>
        </p:spPr>
      </p:pic>
      <p:cxnSp>
        <p:nvCxnSpPr>
          <p:cNvPr id="7" name="Straight Connector 6">
            <a:extLst>
              <a:ext uri="{FF2B5EF4-FFF2-40B4-BE49-F238E27FC236}">
                <a16:creationId xmlns:a16="http://schemas.microsoft.com/office/drawing/2014/main" id="{EE9528FC-DCA6-FAD8-2A1B-EE7B58697EE9}"/>
              </a:ext>
            </a:extLst>
          </p:cNvPr>
          <p:cNvCxnSpPr/>
          <p:nvPr/>
        </p:nvCxnSpPr>
        <p:spPr>
          <a:xfrm>
            <a:off x="3279996" y="6207201"/>
            <a:ext cx="0" cy="394252"/>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67538555"/>
      </p:ext>
    </p:extLst>
  </p:cSld>
  <p:clrMapOvr>
    <a:masterClrMapping/>
  </p:clrMapOvr>
  <p:hf sldNum="0" hdr="0" ftr="0" dt="0"/>
  <p:extLst>
    <p:ext uri="{DCECCB84-F9BA-43D5-87BE-67443E8EF086}">
      <p15:sldGuideLst xmlns:p15="http://schemas.microsoft.com/office/powerpoint/2012/main">
        <p15:guide id="1" orient="horz" pos="3744">
          <p15:clr>
            <a:srgbClr val="FBAE40"/>
          </p15:clr>
        </p15:guide>
        <p15:guide id="2" pos="3912">
          <p15:clr>
            <a:srgbClr val="FBAE40"/>
          </p15:clr>
        </p15:guide>
        <p15:guide id="3" pos="600">
          <p15:clr>
            <a:srgbClr val="FBAE40"/>
          </p15:clr>
        </p15:guide>
        <p15:guide id="4" orient="horz" pos="1056">
          <p15:clr>
            <a:srgbClr val="FBAE40"/>
          </p15:clr>
        </p15:guide>
        <p15:guide id="6" orient="horz" pos="697">
          <p15:clr>
            <a:srgbClr val="FBAE40"/>
          </p15:clr>
        </p15:guide>
        <p15:guide id="7" orient="horz" pos="240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Bullet Slide - Photo - Lef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42EEDE3-0B18-E049-BE23-974E50C72979}"/>
              </a:ext>
            </a:extLst>
          </p:cNvPr>
          <p:cNvSpPr>
            <a:spLocks noGrp="1"/>
          </p:cNvSpPr>
          <p:nvPr>
            <p:ph type="pic" sz="quarter" idx="11"/>
          </p:nvPr>
        </p:nvSpPr>
        <p:spPr>
          <a:xfrm>
            <a:off x="0" y="0"/>
            <a:ext cx="5029200" cy="5943600"/>
          </a:xfrm>
          <a:prstGeom prst="rect">
            <a:avLst/>
          </a:prstGeom>
        </p:spPr>
        <p:txBody>
          <a:bodyPr anchor="ctr" anchorCtr="0"/>
          <a:lstStyle>
            <a:lvl1pPr marL="0" indent="0" algn="ctr">
              <a:buNone/>
              <a:defRPr b="0" i="0">
                <a:solidFill>
                  <a:schemeClr val="accent3"/>
                </a:solidFill>
                <a:latin typeface="Arial" panose="020B0604020202020204" pitchFamily="34" charset="0"/>
              </a:defRPr>
            </a:lvl1pPr>
          </a:lstStyle>
          <a:p>
            <a:r>
              <a:rPr lang="en-US"/>
              <a:t>Click icon to add picture</a:t>
            </a:r>
            <a:endParaRPr lang="en-US" dirty="0"/>
          </a:p>
        </p:txBody>
      </p:sp>
      <p:sp>
        <p:nvSpPr>
          <p:cNvPr id="17" name="Title 20">
            <a:extLst>
              <a:ext uri="{FF2B5EF4-FFF2-40B4-BE49-F238E27FC236}">
                <a16:creationId xmlns:a16="http://schemas.microsoft.com/office/drawing/2014/main" id="{2BA8F287-92C7-4FFD-A7E9-45864F8E91A4}"/>
              </a:ext>
            </a:extLst>
          </p:cNvPr>
          <p:cNvSpPr>
            <a:spLocks noGrp="1"/>
          </p:cNvSpPr>
          <p:nvPr>
            <p:ph type="title" hasCustomPrompt="1"/>
          </p:nvPr>
        </p:nvSpPr>
        <p:spPr>
          <a:xfrm>
            <a:off x="5978524" y="498296"/>
            <a:ext cx="5260975" cy="896116"/>
          </a:xfrm>
        </p:spPr>
        <p:txBody>
          <a:bodyPr/>
          <a:lstStyle>
            <a:lvl1pPr>
              <a:defRPr/>
            </a:lvl1pPr>
          </a:lstStyle>
          <a:p>
            <a:r>
              <a:rPr lang="en-US" dirty="0"/>
              <a:t>Click to edit Title</a:t>
            </a:r>
          </a:p>
        </p:txBody>
      </p:sp>
      <p:cxnSp>
        <p:nvCxnSpPr>
          <p:cNvPr id="16" name="Straight Connector 15">
            <a:extLst>
              <a:ext uri="{FF2B5EF4-FFF2-40B4-BE49-F238E27FC236}">
                <a16:creationId xmlns:a16="http://schemas.microsoft.com/office/drawing/2014/main" id="{0F31F03A-71CF-475D-8A3C-99FC106D73E8}"/>
              </a:ext>
            </a:extLst>
          </p:cNvPr>
          <p:cNvCxnSpPr>
            <a:cxnSpLocks/>
          </p:cNvCxnSpPr>
          <p:nvPr/>
        </p:nvCxnSpPr>
        <p:spPr>
          <a:xfrm>
            <a:off x="6096000" y="1363362"/>
            <a:ext cx="768531" cy="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18" name="Content Placeholder 2">
            <a:extLst>
              <a:ext uri="{FF2B5EF4-FFF2-40B4-BE49-F238E27FC236}">
                <a16:creationId xmlns:a16="http://schemas.microsoft.com/office/drawing/2014/main" id="{47404DB8-B6AC-4389-8E6E-A115840D1D74}"/>
              </a:ext>
            </a:extLst>
          </p:cNvPr>
          <p:cNvSpPr>
            <a:spLocks noGrp="1"/>
          </p:cNvSpPr>
          <p:nvPr>
            <p:ph idx="1"/>
          </p:nvPr>
        </p:nvSpPr>
        <p:spPr>
          <a:xfrm>
            <a:off x="5981698" y="1686757"/>
            <a:ext cx="5257801" cy="4256843"/>
          </a:xfrm>
        </p:spPr>
        <p:txBody>
          <a:bodyPr lIns="0" tIns="0" rIns="0" bIns="0"/>
          <a:lstStyle>
            <a:lvl1pPr marL="228600" indent="-228600">
              <a:buClr>
                <a:schemeClr val="tx2"/>
              </a:buClr>
              <a:buSzPct val="95000"/>
              <a:buFont typeface="Arial" panose="020B0604020202020204" pitchFamily="34" charset="0"/>
              <a:buChar char="•"/>
              <a:defRPr>
                <a:latin typeface="Arial" panose="020B0604020202020204" pitchFamily="34" charset="0"/>
                <a:ea typeface="Roboto" panose="02000000000000000000" pitchFamily="2" charset="0"/>
                <a:cs typeface="Arial" panose="020B0604020202020204" pitchFamily="34" charset="0"/>
              </a:defRPr>
            </a:lvl1pPr>
            <a:lvl2pPr marL="685800" indent="-228600">
              <a:buClr>
                <a:schemeClr val="tx2"/>
              </a:buClr>
              <a:buSzPct val="100000"/>
              <a:buFont typeface="Arial" panose="020B0604020202020204" pitchFamily="34" charset="0"/>
              <a:buChar char="‒"/>
              <a:defRPr>
                <a:latin typeface="Arial" panose="020B0604020202020204" pitchFamily="34" charset="0"/>
                <a:ea typeface="Roboto" panose="02000000000000000000" pitchFamily="2" charset="0"/>
                <a:cs typeface="Arial" panose="020B0604020202020204" pitchFamily="34" charset="0"/>
              </a:defRPr>
            </a:lvl2pPr>
            <a:lvl3pPr marL="1143000" indent="-228600">
              <a:buClr>
                <a:schemeClr val="tx2"/>
              </a:buClr>
              <a:buSzPct val="100000"/>
              <a:buFont typeface="Roboto" panose="02000000000000000000" pitchFamily="2" charset="0"/>
              <a:buChar char="•"/>
              <a:defRPr>
                <a:latin typeface="Arial" panose="020B0604020202020204" pitchFamily="34" charset="0"/>
                <a:ea typeface="Roboto" panose="02000000000000000000" pitchFamily="2" charset="0"/>
                <a:cs typeface="Arial" panose="020B0604020202020204" pitchFamily="34" charset="0"/>
              </a:defRPr>
            </a:lvl3pPr>
            <a:lvl4pPr marL="1600200" indent="-228600">
              <a:buClr>
                <a:schemeClr val="tx2"/>
              </a:buClr>
              <a:buSzPct val="100000"/>
              <a:buFont typeface="Roboto" panose="02000000000000000000" pitchFamily="2" charset="0"/>
              <a:buChar char="―"/>
              <a:defRPr>
                <a:latin typeface="Arial" panose="020B0604020202020204" pitchFamily="34" charset="0"/>
                <a:ea typeface="Roboto" panose="02000000000000000000" pitchFamily="2" charset="0"/>
                <a:cs typeface="Arial" panose="020B0604020202020204" pitchFamily="34" charset="0"/>
              </a:defRPr>
            </a:lvl4pPr>
            <a:lvl5pPr marL="2057400" indent="-228600">
              <a:buClr>
                <a:schemeClr val="tx2"/>
              </a:buClr>
              <a:buSzPct val="100000"/>
              <a:buFont typeface="Arial" panose="020B0604020202020204" pitchFamily="34" charset="0"/>
              <a:buChar char="•"/>
              <a:defRPr>
                <a:latin typeface="Arial" panose="020B0604020202020204" pitchFamily="34" charset="0"/>
                <a:ea typeface="Roboto" panose="02000000000000000000" pitchFamily="2"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descr="A close up of a sign&#10;&#10;Description automatically generated">
            <a:extLst>
              <a:ext uri="{FF2B5EF4-FFF2-40B4-BE49-F238E27FC236}">
                <a16:creationId xmlns:a16="http://schemas.microsoft.com/office/drawing/2014/main" id="{95910019-AB29-CD65-CEC4-FDB6C898004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74981" y="6207201"/>
            <a:ext cx="2759767" cy="394252"/>
          </a:xfrm>
          <a:prstGeom prst="rect">
            <a:avLst/>
          </a:prstGeom>
        </p:spPr>
      </p:pic>
      <p:cxnSp>
        <p:nvCxnSpPr>
          <p:cNvPr id="7" name="Straight Connector 6">
            <a:extLst>
              <a:ext uri="{FF2B5EF4-FFF2-40B4-BE49-F238E27FC236}">
                <a16:creationId xmlns:a16="http://schemas.microsoft.com/office/drawing/2014/main" id="{EE9528FC-DCA6-FAD8-2A1B-EE7B58697EE9}"/>
              </a:ext>
            </a:extLst>
          </p:cNvPr>
          <p:cNvCxnSpPr/>
          <p:nvPr/>
        </p:nvCxnSpPr>
        <p:spPr>
          <a:xfrm>
            <a:off x="3279996" y="6207201"/>
            <a:ext cx="0" cy="394252"/>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8828919"/>
      </p:ext>
    </p:extLst>
  </p:cSld>
  <p:clrMapOvr>
    <a:masterClrMapping/>
  </p:clrMapOvr>
  <p:hf sldNum="0" hdr="0" ftr="0" dt="0"/>
  <p:extLst>
    <p:ext uri="{DCECCB84-F9BA-43D5-87BE-67443E8EF086}">
      <p15:sldGuideLst xmlns:p15="http://schemas.microsoft.com/office/powerpoint/2012/main">
        <p15:guide id="1" orient="horz" pos="3744">
          <p15:clr>
            <a:srgbClr val="FBAE40"/>
          </p15:clr>
        </p15:guide>
        <p15:guide id="2" pos="3912">
          <p15:clr>
            <a:srgbClr val="FBAE40"/>
          </p15:clr>
        </p15:guide>
        <p15:guide id="3" pos="600">
          <p15:clr>
            <a:srgbClr val="FBAE40"/>
          </p15:clr>
        </p15:guide>
        <p15:guide id="4" orient="horz" pos="1056">
          <p15:clr>
            <a:srgbClr val="FBAE40"/>
          </p15:clr>
        </p15:guide>
        <p15:guide id="6" orient="horz" pos="697">
          <p15:clr>
            <a:srgbClr val="FBAE40"/>
          </p15:clr>
        </p15:guide>
        <p15:guide id="7" orient="horz" pos="240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Bullet Slide - Photo Collage">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7524483D-CFE3-E34D-BB74-CEDD541765E2}"/>
              </a:ext>
            </a:extLst>
          </p:cNvPr>
          <p:cNvSpPr>
            <a:spLocks noGrp="1"/>
          </p:cNvSpPr>
          <p:nvPr>
            <p:ph type="title"/>
          </p:nvPr>
        </p:nvSpPr>
        <p:spPr>
          <a:xfrm>
            <a:off x="952499" y="365125"/>
            <a:ext cx="5254505" cy="1331865"/>
          </a:xfrm>
        </p:spPr>
        <p:txBody>
          <a:bodyPr/>
          <a:lstStyle>
            <a:lvl1pPr>
              <a:defRPr>
                <a:latin typeface="Arial" panose="020B0604020202020204" pitchFamily="34" charset="0"/>
                <a:ea typeface="Roboto" panose="02000000000000000000" pitchFamily="2" charset="0"/>
                <a:cs typeface="Arial" panose="020B0604020202020204" pitchFamily="34" charset="0"/>
              </a:defRPr>
            </a:lvl1pPr>
          </a:lstStyle>
          <a:p>
            <a:r>
              <a:rPr lang="en-US"/>
              <a:t>Click to edit Master title style</a:t>
            </a:r>
            <a:endParaRPr lang="en-US" dirty="0"/>
          </a:p>
        </p:txBody>
      </p:sp>
      <p:cxnSp>
        <p:nvCxnSpPr>
          <p:cNvPr id="17" name="Straight Connector 16">
            <a:extLst>
              <a:ext uri="{FF2B5EF4-FFF2-40B4-BE49-F238E27FC236}">
                <a16:creationId xmlns:a16="http://schemas.microsoft.com/office/drawing/2014/main" id="{EB28F420-DDD1-5E4A-9513-EAE252D759FE}"/>
              </a:ext>
            </a:extLst>
          </p:cNvPr>
          <p:cNvCxnSpPr>
            <a:cxnSpLocks/>
          </p:cNvCxnSpPr>
          <p:nvPr/>
        </p:nvCxnSpPr>
        <p:spPr>
          <a:xfrm>
            <a:off x="952500" y="1734062"/>
            <a:ext cx="768531" cy="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18" name="Content Placeholder 2">
            <a:extLst>
              <a:ext uri="{FF2B5EF4-FFF2-40B4-BE49-F238E27FC236}">
                <a16:creationId xmlns:a16="http://schemas.microsoft.com/office/drawing/2014/main" id="{65D1D7B4-E242-C142-8F5F-F3301CC02498}"/>
              </a:ext>
            </a:extLst>
          </p:cNvPr>
          <p:cNvSpPr>
            <a:spLocks noGrp="1"/>
          </p:cNvSpPr>
          <p:nvPr>
            <p:ph idx="1"/>
          </p:nvPr>
        </p:nvSpPr>
        <p:spPr>
          <a:xfrm>
            <a:off x="952499" y="1962386"/>
            <a:ext cx="5266450" cy="3981214"/>
          </a:xfrm>
        </p:spPr>
        <p:txBody>
          <a:bodyPr/>
          <a:lstStyle>
            <a:lvl1pPr marL="228600" indent="-228600">
              <a:buClr>
                <a:schemeClr val="tx2"/>
              </a:buClr>
              <a:buSzPct val="95000"/>
              <a:buFont typeface="Arial" panose="020B0604020202020204" pitchFamily="34" charset="0"/>
              <a:buChar char="•"/>
              <a:defRPr>
                <a:latin typeface="Arial" panose="020B0604020202020204" pitchFamily="34" charset="0"/>
                <a:ea typeface="Roboto" panose="02000000000000000000" pitchFamily="2" charset="0"/>
                <a:cs typeface="Arial" panose="020B0604020202020204" pitchFamily="34" charset="0"/>
              </a:defRPr>
            </a:lvl1pPr>
            <a:lvl2pPr marL="685800" indent="-228600">
              <a:buClr>
                <a:schemeClr val="tx2"/>
              </a:buClr>
              <a:buFont typeface="Roboto" panose="02000000000000000000" pitchFamily="2" charset="0"/>
              <a:buChar char="–"/>
              <a:defRPr>
                <a:latin typeface="Arial" panose="020B0604020202020204" pitchFamily="34" charset="0"/>
                <a:ea typeface="Roboto" panose="02000000000000000000" pitchFamily="2" charset="0"/>
                <a:cs typeface="Arial" panose="020B0604020202020204" pitchFamily="34" charset="0"/>
              </a:defRPr>
            </a:lvl2pPr>
            <a:lvl3pPr>
              <a:buClr>
                <a:schemeClr val="tx2"/>
              </a:buClr>
              <a:defRPr>
                <a:latin typeface="Arial" panose="020B0604020202020204" pitchFamily="34" charset="0"/>
                <a:ea typeface="Roboto" panose="02000000000000000000" pitchFamily="2" charset="0"/>
                <a:cs typeface="Arial" panose="020B0604020202020204" pitchFamily="34" charset="0"/>
              </a:defRPr>
            </a:lvl3pPr>
            <a:lvl4pPr marL="1600200" indent="-228600">
              <a:buClr>
                <a:schemeClr val="tx2"/>
              </a:buClr>
              <a:buFont typeface="Arial" panose="020B0604020202020204" pitchFamily="34" charset="0"/>
              <a:buChar char="‒"/>
              <a:defRPr>
                <a:latin typeface="Arial" panose="020B0604020202020204" pitchFamily="34" charset="0"/>
                <a:ea typeface="Roboto" panose="02000000000000000000" pitchFamily="2" charset="0"/>
                <a:cs typeface="Arial" panose="020B0604020202020204" pitchFamily="34" charset="0"/>
              </a:defRPr>
            </a:lvl4pPr>
            <a:lvl5pPr marL="2057400" indent="-228600">
              <a:buClr>
                <a:schemeClr val="tx2"/>
              </a:buClr>
              <a:buFont typeface="Arial" panose="020B0604020202020204" pitchFamily="34" charset="0"/>
              <a:buChar char="•"/>
              <a:defRPr>
                <a:latin typeface="Arial" panose="020B0604020202020204" pitchFamily="34" charset="0"/>
                <a:ea typeface="Roboto" panose="02000000000000000000" pitchFamily="2"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4">
            <a:extLst>
              <a:ext uri="{FF2B5EF4-FFF2-40B4-BE49-F238E27FC236}">
                <a16:creationId xmlns:a16="http://schemas.microsoft.com/office/drawing/2014/main" id="{04FCC643-718F-7645-8F8D-0BFC94D0506B}"/>
              </a:ext>
            </a:extLst>
          </p:cNvPr>
          <p:cNvSpPr>
            <a:spLocks noGrp="1"/>
          </p:cNvSpPr>
          <p:nvPr>
            <p:ph type="pic" sz="quarter" idx="14"/>
          </p:nvPr>
        </p:nvSpPr>
        <p:spPr>
          <a:xfrm>
            <a:off x="7159502" y="0"/>
            <a:ext cx="2483404" cy="3191425"/>
          </a:xfrm>
          <a:prstGeom prst="rect">
            <a:avLst/>
          </a:prstGeom>
        </p:spPr>
        <p:txBody>
          <a:bodyPr anchor="ctr" anchorCtr="0"/>
          <a:lstStyle>
            <a:lvl1pPr marL="0" indent="0" algn="ctr">
              <a:buNone/>
              <a:defRPr b="0" i="0">
                <a:solidFill>
                  <a:schemeClr val="accent3"/>
                </a:solidFill>
                <a:latin typeface="Arial" panose="020B0604020202020204" pitchFamily="34" charset="0"/>
                <a:cs typeface="Arial" panose="020B0604020202020204" pitchFamily="34" charset="0"/>
              </a:defRPr>
            </a:lvl1pPr>
          </a:lstStyle>
          <a:p>
            <a:r>
              <a:rPr lang="en-US"/>
              <a:t>Click icon to add picture</a:t>
            </a:r>
            <a:endParaRPr lang="en-US" dirty="0"/>
          </a:p>
        </p:txBody>
      </p:sp>
      <p:sp>
        <p:nvSpPr>
          <p:cNvPr id="9" name="Picture Placeholder 4">
            <a:extLst>
              <a:ext uri="{FF2B5EF4-FFF2-40B4-BE49-F238E27FC236}">
                <a16:creationId xmlns:a16="http://schemas.microsoft.com/office/drawing/2014/main" id="{41C31617-CC11-4C42-B6D0-164DF6AFBF41}"/>
              </a:ext>
            </a:extLst>
          </p:cNvPr>
          <p:cNvSpPr>
            <a:spLocks noGrp="1"/>
          </p:cNvSpPr>
          <p:nvPr>
            <p:ph type="pic" sz="quarter" idx="15"/>
          </p:nvPr>
        </p:nvSpPr>
        <p:spPr>
          <a:xfrm>
            <a:off x="9713630" y="0"/>
            <a:ext cx="2483404" cy="3191425"/>
          </a:xfrm>
          <a:prstGeom prst="rect">
            <a:avLst/>
          </a:prstGeom>
        </p:spPr>
        <p:txBody>
          <a:bodyPr anchor="ctr" anchorCtr="0"/>
          <a:lstStyle>
            <a:lvl1pPr marL="0" indent="0" algn="ctr">
              <a:buNone/>
              <a:defRPr b="0" i="0">
                <a:solidFill>
                  <a:schemeClr val="accent3"/>
                </a:solidFill>
                <a:latin typeface="Arial" panose="020B0604020202020204" pitchFamily="34" charset="0"/>
                <a:cs typeface="Arial" panose="020B0604020202020204" pitchFamily="34" charset="0"/>
              </a:defRPr>
            </a:lvl1pPr>
          </a:lstStyle>
          <a:p>
            <a:r>
              <a:rPr lang="en-US"/>
              <a:t>Click icon to add picture</a:t>
            </a:r>
            <a:endParaRPr lang="en-US" dirty="0"/>
          </a:p>
        </p:txBody>
      </p:sp>
      <p:sp>
        <p:nvSpPr>
          <p:cNvPr id="6" name="Picture Placeholder 4">
            <a:extLst>
              <a:ext uri="{FF2B5EF4-FFF2-40B4-BE49-F238E27FC236}">
                <a16:creationId xmlns:a16="http://schemas.microsoft.com/office/drawing/2014/main" id="{3E5CE386-BEFE-FE49-A675-D93BEDF680BC}"/>
              </a:ext>
            </a:extLst>
          </p:cNvPr>
          <p:cNvSpPr>
            <a:spLocks noGrp="1"/>
          </p:cNvSpPr>
          <p:nvPr>
            <p:ph type="pic" sz="quarter" idx="11" hasCustomPrompt="1"/>
          </p:nvPr>
        </p:nvSpPr>
        <p:spPr>
          <a:xfrm>
            <a:off x="7159502" y="3260862"/>
            <a:ext cx="5032499" cy="2682738"/>
          </a:xfrm>
          <a:prstGeom prst="rect">
            <a:avLst/>
          </a:prstGeom>
        </p:spPr>
        <p:txBody>
          <a:bodyPr anchor="ctr" anchorCtr="0"/>
          <a:lstStyle>
            <a:lvl1pPr marL="0" indent="0" algn="ctr">
              <a:buNone/>
              <a:defRPr b="0" i="0">
                <a:solidFill>
                  <a:schemeClr val="accent3"/>
                </a:solidFill>
                <a:latin typeface="Arial" panose="020B0604020202020204" pitchFamily="34" charset="0"/>
                <a:cs typeface="Arial" panose="020B0604020202020204" pitchFamily="34" charset="0"/>
              </a:defRPr>
            </a:lvl1pPr>
          </a:lstStyle>
          <a:p>
            <a:r>
              <a:rPr lang="en-US" dirty="0"/>
              <a:t> Click icon to add picture </a:t>
            </a:r>
          </a:p>
        </p:txBody>
      </p:sp>
      <p:pic>
        <p:nvPicPr>
          <p:cNvPr id="5" name="Picture 4" descr="A close up of a sign&#10;&#10;Description automatically generated">
            <a:extLst>
              <a:ext uri="{FF2B5EF4-FFF2-40B4-BE49-F238E27FC236}">
                <a16:creationId xmlns:a16="http://schemas.microsoft.com/office/drawing/2014/main" id="{BC945D17-8537-89DB-199F-971DD5F3E54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74981" y="6207201"/>
            <a:ext cx="2759767" cy="394252"/>
          </a:xfrm>
          <a:prstGeom prst="rect">
            <a:avLst/>
          </a:prstGeom>
        </p:spPr>
      </p:pic>
      <p:cxnSp>
        <p:nvCxnSpPr>
          <p:cNvPr id="7" name="Straight Connector 6">
            <a:extLst>
              <a:ext uri="{FF2B5EF4-FFF2-40B4-BE49-F238E27FC236}">
                <a16:creationId xmlns:a16="http://schemas.microsoft.com/office/drawing/2014/main" id="{21EC150F-2502-DAA7-44C8-514E6C271ADE}"/>
              </a:ext>
            </a:extLst>
          </p:cNvPr>
          <p:cNvCxnSpPr/>
          <p:nvPr/>
        </p:nvCxnSpPr>
        <p:spPr>
          <a:xfrm>
            <a:off x="3279996" y="6207201"/>
            <a:ext cx="0" cy="394252"/>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73540258"/>
      </p:ext>
    </p:extLst>
  </p:cSld>
  <p:clrMapOvr>
    <a:masterClrMapping/>
  </p:clrMapOvr>
  <p:hf sldNum="0" hdr="0" ftr="0" dt="0"/>
  <p:extLst>
    <p:ext uri="{DCECCB84-F9BA-43D5-87BE-67443E8EF086}">
      <p15:sldGuideLst xmlns:p15="http://schemas.microsoft.com/office/powerpoint/2012/main">
        <p15:guide id="1" orient="horz" pos="3744">
          <p15:clr>
            <a:srgbClr val="FBAE40"/>
          </p15:clr>
        </p15:guide>
        <p15:guide id="2" pos="3926">
          <p15:clr>
            <a:srgbClr val="FBAE40"/>
          </p15:clr>
        </p15:guide>
        <p15:guide id="3" pos="600">
          <p15:clr>
            <a:srgbClr val="FBAE40"/>
          </p15:clr>
        </p15:guide>
        <p15:guide id="4" orient="horz" pos="240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Bullet Slide - Photo Collage - Left">
    <p:spTree>
      <p:nvGrpSpPr>
        <p:cNvPr id="1" name=""/>
        <p:cNvGrpSpPr/>
        <p:nvPr/>
      </p:nvGrpSpPr>
      <p:grpSpPr>
        <a:xfrm>
          <a:off x="0" y="0"/>
          <a:ext cx="0" cy="0"/>
          <a:chOff x="0" y="0"/>
          <a:chExt cx="0" cy="0"/>
        </a:xfrm>
      </p:grpSpPr>
      <p:sp>
        <p:nvSpPr>
          <p:cNvPr id="8" name="Picture Placeholder 4">
            <a:extLst>
              <a:ext uri="{FF2B5EF4-FFF2-40B4-BE49-F238E27FC236}">
                <a16:creationId xmlns:a16="http://schemas.microsoft.com/office/drawing/2014/main" id="{04FCC643-718F-7645-8F8D-0BFC94D0506B}"/>
              </a:ext>
            </a:extLst>
          </p:cNvPr>
          <p:cNvSpPr>
            <a:spLocks noGrp="1"/>
          </p:cNvSpPr>
          <p:nvPr>
            <p:ph type="pic" sz="quarter" idx="14"/>
          </p:nvPr>
        </p:nvSpPr>
        <p:spPr>
          <a:xfrm>
            <a:off x="0" y="0"/>
            <a:ext cx="2483404" cy="3191425"/>
          </a:xfrm>
          <a:prstGeom prst="rect">
            <a:avLst/>
          </a:prstGeom>
        </p:spPr>
        <p:txBody>
          <a:bodyPr anchor="ctr" anchorCtr="0"/>
          <a:lstStyle>
            <a:lvl1pPr marL="0" indent="0" algn="ctr">
              <a:buNone/>
              <a:defRPr b="0" i="0">
                <a:solidFill>
                  <a:schemeClr val="accent3"/>
                </a:solidFill>
                <a:latin typeface="Arial" panose="020B0604020202020204" pitchFamily="34" charset="0"/>
                <a:cs typeface="Arial" panose="020B0604020202020204" pitchFamily="34" charset="0"/>
              </a:defRPr>
            </a:lvl1pPr>
          </a:lstStyle>
          <a:p>
            <a:r>
              <a:rPr lang="en-US"/>
              <a:t>Click icon to add picture</a:t>
            </a:r>
            <a:endParaRPr lang="en-US" dirty="0"/>
          </a:p>
        </p:txBody>
      </p:sp>
      <p:sp>
        <p:nvSpPr>
          <p:cNvPr id="9" name="Picture Placeholder 4">
            <a:extLst>
              <a:ext uri="{FF2B5EF4-FFF2-40B4-BE49-F238E27FC236}">
                <a16:creationId xmlns:a16="http://schemas.microsoft.com/office/drawing/2014/main" id="{41C31617-CC11-4C42-B6D0-164DF6AFBF41}"/>
              </a:ext>
            </a:extLst>
          </p:cNvPr>
          <p:cNvSpPr>
            <a:spLocks noGrp="1"/>
          </p:cNvSpPr>
          <p:nvPr>
            <p:ph type="pic" sz="quarter" idx="15"/>
          </p:nvPr>
        </p:nvSpPr>
        <p:spPr>
          <a:xfrm>
            <a:off x="2549095" y="0"/>
            <a:ext cx="2483404" cy="3191425"/>
          </a:xfrm>
          <a:prstGeom prst="rect">
            <a:avLst/>
          </a:prstGeom>
        </p:spPr>
        <p:txBody>
          <a:bodyPr anchor="ctr" anchorCtr="0"/>
          <a:lstStyle>
            <a:lvl1pPr marL="0" indent="0" algn="ctr">
              <a:buNone/>
              <a:defRPr b="0" i="0">
                <a:solidFill>
                  <a:schemeClr val="accent3"/>
                </a:solidFill>
                <a:latin typeface="Arial" panose="020B0604020202020204" pitchFamily="34" charset="0"/>
                <a:cs typeface="Arial" panose="020B0604020202020204" pitchFamily="34" charset="0"/>
              </a:defRPr>
            </a:lvl1pPr>
          </a:lstStyle>
          <a:p>
            <a:r>
              <a:rPr lang="en-US"/>
              <a:t>Click icon to add picture</a:t>
            </a:r>
            <a:endParaRPr lang="en-US" dirty="0"/>
          </a:p>
        </p:txBody>
      </p:sp>
      <p:sp>
        <p:nvSpPr>
          <p:cNvPr id="6" name="Picture Placeholder 4">
            <a:extLst>
              <a:ext uri="{FF2B5EF4-FFF2-40B4-BE49-F238E27FC236}">
                <a16:creationId xmlns:a16="http://schemas.microsoft.com/office/drawing/2014/main" id="{3E5CE386-BEFE-FE49-A675-D93BEDF680BC}"/>
              </a:ext>
            </a:extLst>
          </p:cNvPr>
          <p:cNvSpPr>
            <a:spLocks noGrp="1"/>
          </p:cNvSpPr>
          <p:nvPr>
            <p:ph type="pic" sz="quarter" idx="11" hasCustomPrompt="1"/>
          </p:nvPr>
        </p:nvSpPr>
        <p:spPr>
          <a:xfrm>
            <a:off x="0" y="3260862"/>
            <a:ext cx="5032499" cy="2682738"/>
          </a:xfrm>
          <a:prstGeom prst="rect">
            <a:avLst/>
          </a:prstGeom>
        </p:spPr>
        <p:txBody>
          <a:bodyPr anchor="ctr" anchorCtr="0"/>
          <a:lstStyle>
            <a:lvl1pPr marL="0" indent="0" algn="ctr">
              <a:buNone/>
              <a:defRPr b="0" i="0">
                <a:solidFill>
                  <a:schemeClr val="accent3"/>
                </a:solidFill>
                <a:latin typeface="Arial" panose="020B0604020202020204" pitchFamily="34" charset="0"/>
                <a:cs typeface="Arial" panose="020B0604020202020204" pitchFamily="34" charset="0"/>
              </a:defRPr>
            </a:lvl1pPr>
          </a:lstStyle>
          <a:p>
            <a:r>
              <a:rPr lang="en-US" dirty="0"/>
              <a:t> Click icon to add picture </a:t>
            </a:r>
          </a:p>
        </p:txBody>
      </p:sp>
      <p:sp>
        <p:nvSpPr>
          <p:cNvPr id="16" name="Title 1">
            <a:extLst>
              <a:ext uri="{FF2B5EF4-FFF2-40B4-BE49-F238E27FC236}">
                <a16:creationId xmlns:a16="http://schemas.microsoft.com/office/drawing/2014/main" id="{7524483D-CFE3-E34D-BB74-CEDD541765E2}"/>
              </a:ext>
            </a:extLst>
          </p:cNvPr>
          <p:cNvSpPr>
            <a:spLocks noGrp="1"/>
          </p:cNvSpPr>
          <p:nvPr>
            <p:ph type="title"/>
          </p:nvPr>
        </p:nvSpPr>
        <p:spPr>
          <a:xfrm>
            <a:off x="5984995" y="365125"/>
            <a:ext cx="5254505" cy="1331865"/>
          </a:xfrm>
        </p:spPr>
        <p:txBody>
          <a:bodyPr/>
          <a:lstStyle>
            <a:lvl1pPr>
              <a:defRPr>
                <a:latin typeface="Arial" panose="020B0604020202020204" pitchFamily="34" charset="0"/>
                <a:ea typeface="Roboto" panose="02000000000000000000" pitchFamily="2" charset="0"/>
                <a:cs typeface="Arial" panose="020B0604020202020204" pitchFamily="34" charset="0"/>
              </a:defRPr>
            </a:lvl1pPr>
          </a:lstStyle>
          <a:p>
            <a:r>
              <a:rPr lang="en-US"/>
              <a:t>Click to edit Master title style</a:t>
            </a:r>
            <a:endParaRPr lang="en-US" dirty="0"/>
          </a:p>
        </p:txBody>
      </p:sp>
      <p:cxnSp>
        <p:nvCxnSpPr>
          <p:cNvPr id="17" name="Straight Connector 16">
            <a:extLst>
              <a:ext uri="{FF2B5EF4-FFF2-40B4-BE49-F238E27FC236}">
                <a16:creationId xmlns:a16="http://schemas.microsoft.com/office/drawing/2014/main" id="{EB28F420-DDD1-5E4A-9513-EAE252D759FE}"/>
              </a:ext>
            </a:extLst>
          </p:cNvPr>
          <p:cNvCxnSpPr>
            <a:cxnSpLocks/>
          </p:cNvCxnSpPr>
          <p:nvPr/>
        </p:nvCxnSpPr>
        <p:spPr>
          <a:xfrm>
            <a:off x="6096000" y="1734062"/>
            <a:ext cx="768531" cy="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18" name="Content Placeholder 2">
            <a:extLst>
              <a:ext uri="{FF2B5EF4-FFF2-40B4-BE49-F238E27FC236}">
                <a16:creationId xmlns:a16="http://schemas.microsoft.com/office/drawing/2014/main" id="{65D1D7B4-E242-C142-8F5F-F3301CC02498}"/>
              </a:ext>
            </a:extLst>
          </p:cNvPr>
          <p:cNvSpPr>
            <a:spLocks noGrp="1"/>
          </p:cNvSpPr>
          <p:nvPr>
            <p:ph idx="1"/>
          </p:nvPr>
        </p:nvSpPr>
        <p:spPr>
          <a:xfrm>
            <a:off x="5984995" y="1962386"/>
            <a:ext cx="5266450" cy="3981214"/>
          </a:xfrm>
        </p:spPr>
        <p:txBody>
          <a:bodyPr/>
          <a:lstStyle>
            <a:lvl1pPr marL="228600" indent="-228600">
              <a:buClr>
                <a:schemeClr val="tx2"/>
              </a:buClr>
              <a:buSzPct val="95000"/>
              <a:buFont typeface="Arial" panose="020B0604020202020204" pitchFamily="34" charset="0"/>
              <a:buChar char="•"/>
              <a:defRPr>
                <a:latin typeface="Arial" panose="020B0604020202020204" pitchFamily="34" charset="0"/>
                <a:ea typeface="Roboto" panose="02000000000000000000" pitchFamily="2" charset="0"/>
                <a:cs typeface="Arial" panose="020B0604020202020204" pitchFamily="34" charset="0"/>
              </a:defRPr>
            </a:lvl1pPr>
            <a:lvl2pPr marL="685800" indent="-228600">
              <a:buClr>
                <a:schemeClr val="tx2"/>
              </a:buClr>
              <a:buFont typeface="Roboto" panose="02000000000000000000" pitchFamily="2" charset="0"/>
              <a:buChar char="–"/>
              <a:defRPr>
                <a:latin typeface="Arial" panose="020B0604020202020204" pitchFamily="34" charset="0"/>
                <a:ea typeface="Roboto" panose="02000000000000000000" pitchFamily="2" charset="0"/>
                <a:cs typeface="Arial" panose="020B0604020202020204" pitchFamily="34" charset="0"/>
              </a:defRPr>
            </a:lvl2pPr>
            <a:lvl3pPr>
              <a:buClr>
                <a:schemeClr val="tx2"/>
              </a:buClr>
              <a:defRPr>
                <a:latin typeface="Arial" panose="020B0604020202020204" pitchFamily="34" charset="0"/>
                <a:ea typeface="Roboto" panose="02000000000000000000" pitchFamily="2" charset="0"/>
                <a:cs typeface="Arial" panose="020B0604020202020204" pitchFamily="34" charset="0"/>
              </a:defRPr>
            </a:lvl3pPr>
            <a:lvl4pPr marL="1600200" indent="-228600">
              <a:buClr>
                <a:schemeClr val="tx2"/>
              </a:buClr>
              <a:buFont typeface="Arial" panose="020B0604020202020204" pitchFamily="34" charset="0"/>
              <a:buChar char="‒"/>
              <a:defRPr>
                <a:latin typeface="Arial" panose="020B0604020202020204" pitchFamily="34" charset="0"/>
                <a:ea typeface="Roboto" panose="02000000000000000000" pitchFamily="2" charset="0"/>
                <a:cs typeface="Arial" panose="020B0604020202020204" pitchFamily="34" charset="0"/>
              </a:defRPr>
            </a:lvl4pPr>
            <a:lvl5pPr marL="2057400" indent="-228600">
              <a:buClr>
                <a:schemeClr val="tx2"/>
              </a:buClr>
              <a:buFont typeface="Arial" panose="020B0604020202020204" pitchFamily="34" charset="0"/>
              <a:buChar char="•"/>
              <a:defRPr>
                <a:latin typeface="Arial" panose="020B0604020202020204" pitchFamily="34" charset="0"/>
                <a:ea typeface="Roboto" panose="02000000000000000000" pitchFamily="2"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descr="A close up of a sign&#10;&#10;Description automatically generated">
            <a:extLst>
              <a:ext uri="{FF2B5EF4-FFF2-40B4-BE49-F238E27FC236}">
                <a16:creationId xmlns:a16="http://schemas.microsoft.com/office/drawing/2014/main" id="{BC945D17-8537-89DB-199F-971DD5F3E54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74981" y="6207201"/>
            <a:ext cx="2759767" cy="394252"/>
          </a:xfrm>
          <a:prstGeom prst="rect">
            <a:avLst/>
          </a:prstGeom>
        </p:spPr>
      </p:pic>
      <p:cxnSp>
        <p:nvCxnSpPr>
          <p:cNvPr id="7" name="Straight Connector 6">
            <a:extLst>
              <a:ext uri="{FF2B5EF4-FFF2-40B4-BE49-F238E27FC236}">
                <a16:creationId xmlns:a16="http://schemas.microsoft.com/office/drawing/2014/main" id="{21EC150F-2502-DAA7-44C8-514E6C271ADE}"/>
              </a:ext>
            </a:extLst>
          </p:cNvPr>
          <p:cNvCxnSpPr/>
          <p:nvPr/>
        </p:nvCxnSpPr>
        <p:spPr>
          <a:xfrm>
            <a:off x="3279996" y="6207201"/>
            <a:ext cx="0" cy="394252"/>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81014471"/>
      </p:ext>
    </p:extLst>
  </p:cSld>
  <p:clrMapOvr>
    <a:masterClrMapping/>
  </p:clrMapOvr>
  <p:hf sldNum="0" hdr="0" ftr="0" dt="0"/>
  <p:extLst>
    <p:ext uri="{DCECCB84-F9BA-43D5-87BE-67443E8EF086}">
      <p15:sldGuideLst xmlns:p15="http://schemas.microsoft.com/office/powerpoint/2012/main">
        <p15:guide id="1" orient="horz" pos="3744">
          <p15:clr>
            <a:srgbClr val="FBAE40"/>
          </p15:clr>
        </p15:guide>
        <p15:guide id="2" pos="3926">
          <p15:clr>
            <a:srgbClr val="FBAE40"/>
          </p15:clr>
        </p15:guide>
        <p15:guide id="3" pos="600">
          <p15:clr>
            <a:srgbClr val="FBAE40"/>
          </p15:clr>
        </p15:guide>
        <p15:guide id="4" orient="horz" pos="240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Two Column Text Layout">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62D2F673-8F81-4982-AA66-35312BF3859C}"/>
              </a:ext>
            </a:extLst>
          </p:cNvPr>
          <p:cNvSpPr>
            <a:spLocks noGrp="1"/>
          </p:cNvSpPr>
          <p:nvPr>
            <p:ph type="title"/>
          </p:nvPr>
        </p:nvSpPr>
        <p:spPr>
          <a:xfrm>
            <a:off x="952499" y="526777"/>
            <a:ext cx="10287001" cy="869089"/>
          </a:xfrm>
        </p:spPr>
        <p:txBody>
          <a:bodyPr lIns="0" tIns="0" rIns="0" bIns="0"/>
          <a:lstStyle>
            <a:lvl1pPr>
              <a:defRPr>
                <a:latin typeface="Arial" panose="020B0604020202020204" pitchFamily="34" charset="0"/>
                <a:ea typeface="Roboto" panose="02000000000000000000" pitchFamily="2" charset="0"/>
                <a:cs typeface="Arial" panose="020B0604020202020204" pitchFamily="34" charset="0"/>
              </a:defRPr>
            </a:lvl1pPr>
          </a:lstStyle>
          <a:p>
            <a:r>
              <a:rPr lang="en-US"/>
              <a:t>Click to edit Master title style</a:t>
            </a:r>
            <a:endParaRPr lang="en-US" dirty="0"/>
          </a:p>
        </p:txBody>
      </p:sp>
      <p:cxnSp>
        <p:nvCxnSpPr>
          <p:cNvPr id="7" name="Straight Connector 6">
            <a:extLst>
              <a:ext uri="{FF2B5EF4-FFF2-40B4-BE49-F238E27FC236}">
                <a16:creationId xmlns:a16="http://schemas.microsoft.com/office/drawing/2014/main" id="{E7D57D41-E534-4387-8837-F27E5C2408BD}"/>
              </a:ext>
            </a:extLst>
          </p:cNvPr>
          <p:cNvCxnSpPr>
            <a:cxnSpLocks/>
          </p:cNvCxnSpPr>
          <p:nvPr/>
        </p:nvCxnSpPr>
        <p:spPr>
          <a:xfrm>
            <a:off x="952498" y="1363362"/>
            <a:ext cx="768531" cy="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94F85108-BDC9-43A2-BEF1-240E666F4E03}"/>
              </a:ext>
            </a:extLst>
          </p:cNvPr>
          <p:cNvSpPr>
            <a:spLocks noGrp="1"/>
          </p:cNvSpPr>
          <p:nvPr>
            <p:ph idx="1" hasCustomPrompt="1"/>
          </p:nvPr>
        </p:nvSpPr>
        <p:spPr>
          <a:xfrm>
            <a:off x="952500" y="1686758"/>
            <a:ext cx="4800224" cy="754602"/>
          </a:xfrm>
        </p:spPr>
        <p:txBody>
          <a:bodyPr lIns="0" tIns="0" rIns="0" bIns="0" anchor="b" anchorCtr="0">
            <a:normAutofit/>
          </a:bodyPr>
          <a:lstStyle>
            <a:lvl1pPr marL="0" indent="0">
              <a:buSzPct val="95000"/>
              <a:buFont typeface="Arial" panose="020B0604020202020204" pitchFamily="34" charset="0"/>
              <a:buNone/>
              <a:defRPr sz="2400" b="1">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column header</a:t>
            </a:r>
          </a:p>
        </p:txBody>
      </p:sp>
      <p:sp>
        <p:nvSpPr>
          <p:cNvPr id="14" name="Content Placeholder 2">
            <a:extLst>
              <a:ext uri="{FF2B5EF4-FFF2-40B4-BE49-F238E27FC236}">
                <a16:creationId xmlns:a16="http://schemas.microsoft.com/office/drawing/2014/main" id="{968A6427-DC92-4AE6-82DE-34A0B3A972EE}"/>
              </a:ext>
            </a:extLst>
          </p:cNvPr>
          <p:cNvSpPr>
            <a:spLocks noGrp="1"/>
          </p:cNvSpPr>
          <p:nvPr>
            <p:ph idx="10" hasCustomPrompt="1"/>
          </p:nvPr>
        </p:nvSpPr>
        <p:spPr>
          <a:xfrm>
            <a:off x="952501" y="2674398"/>
            <a:ext cx="4800219" cy="3279254"/>
          </a:xfrm>
        </p:spPr>
        <p:txBody>
          <a:bodyPr lIns="0" tIns="0" rIns="0" bIns="0">
            <a:normAutofit/>
          </a:bodyPr>
          <a:lstStyle>
            <a:lvl1pPr marL="0" indent="0">
              <a:buSzPct val="95000"/>
              <a:buFont typeface="Arial" panose="020B0604020202020204" pitchFamily="34" charset="0"/>
              <a:buNone/>
              <a:defRPr sz="1800" b="0">
                <a:latin typeface="Roboto" panose="02000000000000000000" pitchFamily="2" charset="0"/>
                <a:ea typeface="Roboto" panose="02000000000000000000" pitchFamily="2"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column text</a:t>
            </a:r>
          </a:p>
        </p:txBody>
      </p:sp>
      <p:sp>
        <p:nvSpPr>
          <p:cNvPr id="19" name="Content Placeholder 2">
            <a:extLst>
              <a:ext uri="{FF2B5EF4-FFF2-40B4-BE49-F238E27FC236}">
                <a16:creationId xmlns:a16="http://schemas.microsoft.com/office/drawing/2014/main" id="{A07502CC-5B90-4BCF-B63B-36D026C9AE96}"/>
              </a:ext>
            </a:extLst>
          </p:cNvPr>
          <p:cNvSpPr>
            <a:spLocks noGrp="1"/>
          </p:cNvSpPr>
          <p:nvPr>
            <p:ph idx="15" hasCustomPrompt="1"/>
          </p:nvPr>
        </p:nvSpPr>
        <p:spPr>
          <a:xfrm>
            <a:off x="6433724" y="1676706"/>
            <a:ext cx="4800224" cy="754602"/>
          </a:xfrm>
        </p:spPr>
        <p:txBody>
          <a:bodyPr lIns="0" tIns="0" rIns="0" bIns="0" anchor="b" anchorCtr="0">
            <a:normAutofit/>
          </a:bodyPr>
          <a:lstStyle>
            <a:lvl1pPr marL="0" indent="0">
              <a:buSzPct val="95000"/>
              <a:buFont typeface="Arial" panose="020B0604020202020204" pitchFamily="34" charset="0"/>
              <a:buNone/>
              <a:defRPr sz="2400" b="1">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column header</a:t>
            </a:r>
          </a:p>
        </p:txBody>
      </p:sp>
      <p:sp>
        <p:nvSpPr>
          <p:cNvPr id="20" name="Content Placeholder 2">
            <a:extLst>
              <a:ext uri="{FF2B5EF4-FFF2-40B4-BE49-F238E27FC236}">
                <a16:creationId xmlns:a16="http://schemas.microsoft.com/office/drawing/2014/main" id="{F169EF16-BA54-4279-A087-A65E4F26675F}"/>
              </a:ext>
            </a:extLst>
          </p:cNvPr>
          <p:cNvSpPr>
            <a:spLocks noGrp="1"/>
          </p:cNvSpPr>
          <p:nvPr>
            <p:ph idx="16" hasCustomPrompt="1"/>
          </p:nvPr>
        </p:nvSpPr>
        <p:spPr>
          <a:xfrm>
            <a:off x="6433725" y="2664346"/>
            <a:ext cx="4800224" cy="3279254"/>
          </a:xfrm>
        </p:spPr>
        <p:txBody>
          <a:bodyPr lIns="0" tIns="0" rIns="0" bIns="0">
            <a:normAutofit/>
          </a:bodyPr>
          <a:lstStyle>
            <a:lvl1pPr marL="0" indent="0">
              <a:buSzPct val="95000"/>
              <a:buFont typeface="Arial" panose="020B0604020202020204" pitchFamily="34" charset="0"/>
              <a:buNone/>
              <a:defRPr sz="1800" b="0">
                <a:latin typeface="Roboto" panose="02000000000000000000" pitchFamily="2" charset="0"/>
                <a:ea typeface="Roboto" panose="02000000000000000000" pitchFamily="2"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column text</a:t>
            </a:r>
          </a:p>
        </p:txBody>
      </p:sp>
      <p:cxnSp>
        <p:nvCxnSpPr>
          <p:cNvPr id="22" name="Straight Connector 21">
            <a:extLst>
              <a:ext uri="{FF2B5EF4-FFF2-40B4-BE49-F238E27FC236}">
                <a16:creationId xmlns:a16="http://schemas.microsoft.com/office/drawing/2014/main" id="{CEF932C4-F1C3-47F2-84B8-FEC885C1843C}"/>
              </a:ext>
            </a:extLst>
          </p:cNvPr>
          <p:cNvCxnSpPr>
            <a:cxnSpLocks/>
          </p:cNvCxnSpPr>
          <p:nvPr/>
        </p:nvCxnSpPr>
        <p:spPr>
          <a:xfrm>
            <a:off x="6096000" y="1686758"/>
            <a:ext cx="0" cy="4256842"/>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pic>
        <p:nvPicPr>
          <p:cNvPr id="6" name="Picture 5" descr="A close up of a sign&#10;&#10;Description automatically generated">
            <a:extLst>
              <a:ext uri="{FF2B5EF4-FFF2-40B4-BE49-F238E27FC236}">
                <a16:creationId xmlns:a16="http://schemas.microsoft.com/office/drawing/2014/main" id="{8B15A2E2-19D9-188C-A16B-90615BAB7C5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74981" y="6207201"/>
            <a:ext cx="2759767" cy="394252"/>
          </a:xfrm>
          <a:prstGeom prst="rect">
            <a:avLst/>
          </a:prstGeom>
        </p:spPr>
      </p:pic>
      <p:cxnSp>
        <p:nvCxnSpPr>
          <p:cNvPr id="8" name="Straight Connector 7">
            <a:extLst>
              <a:ext uri="{FF2B5EF4-FFF2-40B4-BE49-F238E27FC236}">
                <a16:creationId xmlns:a16="http://schemas.microsoft.com/office/drawing/2014/main" id="{0CF85043-9ADA-4300-6AFD-5240A03E33A7}"/>
              </a:ext>
            </a:extLst>
          </p:cNvPr>
          <p:cNvCxnSpPr/>
          <p:nvPr/>
        </p:nvCxnSpPr>
        <p:spPr>
          <a:xfrm>
            <a:off x="3279996" y="6207201"/>
            <a:ext cx="0" cy="394252"/>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72892169"/>
      </p:ext>
    </p:extLst>
  </p:cSld>
  <p:clrMapOvr>
    <a:masterClrMapping/>
  </p:clrMapOvr>
  <p:hf sldNum="0" hdr="0" ftr="0" dt="0"/>
  <p:extLst>
    <p:ext uri="{DCECCB84-F9BA-43D5-87BE-67443E8EF086}">
      <p15:sldGuideLst xmlns:p15="http://schemas.microsoft.com/office/powerpoint/2012/main">
        <p15:guide id="1" orient="horz" pos="3744">
          <p15:clr>
            <a:srgbClr val="FBAE40"/>
          </p15:clr>
        </p15:guide>
        <p15:guide id="2" pos="598">
          <p15:clr>
            <a:srgbClr val="FBAE40"/>
          </p15:clr>
        </p15:guide>
        <p15:guide id="3" pos="7080">
          <p15:clr>
            <a:srgbClr val="FBAE40"/>
          </p15:clr>
        </p15:guide>
        <p15:guide id="4" pos="3840">
          <p15:clr>
            <a:srgbClr val="FBAE40"/>
          </p15:clr>
        </p15:guide>
        <p15:guide id="5" orient="horz" pos="1054">
          <p15:clr>
            <a:srgbClr val="FBAE40"/>
          </p15:clr>
        </p15:guide>
        <p15:guide id="6" orient="horz" pos="697">
          <p15:clr>
            <a:srgbClr val="FBAE40"/>
          </p15:clr>
        </p15:guide>
        <p15:guide id="7" orient="horz" pos="240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3x1 Grid Layout">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F83F529D-C880-45A0-81D8-FD2CC04E07D8}"/>
              </a:ext>
            </a:extLst>
          </p:cNvPr>
          <p:cNvSpPr>
            <a:spLocks noGrp="1"/>
          </p:cNvSpPr>
          <p:nvPr>
            <p:ph type="title"/>
          </p:nvPr>
        </p:nvSpPr>
        <p:spPr>
          <a:xfrm>
            <a:off x="952499" y="526777"/>
            <a:ext cx="10287001" cy="869089"/>
          </a:xfrm>
        </p:spPr>
        <p:txBody>
          <a:bodyPr lIns="0" tIns="0" rIns="0" bIns="0"/>
          <a:lstStyle>
            <a:lvl1pPr>
              <a:defRPr>
                <a:latin typeface="Arial" panose="020B0604020202020204" pitchFamily="34" charset="0"/>
                <a:ea typeface="Roboto" panose="02000000000000000000" pitchFamily="2" charset="0"/>
                <a:cs typeface="Arial" panose="020B0604020202020204" pitchFamily="34" charset="0"/>
              </a:defRPr>
            </a:lvl1pPr>
          </a:lstStyle>
          <a:p>
            <a:r>
              <a:rPr lang="en-US"/>
              <a:t>Click to edit Master title style</a:t>
            </a:r>
            <a:endParaRPr lang="en-US" dirty="0"/>
          </a:p>
        </p:txBody>
      </p:sp>
      <p:cxnSp>
        <p:nvCxnSpPr>
          <p:cNvPr id="7" name="Straight Connector 6">
            <a:extLst>
              <a:ext uri="{FF2B5EF4-FFF2-40B4-BE49-F238E27FC236}">
                <a16:creationId xmlns:a16="http://schemas.microsoft.com/office/drawing/2014/main" id="{E7D57D41-E534-4387-8837-F27E5C2408BD}"/>
              </a:ext>
            </a:extLst>
          </p:cNvPr>
          <p:cNvCxnSpPr>
            <a:cxnSpLocks/>
          </p:cNvCxnSpPr>
          <p:nvPr/>
        </p:nvCxnSpPr>
        <p:spPr>
          <a:xfrm>
            <a:off x="952498" y="1363362"/>
            <a:ext cx="768531" cy="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94F85108-BDC9-43A2-BEF1-240E666F4E03}"/>
              </a:ext>
            </a:extLst>
          </p:cNvPr>
          <p:cNvSpPr>
            <a:spLocks noGrp="1"/>
          </p:cNvSpPr>
          <p:nvPr>
            <p:ph idx="1" hasCustomPrompt="1"/>
          </p:nvPr>
        </p:nvSpPr>
        <p:spPr>
          <a:xfrm>
            <a:off x="952500" y="1686758"/>
            <a:ext cx="10288587" cy="319591"/>
          </a:xfrm>
        </p:spPr>
        <p:txBody>
          <a:bodyPr lIns="0" tIns="0" rIns="0" bIns="0">
            <a:noAutofit/>
          </a:bodyPr>
          <a:lstStyle>
            <a:lvl1pPr marL="0" indent="0">
              <a:buSzPct val="95000"/>
              <a:buFont typeface="Arial" panose="020B0604020202020204" pitchFamily="34" charset="0"/>
              <a:buNone/>
              <a:defRPr sz="2400" b="1">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row header</a:t>
            </a:r>
          </a:p>
        </p:txBody>
      </p:sp>
      <p:sp>
        <p:nvSpPr>
          <p:cNvPr id="14" name="Content Placeholder 2">
            <a:extLst>
              <a:ext uri="{FF2B5EF4-FFF2-40B4-BE49-F238E27FC236}">
                <a16:creationId xmlns:a16="http://schemas.microsoft.com/office/drawing/2014/main" id="{968A6427-DC92-4AE6-82DE-34A0B3A972EE}"/>
              </a:ext>
            </a:extLst>
          </p:cNvPr>
          <p:cNvSpPr>
            <a:spLocks noGrp="1"/>
          </p:cNvSpPr>
          <p:nvPr>
            <p:ph idx="10" hasCustomPrompt="1"/>
          </p:nvPr>
        </p:nvSpPr>
        <p:spPr>
          <a:xfrm>
            <a:off x="952502" y="2120010"/>
            <a:ext cx="10288586" cy="754602"/>
          </a:xfrm>
        </p:spPr>
        <p:txBody>
          <a:bodyPr lIns="0" tIns="0" rIns="0" bIns="0">
            <a:normAutofit/>
          </a:bodyPr>
          <a:lstStyle>
            <a:lvl1pPr marL="0" indent="0">
              <a:buSzPct val="95000"/>
              <a:buFont typeface="Arial" panose="020B0604020202020204" pitchFamily="34" charset="0"/>
              <a:buNone/>
              <a:defRPr sz="1600" b="0">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row text</a:t>
            </a:r>
          </a:p>
        </p:txBody>
      </p:sp>
      <p:cxnSp>
        <p:nvCxnSpPr>
          <p:cNvPr id="9" name="Straight Connector 8">
            <a:extLst>
              <a:ext uri="{FF2B5EF4-FFF2-40B4-BE49-F238E27FC236}">
                <a16:creationId xmlns:a16="http://schemas.microsoft.com/office/drawing/2014/main" id="{6FCD7C05-8E7C-4679-B83F-CDDB1BDA2031}"/>
              </a:ext>
            </a:extLst>
          </p:cNvPr>
          <p:cNvCxnSpPr/>
          <p:nvPr/>
        </p:nvCxnSpPr>
        <p:spPr>
          <a:xfrm>
            <a:off x="949325" y="3098307"/>
            <a:ext cx="10290176"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3" name="Content Placeholder 2">
            <a:extLst>
              <a:ext uri="{FF2B5EF4-FFF2-40B4-BE49-F238E27FC236}">
                <a16:creationId xmlns:a16="http://schemas.microsoft.com/office/drawing/2014/main" id="{6BC08D86-557A-4EB7-B2A4-0782689B99D1}"/>
              </a:ext>
            </a:extLst>
          </p:cNvPr>
          <p:cNvSpPr>
            <a:spLocks noGrp="1"/>
          </p:cNvSpPr>
          <p:nvPr>
            <p:ph idx="11" hasCustomPrompt="1"/>
          </p:nvPr>
        </p:nvSpPr>
        <p:spPr>
          <a:xfrm>
            <a:off x="952502" y="3291760"/>
            <a:ext cx="10288587" cy="328016"/>
          </a:xfrm>
        </p:spPr>
        <p:txBody>
          <a:bodyPr lIns="0" tIns="0" rIns="0" bIns="0">
            <a:noAutofit/>
          </a:bodyPr>
          <a:lstStyle>
            <a:lvl1pPr marL="0" indent="0">
              <a:buSzPct val="95000"/>
              <a:buFont typeface="Arial" panose="020B0604020202020204" pitchFamily="34" charset="0"/>
              <a:buNone/>
              <a:defRPr sz="2400" b="1">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row header</a:t>
            </a:r>
          </a:p>
        </p:txBody>
      </p:sp>
      <p:sp>
        <p:nvSpPr>
          <p:cNvPr id="35" name="Content Placeholder 2">
            <a:extLst>
              <a:ext uri="{FF2B5EF4-FFF2-40B4-BE49-F238E27FC236}">
                <a16:creationId xmlns:a16="http://schemas.microsoft.com/office/drawing/2014/main" id="{123E50C5-092D-4191-9A0B-F3C51561D562}"/>
              </a:ext>
            </a:extLst>
          </p:cNvPr>
          <p:cNvSpPr>
            <a:spLocks noGrp="1"/>
          </p:cNvSpPr>
          <p:nvPr>
            <p:ph idx="12" hasCustomPrompt="1"/>
          </p:nvPr>
        </p:nvSpPr>
        <p:spPr>
          <a:xfrm>
            <a:off x="952504" y="3725012"/>
            <a:ext cx="10288586" cy="644563"/>
          </a:xfrm>
        </p:spPr>
        <p:txBody>
          <a:bodyPr lIns="0" tIns="0" rIns="0" bIns="0">
            <a:normAutofit/>
          </a:bodyPr>
          <a:lstStyle>
            <a:lvl1pPr marL="0" indent="0">
              <a:buSzPct val="95000"/>
              <a:buFont typeface="Arial" panose="020B0604020202020204" pitchFamily="34" charset="0"/>
              <a:buNone/>
              <a:defRPr sz="1600" b="0">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row text</a:t>
            </a:r>
          </a:p>
        </p:txBody>
      </p:sp>
      <p:cxnSp>
        <p:nvCxnSpPr>
          <p:cNvPr id="32" name="Straight Connector 31">
            <a:extLst>
              <a:ext uri="{FF2B5EF4-FFF2-40B4-BE49-F238E27FC236}">
                <a16:creationId xmlns:a16="http://schemas.microsoft.com/office/drawing/2014/main" id="{3C85CAC7-8545-4ED7-8312-FBC92F7F9DA5}"/>
              </a:ext>
            </a:extLst>
          </p:cNvPr>
          <p:cNvCxnSpPr/>
          <p:nvPr/>
        </p:nvCxnSpPr>
        <p:spPr>
          <a:xfrm>
            <a:off x="950912" y="4520213"/>
            <a:ext cx="10290176"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6" name="Content Placeholder 2">
            <a:extLst>
              <a:ext uri="{FF2B5EF4-FFF2-40B4-BE49-F238E27FC236}">
                <a16:creationId xmlns:a16="http://schemas.microsoft.com/office/drawing/2014/main" id="{3E524A13-F71C-45F7-92E6-985C4CB9E331}"/>
              </a:ext>
            </a:extLst>
          </p:cNvPr>
          <p:cNvSpPr>
            <a:spLocks noGrp="1"/>
          </p:cNvSpPr>
          <p:nvPr>
            <p:ph idx="13" hasCustomPrompt="1"/>
          </p:nvPr>
        </p:nvSpPr>
        <p:spPr>
          <a:xfrm>
            <a:off x="952504" y="4753992"/>
            <a:ext cx="10288587" cy="319591"/>
          </a:xfrm>
        </p:spPr>
        <p:txBody>
          <a:bodyPr lIns="0" tIns="0" rIns="0" bIns="0">
            <a:noAutofit/>
          </a:bodyPr>
          <a:lstStyle>
            <a:lvl1pPr marL="0" indent="0">
              <a:buSzPct val="95000"/>
              <a:buFont typeface="Arial" panose="020B0604020202020204" pitchFamily="34" charset="0"/>
              <a:buNone/>
              <a:defRPr sz="2400" b="1">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row header</a:t>
            </a:r>
          </a:p>
        </p:txBody>
      </p:sp>
      <p:sp>
        <p:nvSpPr>
          <p:cNvPr id="37" name="Content Placeholder 2">
            <a:extLst>
              <a:ext uri="{FF2B5EF4-FFF2-40B4-BE49-F238E27FC236}">
                <a16:creationId xmlns:a16="http://schemas.microsoft.com/office/drawing/2014/main" id="{7CA7FF6D-951D-4682-9C40-A6BB36ABEA84}"/>
              </a:ext>
            </a:extLst>
          </p:cNvPr>
          <p:cNvSpPr>
            <a:spLocks noGrp="1"/>
          </p:cNvSpPr>
          <p:nvPr>
            <p:ph idx="14" hasCustomPrompt="1"/>
          </p:nvPr>
        </p:nvSpPr>
        <p:spPr>
          <a:xfrm>
            <a:off x="952506" y="5187244"/>
            <a:ext cx="10288586" cy="754602"/>
          </a:xfrm>
        </p:spPr>
        <p:txBody>
          <a:bodyPr lIns="0" tIns="0" rIns="0" bIns="0">
            <a:normAutofit/>
          </a:bodyPr>
          <a:lstStyle>
            <a:lvl1pPr marL="0" indent="0">
              <a:buSzPct val="95000"/>
              <a:buFont typeface="Arial" panose="020B0604020202020204" pitchFamily="34" charset="0"/>
              <a:buNone/>
              <a:defRPr sz="1600" b="0">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row text</a:t>
            </a:r>
          </a:p>
        </p:txBody>
      </p:sp>
      <p:pic>
        <p:nvPicPr>
          <p:cNvPr id="6" name="Picture 5" descr="A close up of a sign&#10;&#10;Description automatically generated">
            <a:extLst>
              <a:ext uri="{FF2B5EF4-FFF2-40B4-BE49-F238E27FC236}">
                <a16:creationId xmlns:a16="http://schemas.microsoft.com/office/drawing/2014/main" id="{978509D3-F9B1-40FD-2E1F-65A030694E1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74981" y="6207201"/>
            <a:ext cx="2759767" cy="394252"/>
          </a:xfrm>
          <a:prstGeom prst="rect">
            <a:avLst/>
          </a:prstGeom>
        </p:spPr>
      </p:pic>
      <p:cxnSp>
        <p:nvCxnSpPr>
          <p:cNvPr id="8" name="Straight Connector 7">
            <a:extLst>
              <a:ext uri="{FF2B5EF4-FFF2-40B4-BE49-F238E27FC236}">
                <a16:creationId xmlns:a16="http://schemas.microsoft.com/office/drawing/2014/main" id="{ABA5C6A1-F46C-0790-8A3F-2C761B3C4BF7}"/>
              </a:ext>
            </a:extLst>
          </p:cNvPr>
          <p:cNvCxnSpPr/>
          <p:nvPr/>
        </p:nvCxnSpPr>
        <p:spPr>
          <a:xfrm>
            <a:off x="3279996" y="6207201"/>
            <a:ext cx="0" cy="394252"/>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09760208"/>
      </p:ext>
    </p:extLst>
  </p:cSld>
  <p:clrMapOvr>
    <a:masterClrMapping/>
  </p:clrMapOvr>
  <p:hf sldNum="0" hdr="0" ftr="0" dt="0"/>
  <p:extLst>
    <p:ext uri="{DCECCB84-F9BA-43D5-87BE-67443E8EF086}">
      <p15:sldGuideLst xmlns:p15="http://schemas.microsoft.com/office/powerpoint/2012/main">
        <p15:guide id="2" pos="598">
          <p15:clr>
            <a:srgbClr val="FBAE40"/>
          </p15:clr>
        </p15:guide>
        <p15:guide id="3" pos="7080">
          <p15:clr>
            <a:srgbClr val="FBAE40"/>
          </p15:clr>
        </p15:guide>
        <p15:guide id="4" pos="3840">
          <p15:clr>
            <a:srgbClr val="FBAE40"/>
          </p15:clr>
        </p15:guide>
        <p15:guide id="5" orient="horz" pos="1054">
          <p15:clr>
            <a:srgbClr val="FBAE40"/>
          </p15:clr>
        </p15:guide>
        <p15:guide id="6" orient="horz" pos="3744">
          <p15:clr>
            <a:srgbClr val="FBAE40"/>
          </p15:clr>
        </p15:guide>
        <p15:guide id="7" orient="horz" pos="697">
          <p15:clr>
            <a:srgbClr val="FBAE40"/>
          </p15:clr>
        </p15:guide>
        <p15:guide id="8" orient="horz" pos="240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2x2 Grid Layout">
    <p:spTree>
      <p:nvGrpSpPr>
        <p:cNvPr id="1" name=""/>
        <p:cNvGrpSpPr/>
        <p:nvPr/>
      </p:nvGrpSpPr>
      <p:grpSpPr>
        <a:xfrm>
          <a:off x="0" y="0"/>
          <a:ext cx="0" cy="0"/>
          <a:chOff x="0" y="0"/>
          <a:chExt cx="0" cy="0"/>
        </a:xfrm>
      </p:grpSpPr>
      <p:sp>
        <p:nvSpPr>
          <p:cNvPr id="29" name="Title 1">
            <a:extLst>
              <a:ext uri="{FF2B5EF4-FFF2-40B4-BE49-F238E27FC236}">
                <a16:creationId xmlns:a16="http://schemas.microsoft.com/office/drawing/2014/main" id="{F947D672-DDE7-4F36-B79C-4245C5D115ED}"/>
              </a:ext>
            </a:extLst>
          </p:cNvPr>
          <p:cNvSpPr>
            <a:spLocks noGrp="1"/>
          </p:cNvSpPr>
          <p:nvPr>
            <p:ph type="title"/>
          </p:nvPr>
        </p:nvSpPr>
        <p:spPr>
          <a:xfrm>
            <a:off x="952499" y="526777"/>
            <a:ext cx="10287001" cy="869089"/>
          </a:xfrm>
        </p:spPr>
        <p:txBody>
          <a:bodyPr lIns="0" tIns="0" rIns="0" bIns="0"/>
          <a:lstStyle>
            <a:lvl1pPr>
              <a:defRPr>
                <a:latin typeface="Arial" panose="020B0604020202020204" pitchFamily="34" charset="0"/>
                <a:ea typeface="Roboto" panose="02000000000000000000" pitchFamily="2" charset="0"/>
                <a:cs typeface="Arial" panose="020B0604020202020204" pitchFamily="34" charset="0"/>
              </a:defRPr>
            </a:lvl1pPr>
          </a:lstStyle>
          <a:p>
            <a:r>
              <a:rPr lang="en-US"/>
              <a:t>Click to edit Master title style</a:t>
            </a:r>
            <a:endParaRPr lang="en-US" dirty="0"/>
          </a:p>
        </p:txBody>
      </p:sp>
      <p:cxnSp>
        <p:nvCxnSpPr>
          <p:cNvPr id="7" name="Straight Connector 6">
            <a:extLst>
              <a:ext uri="{FF2B5EF4-FFF2-40B4-BE49-F238E27FC236}">
                <a16:creationId xmlns:a16="http://schemas.microsoft.com/office/drawing/2014/main" id="{E7D57D41-E534-4387-8837-F27E5C2408BD}"/>
              </a:ext>
            </a:extLst>
          </p:cNvPr>
          <p:cNvCxnSpPr>
            <a:cxnSpLocks/>
          </p:cNvCxnSpPr>
          <p:nvPr/>
        </p:nvCxnSpPr>
        <p:spPr>
          <a:xfrm>
            <a:off x="952498" y="1363362"/>
            <a:ext cx="768531" cy="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94F85108-BDC9-43A2-BEF1-240E666F4E03}"/>
              </a:ext>
            </a:extLst>
          </p:cNvPr>
          <p:cNvSpPr>
            <a:spLocks noGrp="1"/>
          </p:cNvSpPr>
          <p:nvPr>
            <p:ph idx="1" hasCustomPrompt="1"/>
          </p:nvPr>
        </p:nvSpPr>
        <p:spPr>
          <a:xfrm>
            <a:off x="952500" y="1686758"/>
            <a:ext cx="4800224" cy="374036"/>
          </a:xfrm>
        </p:spPr>
        <p:txBody>
          <a:bodyPr lIns="0" tIns="0" rIns="0" bIns="0">
            <a:normAutofit/>
          </a:bodyPr>
          <a:lstStyle>
            <a:lvl1pPr marL="0" indent="0">
              <a:buSzPct val="95000"/>
              <a:buFont typeface="Arial" panose="020B0604020202020204" pitchFamily="34" charset="0"/>
              <a:buNone/>
              <a:defRPr sz="2400" b="1">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column header</a:t>
            </a:r>
          </a:p>
        </p:txBody>
      </p:sp>
      <p:sp>
        <p:nvSpPr>
          <p:cNvPr id="14" name="Content Placeholder 2">
            <a:extLst>
              <a:ext uri="{FF2B5EF4-FFF2-40B4-BE49-F238E27FC236}">
                <a16:creationId xmlns:a16="http://schemas.microsoft.com/office/drawing/2014/main" id="{968A6427-DC92-4AE6-82DE-34A0B3A972EE}"/>
              </a:ext>
            </a:extLst>
          </p:cNvPr>
          <p:cNvSpPr>
            <a:spLocks noGrp="1"/>
          </p:cNvSpPr>
          <p:nvPr>
            <p:ph idx="10" hasCustomPrompt="1"/>
          </p:nvPr>
        </p:nvSpPr>
        <p:spPr>
          <a:xfrm>
            <a:off x="952501" y="2238480"/>
            <a:ext cx="4800219" cy="1200572"/>
          </a:xfrm>
        </p:spPr>
        <p:txBody>
          <a:bodyPr lIns="0" tIns="0" rIns="0" bIns="0">
            <a:normAutofit/>
          </a:bodyPr>
          <a:lstStyle>
            <a:lvl1pPr marL="0" indent="0">
              <a:buSzPct val="95000"/>
              <a:buFont typeface="Arial" panose="020B0604020202020204" pitchFamily="34" charset="0"/>
              <a:buNone/>
              <a:defRPr sz="1800" b="0">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column text</a:t>
            </a:r>
          </a:p>
        </p:txBody>
      </p:sp>
      <p:cxnSp>
        <p:nvCxnSpPr>
          <p:cNvPr id="8" name="Straight Connector 7">
            <a:extLst>
              <a:ext uri="{FF2B5EF4-FFF2-40B4-BE49-F238E27FC236}">
                <a16:creationId xmlns:a16="http://schemas.microsoft.com/office/drawing/2014/main" id="{69FB9F7B-CC85-4936-BE2A-DF6B8BF46018}"/>
              </a:ext>
            </a:extLst>
          </p:cNvPr>
          <p:cNvCxnSpPr/>
          <p:nvPr/>
        </p:nvCxnSpPr>
        <p:spPr>
          <a:xfrm>
            <a:off x="949325" y="3790765"/>
            <a:ext cx="10290176"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3" name="Content Placeholder 2">
            <a:extLst>
              <a:ext uri="{FF2B5EF4-FFF2-40B4-BE49-F238E27FC236}">
                <a16:creationId xmlns:a16="http://schemas.microsoft.com/office/drawing/2014/main" id="{FDFA8ABE-0B6C-4930-94A9-A2BB4166E51F}"/>
              </a:ext>
            </a:extLst>
          </p:cNvPr>
          <p:cNvSpPr>
            <a:spLocks noGrp="1"/>
          </p:cNvSpPr>
          <p:nvPr>
            <p:ph idx="17" hasCustomPrompt="1"/>
          </p:nvPr>
        </p:nvSpPr>
        <p:spPr>
          <a:xfrm>
            <a:off x="958052" y="4209907"/>
            <a:ext cx="4800224" cy="374036"/>
          </a:xfrm>
        </p:spPr>
        <p:txBody>
          <a:bodyPr lIns="0" tIns="0" rIns="0" bIns="0">
            <a:normAutofit/>
          </a:bodyPr>
          <a:lstStyle>
            <a:lvl1pPr marL="0" indent="0">
              <a:buSzPct val="95000"/>
              <a:buFont typeface="Arial" panose="020B0604020202020204" pitchFamily="34" charset="0"/>
              <a:buNone/>
              <a:defRPr sz="2400" b="1">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column header</a:t>
            </a:r>
          </a:p>
        </p:txBody>
      </p:sp>
      <p:sp>
        <p:nvSpPr>
          <p:cNvPr id="24" name="Content Placeholder 2">
            <a:extLst>
              <a:ext uri="{FF2B5EF4-FFF2-40B4-BE49-F238E27FC236}">
                <a16:creationId xmlns:a16="http://schemas.microsoft.com/office/drawing/2014/main" id="{47E91DB8-4856-4AED-8362-60627F681EE8}"/>
              </a:ext>
            </a:extLst>
          </p:cNvPr>
          <p:cNvSpPr>
            <a:spLocks noGrp="1"/>
          </p:cNvSpPr>
          <p:nvPr>
            <p:ph idx="18" hasCustomPrompt="1"/>
          </p:nvPr>
        </p:nvSpPr>
        <p:spPr>
          <a:xfrm>
            <a:off x="958053" y="4761629"/>
            <a:ext cx="4800219" cy="1181971"/>
          </a:xfrm>
        </p:spPr>
        <p:txBody>
          <a:bodyPr lIns="0" tIns="0" rIns="0" bIns="0">
            <a:normAutofit/>
          </a:bodyPr>
          <a:lstStyle>
            <a:lvl1pPr marL="0" indent="0">
              <a:buSzPct val="95000"/>
              <a:buFont typeface="Arial" panose="020B0604020202020204" pitchFamily="34" charset="0"/>
              <a:buNone/>
              <a:defRPr sz="1800" b="0">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column text</a:t>
            </a:r>
          </a:p>
        </p:txBody>
      </p:sp>
      <p:cxnSp>
        <p:nvCxnSpPr>
          <p:cNvPr id="22" name="Straight Connector 21">
            <a:extLst>
              <a:ext uri="{FF2B5EF4-FFF2-40B4-BE49-F238E27FC236}">
                <a16:creationId xmlns:a16="http://schemas.microsoft.com/office/drawing/2014/main" id="{CEF932C4-F1C3-47F2-84B8-FEC885C1843C}"/>
              </a:ext>
            </a:extLst>
          </p:cNvPr>
          <p:cNvCxnSpPr>
            <a:cxnSpLocks/>
          </p:cNvCxnSpPr>
          <p:nvPr/>
        </p:nvCxnSpPr>
        <p:spPr>
          <a:xfrm>
            <a:off x="6096000" y="1679384"/>
            <a:ext cx="0" cy="4272765"/>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9" name="Content Placeholder 2">
            <a:extLst>
              <a:ext uri="{FF2B5EF4-FFF2-40B4-BE49-F238E27FC236}">
                <a16:creationId xmlns:a16="http://schemas.microsoft.com/office/drawing/2014/main" id="{A07502CC-5B90-4BCF-B63B-36D026C9AE96}"/>
              </a:ext>
            </a:extLst>
          </p:cNvPr>
          <p:cNvSpPr>
            <a:spLocks noGrp="1"/>
          </p:cNvSpPr>
          <p:nvPr>
            <p:ph idx="15" hasCustomPrompt="1"/>
          </p:nvPr>
        </p:nvSpPr>
        <p:spPr>
          <a:xfrm>
            <a:off x="6433724" y="1676706"/>
            <a:ext cx="4800224" cy="374036"/>
          </a:xfrm>
        </p:spPr>
        <p:txBody>
          <a:bodyPr lIns="0" tIns="0" rIns="0" bIns="0">
            <a:normAutofit/>
          </a:bodyPr>
          <a:lstStyle>
            <a:lvl1pPr marL="0" indent="0">
              <a:buSzPct val="95000"/>
              <a:buFont typeface="Arial" panose="020B0604020202020204" pitchFamily="34" charset="0"/>
              <a:buNone/>
              <a:defRPr sz="2400" b="1">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column header</a:t>
            </a:r>
          </a:p>
        </p:txBody>
      </p:sp>
      <p:sp>
        <p:nvSpPr>
          <p:cNvPr id="20" name="Content Placeholder 2">
            <a:extLst>
              <a:ext uri="{FF2B5EF4-FFF2-40B4-BE49-F238E27FC236}">
                <a16:creationId xmlns:a16="http://schemas.microsoft.com/office/drawing/2014/main" id="{F169EF16-BA54-4279-A087-A65E4F26675F}"/>
              </a:ext>
            </a:extLst>
          </p:cNvPr>
          <p:cNvSpPr>
            <a:spLocks noGrp="1"/>
          </p:cNvSpPr>
          <p:nvPr>
            <p:ph idx="16" hasCustomPrompt="1"/>
          </p:nvPr>
        </p:nvSpPr>
        <p:spPr>
          <a:xfrm>
            <a:off x="6433725" y="2228428"/>
            <a:ext cx="4800224" cy="1200572"/>
          </a:xfrm>
        </p:spPr>
        <p:txBody>
          <a:bodyPr lIns="0" tIns="0" rIns="0" bIns="0">
            <a:normAutofit/>
          </a:bodyPr>
          <a:lstStyle>
            <a:lvl1pPr marL="0" indent="0">
              <a:buSzPct val="95000"/>
              <a:buFont typeface="Arial" panose="020B0604020202020204" pitchFamily="34" charset="0"/>
              <a:buNone/>
              <a:defRPr sz="1800" b="0">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column text</a:t>
            </a:r>
          </a:p>
        </p:txBody>
      </p:sp>
      <p:sp>
        <p:nvSpPr>
          <p:cNvPr id="25" name="Content Placeholder 2">
            <a:extLst>
              <a:ext uri="{FF2B5EF4-FFF2-40B4-BE49-F238E27FC236}">
                <a16:creationId xmlns:a16="http://schemas.microsoft.com/office/drawing/2014/main" id="{76BD4A33-C7CC-4380-A2BB-ECC6C2FB7225}"/>
              </a:ext>
            </a:extLst>
          </p:cNvPr>
          <p:cNvSpPr>
            <a:spLocks noGrp="1"/>
          </p:cNvSpPr>
          <p:nvPr>
            <p:ph idx="19" hasCustomPrompt="1"/>
          </p:nvPr>
        </p:nvSpPr>
        <p:spPr>
          <a:xfrm>
            <a:off x="6439276" y="4199855"/>
            <a:ext cx="4800224" cy="374036"/>
          </a:xfrm>
        </p:spPr>
        <p:txBody>
          <a:bodyPr lIns="0" tIns="0" rIns="0" bIns="0">
            <a:normAutofit/>
          </a:bodyPr>
          <a:lstStyle>
            <a:lvl1pPr marL="0" indent="0">
              <a:buSzPct val="95000"/>
              <a:buFont typeface="Arial" panose="020B0604020202020204" pitchFamily="34" charset="0"/>
              <a:buNone/>
              <a:defRPr sz="2400" b="1">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column header</a:t>
            </a:r>
          </a:p>
        </p:txBody>
      </p:sp>
      <p:sp>
        <p:nvSpPr>
          <p:cNvPr id="26" name="Content Placeholder 2">
            <a:extLst>
              <a:ext uri="{FF2B5EF4-FFF2-40B4-BE49-F238E27FC236}">
                <a16:creationId xmlns:a16="http://schemas.microsoft.com/office/drawing/2014/main" id="{4CD0BB64-6643-42CE-AFE7-372305F21233}"/>
              </a:ext>
            </a:extLst>
          </p:cNvPr>
          <p:cNvSpPr>
            <a:spLocks noGrp="1"/>
          </p:cNvSpPr>
          <p:nvPr>
            <p:ph idx="20" hasCustomPrompt="1"/>
          </p:nvPr>
        </p:nvSpPr>
        <p:spPr>
          <a:xfrm>
            <a:off x="6439277" y="4751577"/>
            <a:ext cx="4800224" cy="1200572"/>
          </a:xfrm>
        </p:spPr>
        <p:txBody>
          <a:bodyPr lIns="0" tIns="0" rIns="0" bIns="0">
            <a:normAutofit/>
          </a:bodyPr>
          <a:lstStyle>
            <a:lvl1pPr marL="0" indent="0">
              <a:buSzPct val="95000"/>
              <a:buFont typeface="Arial" panose="020B0604020202020204" pitchFamily="34" charset="0"/>
              <a:buNone/>
              <a:defRPr sz="1800" b="0">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column text</a:t>
            </a:r>
          </a:p>
        </p:txBody>
      </p:sp>
      <p:pic>
        <p:nvPicPr>
          <p:cNvPr id="4" name="Picture 3" descr="A close up of a sign&#10;&#10;Description automatically generated">
            <a:extLst>
              <a:ext uri="{FF2B5EF4-FFF2-40B4-BE49-F238E27FC236}">
                <a16:creationId xmlns:a16="http://schemas.microsoft.com/office/drawing/2014/main" id="{E178AA5C-9760-085B-55C8-F9BE7CF37454}"/>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74981" y="6207201"/>
            <a:ext cx="2759767" cy="394252"/>
          </a:xfrm>
          <a:prstGeom prst="rect">
            <a:avLst/>
          </a:prstGeom>
        </p:spPr>
      </p:pic>
      <p:cxnSp>
        <p:nvCxnSpPr>
          <p:cNvPr id="6" name="Straight Connector 5">
            <a:extLst>
              <a:ext uri="{FF2B5EF4-FFF2-40B4-BE49-F238E27FC236}">
                <a16:creationId xmlns:a16="http://schemas.microsoft.com/office/drawing/2014/main" id="{C7A44043-E33F-D078-B9B9-89D4A7F608CE}"/>
              </a:ext>
            </a:extLst>
          </p:cNvPr>
          <p:cNvCxnSpPr/>
          <p:nvPr/>
        </p:nvCxnSpPr>
        <p:spPr>
          <a:xfrm>
            <a:off x="3279996" y="6207201"/>
            <a:ext cx="0" cy="394252"/>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80471979"/>
      </p:ext>
    </p:extLst>
  </p:cSld>
  <p:clrMapOvr>
    <a:masterClrMapping/>
  </p:clrMapOvr>
  <p:hf sldNum="0" hdr="0" ftr="0" dt="0"/>
  <p:extLst>
    <p:ext uri="{DCECCB84-F9BA-43D5-87BE-67443E8EF086}">
      <p15:sldGuideLst xmlns:p15="http://schemas.microsoft.com/office/powerpoint/2012/main">
        <p15:guide id="2" pos="598">
          <p15:clr>
            <a:srgbClr val="FBAE40"/>
          </p15:clr>
        </p15:guide>
        <p15:guide id="3" pos="7080">
          <p15:clr>
            <a:srgbClr val="FBAE40"/>
          </p15:clr>
        </p15:guide>
        <p15:guide id="4" pos="3840">
          <p15:clr>
            <a:srgbClr val="FBAE40"/>
          </p15:clr>
        </p15:guide>
        <p15:guide id="5" orient="horz" pos="1054">
          <p15:clr>
            <a:srgbClr val="FBAE40"/>
          </p15:clr>
        </p15:guide>
        <p15:guide id="6" orient="horz" pos="2400">
          <p15:clr>
            <a:srgbClr val="FBAE40"/>
          </p15:clr>
        </p15:guide>
        <p15:guide id="7" orient="horz" pos="697">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3x2 Grid Layout">
    <p:spTree>
      <p:nvGrpSpPr>
        <p:cNvPr id="1" name=""/>
        <p:cNvGrpSpPr/>
        <p:nvPr/>
      </p:nvGrpSpPr>
      <p:grpSpPr>
        <a:xfrm>
          <a:off x="0" y="0"/>
          <a:ext cx="0" cy="0"/>
          <a:chOff x="0" y="0"/>
          <a:chExt cx="0" cy="0"/>
        </a:xfrm>
      </p:grpSpPr>
      <p:sp>
        <p:nvSpPr>
          <p:cNvPr id="38" name="Title 1">
            <a:extLst>
              <a:ext uri="{FF2B5EF4-FFF2-40B4-BE49-F238E27FC236}">
                <a16:creationId xmlns:a16="http://schemas.microsoft.com/office/drawing/2014/main" id="{3A9A771B-4FFF-4EBF-A07A-0D6292AC2FE3}"/>
              </a:ext>
            </a:extLst>
          </p:cNvPr>
          <p:cNvSpPr>
            <a:spLocks noGrp="1"/>
          </p:cNvSpPr>
          <p:nvPr>
            <p:ph type="title"/>
          </p:nvPr>
        </p:nvSpPr>
        <p:spPr>
          <a:xfrm>
            <a:off x="952499" y="526777"/>
            <a:ext cx="10287001" cy="869089"/>
          </a:xfrm>
        </p:spPr>
        <p:txBody>
          <a:bodyPr lIns="0" tIns="0" rIns="0" bIns="0"/>
          <a:lstStyle>
            <a:lvl1pPr>
              <a:defRPr>
                <a:latin typeface="Arial" panose="020B0604020202020204" pitchFamily="34" charset="0"/>
                <a:ea typeface="Roboto" panose="02000000000000000000" pitchFamily="2" charset="0"/>
                <a:cs typeface="Arial" panose="020B0604020202020204" pitchFamily="34" charset="0"/>
              </a:defRPr>
            </a:lvl1pPr>
          </a:lstStyle>
          <a:p>
            <a:r>
              <a:rPr lang="en-US"/>
              <a:t>Click to edit Master title style</a:t>
            </a:r>
            <a:endParaRPr lang="en-US" dirty="0"/>
          </a:p>
        </p:txBody>
      </p:sp>
      <p:cxnSp>
        <p:nvCxnSpPr>
          <p:cNvPr id="7" name="Straight Connector 6">
            <a:extLst>
              <a:ext uri="{FF2B5EF4-FFF2-40B4-BE49-F238E27FC236}">
                <a16:creationId xmlns:a16="http://schemas.microsoft.com/office/drawing/2014/main" id="{E7D57D41-E534-4387-8837-F27E5C2408BD}"/>
              </a:ext>
            </a:extLst>
          </p:cNvPr>
          <p:cNvCxnSpPr>
            <a:cxnSpLocks/>
          </p:cNvCxnSpPr>
          <p:nvPr/>
        </p:nvCxnSpPr>
        <p:spPr>
          <a:xfrm>
            <a:off x="952498" y="1363362"/>
            <a:ext cx="768531" cy="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94F85108-BDC9-43A2-BEF1-240E666F4E03}"/>
              </a:ext>
            </a:extLst>
          </p:cNvPr>
          <p:cNvSpPr>
            <a:spLocks noGrp="1"/>
          </p:cNvSpPr>
          <p:nvPr>
            <p:ph idx="1" hasCustomPrompt="1"/>
          </p:nvPr>
        </p:nvSpPr>
        <p:spPr>
          <a:xfrm>
            <a:off x="952501" y="1686758"/>
            <a:ext cx="4755838" cy="319591"/>
          </a:xfrm>
        </p:spPr>
        <p:txBody>
          <a:bodyPr lIns="0" tIns="0" rIns="0" bIns="0">
            <a:noAutofit/>
          </a:bodyPr>
          <a:lstStyle>
            <a:lvl1pPr marL="0" indent="0">
              <a:buSzPct val="95000"/>
              <a:buFont typeface="Arial" panose="020B0604020202020204" pitchFamily="34" charset="0"/>
              <a:buNone/>
              <a:defRPr sz="2400" b="1">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row header</a:t>
            </a:r>
          </a:p>
        </p:txBody>
      </p:sp>
      <p:sp>
        <p:nvSpPr>
          <p:cNvPr id="14" name="Content Placeholder 2">
            <a:extLst>
              <a:ext uri="{FF2B5EF4-FFF2-40B4-BE49-F238E27FC236}">
                <a16:creationId xmlns:a16="http://schemas.microsoft.com/office/drawing/2014/main" id="{968A6427-DC92-4AE6-82DE-34A0B3A972EE}"/>
              </a:ext>
            </a:extLst>
          </p:cNvPr>
          <p:cNvSpPr>
            <a:spLocks noGrp="1"/>
          </p:cNvSpPr>
          <p:nvPr>
            <p:ph idx="10" hasCustomPrompt="1"/>
          </p:nvPr>
        </p:nvSpPr>
        <p:spPr>
          <a:xfrm>
            <a:off x="952502" y="2120010"/>
            <a:ext cx="4755838" cy="754602"/>
          </a:xfrm>
        </p:spPr>
        <p:txBody>
          <a:bodyPr lIns="0" tIns="0" rIns="0" bIns="0">
            <a:normAutofit/>
          </a:bodyPr>
          <a:lstStyle>
            <a:lvl1pPr marL="0" indent="0">
              <a:buSzPct val="95000"/>
              <a:buFont typeface="Arial" panose="020B0604020202020204" pitchFamily="34" charset="0"/>
              <a:buNone/>
              <a:defRPr sz="1600" b="0">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row text</a:t>
            </a:r>
          </a:p>
        </p:txBody>
      </p:sp>
      <p:cxnSp>
        <p:nvCxnSpPr>
          <p:cNvPr id="9" name="Straight Connector 8">
            <a:extLst>
              <a:ext uri="{FF2B5EF4-FFF2-40B4-BE49-F238E27FC236}">
                <a16:creationId xmlns:a16="http://schemas.microsoft.com/office/drawing/2014/main" id="{6FCD7C05-8E7C-4679-B83F-CDDB1BDA2031}"/>
              </a:ext>
            </a:extLst>
          </p:cNvPr>
          <p:cNvCxnSpPr/>
          <p:nvPr/>
        </p:nvCxnSpPr>
        <p:spPr>
          <a:xfrm>
            <a:off x="949325" y="3098307"/>
            <a:ext cx="10290176"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3" name="Content Placeholder 2">
            <a:extLst>
              <a:ext uri="{FF2B5EF4-FFF2-40B4-BE49-F238E27FC236}">
                <a16:creationId xmlns:a16="http://schemas.microsoft.com/office/drawing/2014/main" id="{6BC08D86-557A-4EB7-B2A4-0782689B99D1}"/>
              </a:ext>
            </a:extLst>
          </p:cNvPr>
          <p:cNvSpPr>
            <a:spLocks noGrp="1"/>
          </p:cNvSpPr>
          <p:nvPr>
            <p:ph idx="11" hasCustomPrompt="1"/>
          </p:nvPr>
        </p:nvSpPr>
        <p:spPr>
          <a:xfrm>
            <a:off x="952503" y="3291760"/>
            <a:ext cx="4755838" cy="328016"/>
          </a:xfrm>
        </p:spPr>
        <p:txBody>
          <a:bodyPr lIns="0" tIns="0" rIns="0" bIns="0">
            <a:noAutofit/>
          </a:bodyPr>
          <a:lstStyle>
            <a:lvl1pPr marL="0" indent="0">
              <a:buSzPct val="95000"/>
              <a:buFont typeface="Arial" panose="020B0604020202020204" pitchFamily="34" charset="0"/>
              <a:buNone/>
              <a:defRPr sz="2400" b="1">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row header</a:t>
            </a:r>
          </a:p>
        </p:txBody>
      </p:sp>
      <p:sp>
        <p:nvSpPr>
          <p:cNvPr id="35" name="Content Placeholder 2">
            <a:extLst>
              <a:ext uri="{FF2B5EF4-FFF2-40B4-BE49-F238E27FC236}">
                <a16:creationId xmlns:a16="http://schemas.microsoft.com/office/drawing/2014/main" id="{123E50C5-092D-4191-9A0B-F3C51561D562}"/>
              </a:ext>
            </a:extLst>
          </p:cNvPr>
          <p:cNvSpPr>
            <a:spLocks noGrp="1"/>
          </p:cNvSpPr>
          <p:nvPr>
            <p:ph idx="12" hasCustomPrompt="1"/>
          </p:nvPr>
        </p:nvSpPr>
        <p:spPr>
          <a:xfrm>
            <a:off x="952504" y="3725012"/>
            <a:ext cx="4755838" cy="644563"/>
          </a:xfrm>
        </p:spPr>
        <p:txBody>
          <a:bodyPr lIns="0" tIns="0" rIns="0" bIns="0">
            <a:normAutofit/>
          </a:bodyPr>
          <a:lstStyle>
            <a:lvl1pPr marL="0" indent="0">
              <a:buSzPct val="95000"/>
              <a:buFont typeface="Arial" panose="020B0604020202020204" pitchFamily="34" charset="0"/>
              <a:buNone/>
              <a:defRPr sz="1600" b="0">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row text</a:t>
            </a:r>
          </a:p>
        </p:txBody>
      </p:sp>
      <p:cxnSp>
        <p:nvCxnSpPr>
          <p:cNvPr id="32" name="Straight Connector 31">
            <a:extLst>
              <a:ext uri="{FF2B5EF4-FFF2-40B4-BE49-F238E27FC236}">
                <a16:creationId xmlns:a16="http://schemas.microsoft.com/office/drawing/2014/main" id="{3C85CAC7-8545-4ED7-8312-FBC92F7F9DA5}"/>
              </a:ext>
            </a:extLst>
          </p:cNvPr>
          <p:cNvCxnSpPr/>
          <p:nvPr/>
        </p:nvCxnSpPr>
        <p:spPr>
          <a:xfrm>
            <a:off x="950912" y="4520213"/>
            <a:ext cx="10290176"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6" name="Content Placeholder 2">
            <a:extLst>
              <a:ext uri="{FF2B5EF4-FFF2-40B4-BE49-F238E27FC236}">
                <a16:creationId xmlns:a16="http://schemas.microsoft.com/office/drawing/2014/main" id="{3E524A13-F71C-45F7-92E6-985C4CB9E331}"/>
              </a:ext>
            </a:extLst>
          </p:cNvPr>
          <p:cNvSpPr>
            <a:spLocks noGrp="1"/>
          </p:cNvSpPr>
          <p:nvPr>
            <p:ph idx="13" hasCustomPrompt="1"/>
          </p:nvPr>
        </p:nvSpPr>
        <p:spPr>
          <a:xfrm>
            <a:off x="952505" y="4753992"/>
            <a:ext cx="4755838" cy="319591"/>
          </a:xfrm>
        </p:spPr>
        <p:txBody>
          <a:bodyPr lIns="0" tIns="0" rIns="0" bIns="0">
            <a:noAutofit/>
          </a:bodyPr>
          <a:lstStyle>
            <a:lvl1pPr marL="0" indent="0">
              <a:buSzPct val="95000"/>
              <a:buFont typeface="Arial" panose="020B0604020202020204" pitchFamily="34" charset="0"/>
              <a:buNone/>
              <a:defRPr sz="2400" b="1">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row header</a:t>
            </a:r>
          </a:p>
        </p:txBody>
      </p:sp>
      <p:sp>
        <p:nvSpPr>
          <p:cNvPr id="37" name="Content Placeholder 2">
            <a:extLst>
              <a:ext uri="{FF2B5EF4-FFF2-40B4-BE49-F238E27FC236}">
                <a16:creationId xmlns:a16="http://schemas.microsoft.com/office/drawing/2014/main" id="{7CA7FF6D-951D-4682-9C40-A6BB36ABEA84}"/>
              </a:ext>
            </a:extLst>
          </p:cNvPr>
          <p:cNvSpPr>
            <a:spLocks noGrp="1"/>
          </p:cNvSpPr>
          <p:nvPr>
            <p:ph idx="14" hasCustomPrompt="1"/>
          </p:nvPr>
        </p:nvSpPr>
        <p:spPr>
          <a:xfrm>
            <a:off x="952506" y="5187244"/>
            <a:ext cx="4755838" cy="754602"/>
          </a:xfrm>
        </p:spPr>
        <p:txBody>
          <a:bodyPr lIns="0" tIns="0" rIns="0" bIns="0">
            <a:normAutofit/>
          </a:bodyPr>
          <a:lstStyle>
            <a:lvl1pPr marL="0" indent="0">
              <a:buSzPct val="95000"/>
              <a:buFont typeface="Arial" panose="020B0604020202020204" pitchFamily="34" charset="0"/>
              <a:buNone/>
              <a:defRPr sz="1600" b="0">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row text</a:t>
            </a:r>
          </a:p>
        </p:txBody>
      </p:sp>
      <p:cxnSp>
        <p:nvCxnSpPr>
          <p:cNvPr id="28" name="Straight Connector 27">
            <a:extLst>
              <a:ext uri="{FF2B5EF4-FFF2-40B4-BE49-F238E27FC236}">
                <a16:creationId xmlns:a16="http://schemas.microsoft.com/office/drawing/2014/main" id="{AA23041F-D604-4688-B75A-90D37AFDDB0E}"/>
              </a:ext>
            </a:extLst>
          </p:cNvPr>
          <p:cNvCxnSpPr/>
          <p:nvPr/>
        </p:nvCxnSpPr>
        <p:spPr>
          <a:xfrm>
            <a:off x="6096000" y="1686758"/>
            <a:ext cx="0" cy="4293629"/>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2" name="Content Placeholder 2">
            <a:extLst>
              <a:ext uri="{FF2B5EF4-FFF2-40B4-BE49-F238E27FC236}">
                <a16:creationId xmlns:a16="http://schemas.microsoft.com/office/drawing/2014/main" id="{F7B91F83-8428-4E5A-9C88-17829B687B77}"/>
              </a:ext>
            </a:extLst>
          </p:cNvPr>
          <p:cNvSpPr>
            <a:spLocks noGrp="1"/>
          </p:cNvSpPr>
          <p:nvPr>
            <p:ph idx="15" hasCustomPrompt="1"/>
          </p:nvPr>
        </p:nvSpPr>
        <p:spPr>
          <a:xfrm>
            <a:off x="6483696" y="1688512"/>
            <a:ext cx="4755838" cy="319591"/>
          </a:xfrm>
        </p:spPr>
        <p:txBody>
          <a:bodyPr lIns="0" tIns="0" rIns="0" bIns="0">
            <a:noAutofit/>
          </a:bodyPr>
          <a:lstStyle>
            <a:lvl1pPr marL="0" indent="0">
              <a:buSzPct val="95000"/>
              <a:buFont typeface="Arial" panose="020B0604020202020204" pitchFamily="34" charset="0"/>
              <a:buNone/>
              <a:defRPr sz="2400" b="1">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row header</a:t>
            </a:r>
          </a:p>
        </p:txBody>
      </p:sp>
      <p:sp>
        <p:nvSpPr>
          <p:cNvPr id="23" name="Content Placeholder 2">
            <a:extLst>
              <a:ext uri="{FF2B5EF4-FFF2-40B4-BE49-F238E27FC236}">
                <a16:creationId xmlns:a16="http://schemas.microsoft.com/office/drawing/2014/main" id="{ADB1D581-6D4C-4716-AE96-DBB4F953B95C}"/>
              </a:ext>
            </a:extLst>
          </p:cNvPr>
          <p:cNvSpPr>
            <a:spLocks noGrp="1"/>
          </p:cNvSpPr>
          <p:nvPr>
            <p:ph idx="16" hasCustomPrompt="1"/>
          </p:nvPr>
        </p:nvSpPr>
        <p:spPr>
          <a:xfrm>
            <a:off x="6483697" y="2121764"/>
            <a:ext cx="4755838" cy="754602"/>
          </a:xfrm>
        </p:spPr>
        <p:txBody>
          <a:bodyPr lIns="0" tIns="0" rIns="0" bIns="0">
            <a:normAutofit/>
          </a:bodyPr>
          <a:lstStyle>
            <a:lvl1pPr marL="0" indent="0">
              <a:buSzPct val="95000"/>
              <a:buFont typeface="Arial" panose="020B0604020202020204" pitchFamily="34" charset="0"/>
              <a:buNone/>
              <a:defRPr sz="1600" b="0">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row text</a:t>
            </a:r>
          </a:p>
        </p:txBody>
      </p:sp>
      <p:sp>
        <p:nvSpPr>
          <p:cNvPr id="24" name="Content Placeholder 2">
            <a:extLst>
              <a:ext uri="{FF2B5EF4-FFF2-40B4-BE49-F238E27FC236}">
                <a16:creationId xmlns:a16="http://schemas.microsoft.com/office/drawing/2014/main" id="{279BA4B0-A083-4A1F-9D3B-A041B59E7C22}"/>
              </a:ext>
            </a:extLst>
          </p:cNvPr>
          <p:cNvSpPr>
            <a:spLocks noGrp="1"/>
          </p:cNvSpPr>
          <p:nvPr>
            <p:ph idx="17" hasCustomPrompt="1"/>
          </p:nvPr>
        </p:nvSpPr>
        <p:spPr>
          <a:xfrm>
            <a:off x="6483698" y="3293514"/>
            <a:ext cx="4755838" cy="328016"/>
          </a:xfrm>
        </p:spPr>
        <p:txBody>
          <a:bodyPr lIns="0" tIns="0" rIns="0" bIns="0">
            <a:noAutofit/>
          </a:bodyPr>
          <a:lstStyle>
            <a:lvl1pPr marL="0" indent="0">
              <a:buSzPct val="95000"/>
              <a:buFont typeface="Arial" panose="020B0604020202020204" pitchFamily="34" charset="0"/>
              <a:buNone/>
              <a:defRPr sz="2400" b="1">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row header</a:t>
            </a:r>
          </a:p>
        </p:txBody>
      </p:sp>
      <p:sp>
        <p:nvSpPr>
          <p:cNvPr id="25" name="Content Placeholder 2">
            <a:extLst>
              <a:ext uri="{FF2B5EF4-FFF2-40B4-BE49-F238E27FC236}">
                <a16:creationId xmlns:a16="http://schemas.microsoft.com/office/drawing/2014/main" id="{8FDD4A4D-E1FC-4E83-A8AA-A324B6B0E441}"/>
              </a:ext>
            </a:extLst>
          </p:cNvPr>
          <p:cNvSpPr>
            <a:spLocks noGrp="1"/>
          </p:cNvSpPr>
          <p:nvPr>
            <p:ph idx="18" hasCustomPrompt="1"/>
          </p:nvPr>
        </p:nvSpPr>
        <p:spPr>
          <a:xfrm>
            <a:off x="6483699" y="3726766"/>
            <a:ext cx="4755838" cy="644563"/>
          </a:xfrm>
        </p:spPr>
        <p:txBody>
          <a:bodyPr lIns="0" tIns="0" rIns="0" bIns="0">
            <a:normAutofit/>
          </a:bodyPr>
          <a:lstStyle>
            <a:lvl1pPr marL="0" indent="0">
              <a:buSzPct val="95000"/>
              <a:buFont typeface="Arial" panose="020B0604020202020204" pitchFamily="34" charset="0"/>
              <a:buNone/>
              <a:defRPr sz="1600" b="0">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row text</a:t>
            </a:r>
          </a:p>
        </p:txBody>
      </p:sp>
      <p:sp>
        <p:nvSpPr>
          <p:cNvPr id="26" name="Content Placeholder 2">
            <a:extLst>
              <a:ext uri="{FF2B5EF4-FFF2-40B4-BE49-F238E27FC236}">
                <a16:creationId xmlns:a16="http://schemas.microsoft.com/office/drawing/2014/main" id="{DE8E7D5C-ACCB-47E6-A3F5-6F3F51A0F37F}"/>
              </a:ext>
            </a:extLst>
          </p:cNvPr>
          <p:cNvSpPr>
            <a:spLocks noGrp="1"/>
          </p:cNvSpPr>
          <p:nvPr>
            <p:ph idx="19" hasCustomPrompt="1"/>
          </p:nvPr>
        </p:nvSpPr>
        <p:spPr>
          <a:xfrm>
            <a:off x="6483700" y="4755746"/>
            <a:ext cx="4755838" cy="319591"/>
          </a:xfrm>
        </p:spPr>
        <p:txBody>
          <a:bodyPr lIns="0" tIns="0" rIns="0" bIns="0">
            <a:noAutofit/>
          </a:bodyPr>
          <a:lstStyle>
            <a:lvl1pPr marL="0" indent="0">
              <a:buSzPct val="95000"/>
              <a:buFont typeface="Arial" panose="020B0604020202020204" pitchFamily="34" charset="0"/>
              <a:buNone/>
              <a:defRPr sz="2400" b="1">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row header</a:t>
            </a:r>
          </a:p>
        </p:txBody>
      </p:sp>
      <p:sp>
        <p:nvSpPr>
          <p:cNvPr id="27" name="Content Placeholder 2">
            <a:extLst>
              <a:ext uri="{FF2B5EF4-FFF2-40B4-BE49-F238E27FC236}">
                <a16:creationId xmlns:a16="http://schemas.microsoft.com/office/drawing/2014/main" id="{659D9DC4-BB53-4441-9B74-84922B369948}"/>
              </a:ext>
            </a:extLst>
          </p:cNvPr>
          <p:cNvSpPr>
            <a:spLocks noGrp="1"/>
          </p:cNvSpPr>
          <p:nvPr>
            <p:ph idx="20" hasCustomPrompt="1"/>
          </p:nvPr>
        </p:nvSpPr>
        <p:spPr>
          <a:xfrm>
            <a:off x="6483701" y="5188998"/>
            <a:ext cx="4755838" cy="754602"/>
          </a:xfrm>
        </p:spPr>
        <p:txBody>
          <a:bodyPr lIns="0" tIns="0" rIns="0" bIns="0">
            <a:normAutofit/>
          </a:bodyPr>
          <a:lstStyle>
            <a:lvl1pPr marL="0" indent="0">
              <a:buSzPct val="95000"/>
              <a:buFont typeface="Arial" panose="020B0604020202020204" pitchFamily="34" charset="0"/>
              <a:buNone/>
              <a:defRPr sz="1600" b="0">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row text</a:t>
            </a:r>
          </a:p>
        </p:txBody>
      </p:sp>
      <p:pic>
        <p:nvPicPr>
          <p:cNvPr id="6" name="Picture 5" descr="A close up of a sign&#10;&#10;Description automatically generated">
            <a:extLst>
              <a:ext uri="{FF2B5EF4-FFF2-40B4-BE49-F238E27FC236}">
                <a16:creationId xmlns:a16="http://schemas.microsoft.com/office/drawing/2014/main" id="{23A56D2D-3757-DA9B-7F09-9F3E7DF45BDE}"/>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74981" y="6207201"/>
            <a:ext cx="2759767" cy="394252"/>
          </a:xfrm>
          <a:prstGeom prst="rect">
            <a:avLst/>
          </a:prstGeom>
        </p:spPr>
      </p:pic>
      <p:cxnSp>
        <p:nvCxnSpPr>
          <p:cNvPr id="8" name="Straight Connector 7">
            <a:extLst>
              <a:ext uri="{FF2B5EF4-FFF2-40B4-BE49-F238E27FC236}">
                <a16:creationId xmlns:a16="http://schemas.microsoft.com/office/drawing/2014/main" id="{90662E6D-C5C9-CFC0-440D-86520BF7F9FA}"/>
              </a:ext>
            </a:extLst>
          </p:cNvPr>
          <p:cNvCxnSpPr/>
          <p:nvPr/>
        </p:nvCxnSpPr>
        <p:spPr>
          <a:xfrm>
            <a:off x="3279996" y="6207201"/>
            <a:ext cx="0" cy="394252"/>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1613280"/>
      </p:ext>
    </p:extLst>
  </p:cSld>
  <p:clrMapOvr>
    <a:masterClrMapping/>
  </p:clrMapOvr>
  <p:hf sldNum="0" hdr="0" ftr="0" dt="0"/>
  <p:extLst>
    <p:ext uri="{DCECCB84-F9BA-43D5-87BE-67443E8EF086}">
      <p15:sldGuideLst xmlns:p15="http://schemas.microsoft.com/office/powerpoint/2012/main">
        <p15:guide id="2" pos="598">
          <p15:clr>
            <a:srgbClr val="FBAE40"/>
          </p15:clr>
        </p15:guide>
        <p15:guide id="3" pos="7080">
          <p15:clr>
            <a:srgbClr val="FBAE40"/>
          </p15:clr>
        </p15:guide>
        <p15:guide id="4" pos="3840">
          <p15:clr>
            <a:srgbClr val="FBAE40"/>
          </p15:clr>
        </p15:guide>
        <p15:guide id="5" orient="horz" pos="1054">
          <p15:clr>
            <a:srgbClr val="FBAE40"/>
          </p15:clr>
        </p15:guide>
        <p15:guide id="6" orient="horz" pos="3744">
          <p15:clr>
            <a:srgbClr val="FBAE40"/>
          </p15:clr>
        </p15:guide>
        <p15:guide id="7" orient="horz" pos="697">
          <p15:clr>
            <a:srgbClr val="FBAE40"/>
          </p15:clr>
        </p15:guide>
        <p15:guide id="8" orient="horz" pos="240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4x2 Grid Layout">
    <p:spTree>
      <p:nvGrpSpPr>
        <p:cNvPr id="1" name=""/>
        <p:cNvGrpSpPr/>
        <p:nvPr/>
      </p:nvGrpSpPr>
      <p:grpSpPr>
        <a:xfrm>
          <a:off x="0" y="0"/>
          <a:ext cx="0" cy="0"/>
          <a:chOff x="0" y="0"/>
          <a:chExt cx="0" cy="0"/>
        </a:xfrm>
      </p:grpSpPr>
      <p:sp>
        <p:nvSpPr>
          <p:cNvPr id="38" name="Title 1">
            <a:extLst>
              <a:ext uri="{FF2B5EF4-FFF2-40B4-BE49-F238E27FC236}">
                <a16:creationId xmlns:a16="http://schemas.microsoft.com/office/drawing/2014/main" id="{31EE2C71-E6FD-4A5F-BC00-7290049C4471}"/>
              </a:ext>
            </a:extLst>
          </p:cNvPr>
          <p:cNvSpPr>
            <a:spLocks noGrp="1"/>
          </p:cNvSpPr>
          <p:nvPr>
            <p:ph type="title"/>
          </p:nvPr>
        </p:nvSpPr>
        <p:spPr>
          <a:xfrm>
            <a:off x="952499" y="526777"/>
            <a:ext cx="10287001" cy="869089"/>
          </a:xfrm>
        </p:spPr>
        <p:txBody>
          <a:bodyPr lIns="0" tIns="0" rIns="0" bIns="0"/>
          <a:lstStyle>
            <a:lvl1pPr>
              <a:defRPr>
                <a:latin typeface="Arial" panose="020B0604020202020204" pitchFamily="34" charset="0"/>
                <a:ea typeface="Roboto" panose="02000000000000000000" pitchFamily="2" charset="0"/>
                <a:cs typeface="Arial" panose="020B0604020202020204" pitchFamily="34" charset="0"/>
              </a:defRPr>
            </a:lvl1pPr>
          </a:lstStyle>
          <a:p>
            <a:r>
              <a:rPr lang="en-US"/>
              <a:t>Click to edit Master title style</a:t>
            </a:r>
            <a:endParaRPr lang="en-US" dirty="0"/>
          </a:p>
        </p:txBody>
      </p:sp>
      <p:cxnSp>
        <p:nvCxnSpPr>
          <p:cNvPr id="7" name="Straight Connector 6">
            <a:extLst>
              <a:ext uri="{FF2B5EF4-FFF2-40B4-BE49-F238E27FC236}">
                <a16:creationId xmlns:a16="http://schemas.microsoft.com/office/drawing/2014/main" id="{E7D57D41-E534-4387-8837-F27E5C2408BD}"/>
              </a:ext>
            </a:extLst>
          </p:cNvPr>
          <p:cNvCxnSpPr>
            <a:cxnSpLocks/>
          </p:cNvCxnSpPr>
          <p:nvPr/>
        </p:nvCxnSpPr>
        <p:spPr>
          <a:xfrm>
            <a:off x="952498" y="1363362"/>
            <a:ext cx="768531" cy="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94F85108-BDC9-43A2-BEF1-240E666F4E03}"/>
              </a:ext>
            </a:extLst>
          </p:cNvPr>
          <p:cNvSpPr>
            <a:spLocks noGrp="1"/>
          </p:cNvSpPr>
          <p:nvPr>
            <p:ph idx="1" hasCustomPrompt="1"/>
          </p:nvPr>
        </p:nvSpPr>
        <p:spPr>
          <a:xfrm>
            <a:off x="952500" y="1686758"/>
            <a:ext cx="4772003" cy="319591"/>
          </a:xfrm>
        </p:spPr>
        <p:txBody>
          <a:bodyPr lIns="0" tIns="0" rIns="0" bIns="0">
            <a:noAutofit/>
          </a:bodyPr>
          <a:lstStyle>
            <a:lvl1pPr marL="0" indent="0">
              <a:buSzPct val="95000"/>
              <a:buFont typeface="Arial" panose="020B0604020202020204" pitchFamily="34" charset="0"/>
              <a:buNone/>
              <a:defRPr sz="2400" b="1">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row header</a:t>
            </a:r>
          </a:p>
        </p:txBody>
      </p:sp>
      <p:sp>
        <p:nvSpPr>
          <p:cNvPr id="14" name="Content Placeholder 2">
            <a:extLst>
              <a:ext uri="{FF2B5EF4-FFF2-40B4-BE49-F238E27FC236}">
                <a16:creationId xmlns:a16="http://schemas.microsoft.com/office/drawing/2014/main" id="{968A6427-DC92-4AE6-82DE-34A0B3A972EE}"/>
              </a:ext>
            </a:extLst>
          </p:cNvPr>
          <p:cNvSpPr>
            <a:spLocks noGrp="1"/>
          </p:cNvSpPr>
          <p:nvPr>
            <p:ph idx="10" hasCustomPrompt="1"/>
          </p:nvPr>
        </p:nvSpPr>
        <p:spPr>
          <a:xfrm>
            <a:off x="952502" y="2120010"/>
            <a:ext cx="4772003" cy="417141"/>
          </a:xfrm>
        </p:spPr>
        <p:txBody>
          <a:bodyPr lIns="0" tIns="0" rIns="0" bIns="0">
            <a:normAutofit/>
          </a:bodyPr>
          <a:lstStyle>
            <a:lvl1pPr marL="0" indent="0">
              <a:buSzPct val="95000"/>
              <a:buFont typeface="Arial" panose="020B0604020202020204" pitchFamily="34" charset="0"/>
              <a:buNone/>
              <a:defRPr sz="1600" b="0">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row text</a:t>
            </a:r>
          </a:p>
        </p:txBody>
      </p:sp>
      <p:cxnSp>
        <p:nvCxnSpPr>
          <p:cNvPr id="9" name="Straight Connector 8">
            <a:extLst>
              <a:ext uri="{FF2B5EF4-FFF2-40B4-BE49-F238E27FC236}">
                <a16:creationId xmlns:a16="http://schemas.microsoft.com/office/drawing/2014/main" id="{6FCD7C05-8E7C-4679-B83F-CDDB1BDA2031}"/>
              </a:ext>
            </a:extLst>
          </p:cNvPr>
          <p:cNvCxnSpPr/>
          <p:nvPr/>
        </p:nvCxnSpPr>
        <p:spPr>
          <a:xfrm>
            <a:off x="949325" y="2760956"/>
            <a:ext cx="10290176"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7" name="Content Placeholder 2">
            <a:extLst>
              <a:ext uri="{FF2B5EF4-FFF2-40B4-BE49-F238E27FC236}">
                <a16:creationId xmlns:a16="http://schemas.microsoft.com/office/drawing/2014/main" id="{5FC9698A-599E-4227-BA19-18EFBBF3E0DD}"/>
              </a:ext>
            </a:extLst>
          </p:cNvPr>
          <p:cNvSpPr>
            <a:spLocks noGrp="1"/>
          </p:cNvSpPr>
          <p:nvPr>
            <p:ph idx="11" hasCustomPrompt="1"/>
          </p:nvPr>
        </p:nvSpPr>
        <p:spPr>
          <a:xfrm>
            <a:off x="954094" y="2904080"/>
            <a:ext cx="4772003" cy="319591"/>
          </a:xfrm>
        </p:spPr>
        <p:txBody>
          <a:bodyPr lIns="0" tIns="0" rIns="0" bIns="0">
            <a:noAutofit/>
          </a:bodyPr>
          <a:lstStyle>
            <a:lvl1pPr marL="0" indent="0">
              <a:buSzPct val="95000"/>
              <a:buFont typeface="Arial" panose="020B0604020202020204" pitchFamily="34" charset="0"/>
              <a:buNone/>
              <a:defRPr sz="2400" b="1">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row header</a:t>
            </a:r>
          </a:p>
        </p:txBody>
      </p:sp>
      <p:sp>
        <p:nvSpPr>
          <p:cNvPr id="18" name="Content Placeholder 2">
            <a:extLst>
              <a:ext uri="{FF2B5EF4-FFF2-40B4-BE49-F238E27FC236}">
                <a16:creationId xmlns:a16="http://schemas.microsoft.com/office/drawing/2014/main" id="{C4B470A9-B821-4D01-8FB4-31DF303421A9}"/>
              </a:ext>
            </a:extLst>
          </p:cNvPr>
          <p:cNvSpPr>
            <a:spLocks noGrp="1"/>
          </p:cNvSpPr>
          <p:nvPr>
            <p:ph idx="12" hasCustomPrompt="1"/>
          </p:nvPr>
        </p:nvSpPr>
        <p:spPr>
          <a:xfrm>
            <a:off x="954096" y="3337333"/>
            <a:ext cx="4772003" cy="304911"/>
          </a:xfrm>
        </p:spPr>
        <p:txBody>
          <a:bodyPr lIns="0" tIns="0" rIns="0" bIns="0">
            <a:normAutofit/>
          </a:bodyPr>
          <a:lstStyle>
            <a:lvl1pPr marL="0" indent="0">
              <a:buSzPct val="95000"/>
              <a:buFont typeface="Arial" panose="020B0604020202020204" pitchFamily="34" charset="0"/>
              <a:buNone/>
              <a:defRPr sz="1600" b="0">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row text</a:t>
            </a:r>
          </a:p>
        </p:txBody>
      </p:sp>
      <p:cxnSp>
        <p:nvCxnSpPr>
          <p:cNvPr id="32" name="Straight Connector 31">
            <a:extLst>
              <a:ext uri="{FF2B5EF4-FFF2-40B4-BE49-F238E27FC236}">
                <a16:creationId xmlns:a16="http://schemas.microsoft.com/office/drawing/2014/main" id="{3C85CAC7-8545-4ED7-8312-FBC92F7F9DA5}"/>
              </a:ext>
            </a:extLst>
          </p:cNvPr>
          <p:cNvCxnSpPr/>
          <p:nvPr/>
        </p:nvCxnSpPr>
        <p:spPr>
          <a:xfrm>
            <a:off x="950912" y="3792244"/>
            <a:ext cx="10290176"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2" name="Content Placeholder 2">
            <a:extLst>
              <a:ext uri="{FF2B5EF4-FFF2-40B4-BE49-F238E27FC236}">
                <a16:creationId xmlns:a16="http://schemas.microsoft.com/office/drawing/2014/main" id="{0C507C81-6817-4069-BC84-0CE4705AE16C}"/>
              </a:ext>
            </a:extLst>
          </p:cNvPr>
          <p:cNvSpPr>
            <a:spLocks noGrp="1"/>
          </p:cNvSpPr>
          <p:nvPr>
            <p:ph idx="15" hasCustomPrompt="1"/>
          </p:nvPr>
        </p:nvSpPr>
        <p:spPr>
          <a:xfrm>
            <a:off x="954098" y="3970621"/>
            <a:ext cx="4772003" cy="319591"/>
          </a:xfrm>
        </p:spPr>
        <p:txBody>
          <a:bodyPr lIns="0" tIns="0" rIns="0" bIns="0">
            <a:noAutofit/>
          </a:bodyPr>
          <a:lstStyle>
            <a:lvl1pPr marL="0" indent="0">
              <a:buSzPct val="95000"/>
              <a:buFont typeface="Arial" panose="020B0604020202020204" pitchFamily="34" charset="0"/>
              <a:buNone/>
              <a:defRPr sz="2400" b="1">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row header</a:t>
            </a:r>
          </a:p>
        </p:txBody>
      </p:sp>
      <p:sp>
        <p:nvSpPr>
          <p:cNvPr id="23" name="Content Placeholder 2">
            <a:extLst>
              <a:ext uri="{FF2B5EF4-FFF2-40B4-BE49-F238E27FC236}">
                <a16:creationId xmlns:a16="http://schemas.microsoft.com/office/drawing/2014/main" id="{94103820-8C7A-497C-BCBA-2CFEB4549C83}"/>
              </a:ext>
            </a:extLst>
          </p:cNvPr>
          <p:cNvSpPr>
            <a:spLocks noGrp="1"/>
          </p:cNvSpPr>
          <p:nvPr>
            <p:ph idx="16" hasCustomPrompt="1"/>
          </p:nvPr>
        </p:nvSpPr>
        <p:spPr>
          <a:xfrm>
            <a:off x="954100" y="4403874"/>
            <a:ext cx="4772003" cy="310972"/>
          </a:xfrm>
        </p:spPr>
        <p:txBody>
          <a:bodyPr lIns="0" tIns="0" rIns="0" bIns="0">
            <a:normAutofit/>
          </a:bodyPr>
          <a:lstStyle>
            <a:lvl1pPr marL="0" indent="0">
              <a:buSzPct val="95000"/>
              <a:buFont typeface="Arial" panose="020B0604020202020204" pitchFamily="34" charset="0"/>
              <a:buNone/>
              <a:defRPr sz="1600" b="0">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row text</a:t>
            </a:r>
          </a:p>
        </p:txBody>
      </p:sp>
      <p:cxnSp>
        <p:nvCxnSpPr>
          <p:cNvPr id="16" name="Straight Connector 15">
            <a:extLst>
              <a:ext uri="{FF2B5EF4-FFF2-40B4-BE49-F238E27FC236}">
                <a16:creationId xmlns:a16="http://schemas.microsoft.com/office/drawing/2014/main" id="{1F1CE437-6AD8-4170-8DC8-66894266CE06}"/>
              </a:ext>
            </a:extLst>
          </p:cNvPr>
          <p:cNvCxnSpPr/>
          <p:nvPr/>
        </p:nvCxnSpPr>
        <p:spPr>
          <a:xfrm>
            <a:off x="952506" y="4885677"/>
            <a:ext cx="10290176"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9" name="Content Placeholder 2">
            <a:extLst>
              <a:ext uri="{FF2B5EF4-FFF2-40B4-BE49-F238E27FC236}">
                <a16:creationId xmlns:a16="http://schemas.microsoft.com/office/drawing/2014/main" id="{0C02F409-DCF5-4241-BB5E-6E37CC8D3518}"/>
              </a:ext>
            </a:extLst>
          </p:cNvPr>
          <p:cNvSpPr>
            <a:spLocks noGrp="1"/>
          </p:cNvSpPr>
          <p:nvPr>
            <p:ph idx="13" hasCustomPrompt="1"/>
          </p:nvPr>
        </p:nvSpPr>
        <p:spPr>
          <a:xfrm>
            <a:off x="954096" y="5089029"/>
            <a:ext cx="4772003" cy="319591"/>
          </a:xfrm>
        </p:spPr>
        <p:txBody>
          <a:bodyPr lIns="0" tIns="0" rIns="0" bIns="0">
            <a:noAutofit/>
          </a:bodyPr>
          <a:lstStyle>
            <a:lvl1pPr marL="0" indent="0">
              <a:buSzPct val="95000"/>
              <a:buFont typeface="Arial" panose="020B0604020202020204" pitchFamily="34" charset="0"/>
              <a:buNone/>
              <a:defRPr sz="2400" b="1">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row header</a:t>
            </a:r>
          </a:p>
        </p:txBody>
      </p:sp>
      <p:sp>
        <p:nvSpPr>
          <p:cNvPr id="20" name="Content Placeholder 2">
            <a:extLst>
              <a:ext uri="{FF2B5EF4-FFF2-40B4-BE49-F238E27FC236}">
                <a16:creationId xmlns:a16="http://schemas.microsoft.com/office/drawing/2014/main" id="{2AC426E8-7005-475F-BC32-B5F0BA7A8A4C}"/>
              </a:ext>
            </a:extLst>
          </p:cNvPr>
          <p:cNvSpPr>
            <a:spLocks noGrp="1"/>
          </p:cNvSpPr>
          <p:nvPr>
            <p:ph idx="14" hasCustomPrompt="1"/>
          </p:nvPr>
        </p:nvSpPr>
        <p:spPr>
          <a:xfrm>
            <a:off x="954098" y="5522281"/>
            <a:ext cx="4772003" cy="417141"/>
          </a:xfrm>
        </p:spPr>
        <p:txBody>
          <a:bodyPr lIns="0" tIns="0" rIns="0" bIns="0">
            <a:normAutofit/>
          </a:bodyPr>
          <a:lstStyle>
            <a:lvl1pPr marL="0" indent="0">
              <a:buSzPct val="95000"/>
              <a:buFont typeface="Arial" panose="020B0604020202020204" pitchFamily="34" charset="0"/>
              <a:buNone/>
              <a:defRPr sz="1600" b="0">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row text</a:t>
            </a:r>
          </a:p>
        </p:txBody>
      </p:sp>
      <p:cxnSp>
        <p:nvCxnSpPr>
          <p:cNvPr id="34" name="Straight Connector 33">
            <a:extLst>
              <a:ext uri="{FF2B5EF4-FFF2-40B4-BE49-F238E27FC236}">
                <a16:creationId xmlns:a16="http://schemas.microsoft.com/office/drawing/2014/main" id="{8222804C-AFDD-4E8C-BFDC-31326A2127FA}"/>
              </a:ext>
            </a:extLst>
          </p:cNvPr>
          <p:cNvCxnSpPr/>
          <p:nvPr/>
        </p:nvCxnSpPr>
        <p:spPr>
          <a:xfrm>
            <a:off x="6096000" y="1686758"/>
            <a:ext cx="0" cy="4293629"/>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4" name="Content Placeholder 2">
            <a:extLst>
              <a:ext uri="{FF2B5EF4-FFF2-40B4-BE49-F238E27FC236}">
                <a16:creationId xmlns:a16="http://schemas.microsoft.com/office/drawing/2014/main" id="{66342B0E-1F8B-4D4C-ABA7-E43BC2B3F4AE}"/>
              </a:ext>
            </a:extLst>
          </p:cNvPr>
          <p:cNvSpPr>
            <a:spLocks noGrp="1"/>
          </p:cNvSpPr>
          <p:nvPr>
            <p:ph idx="17" hasCustomPrompt="1"/>
          </p:nvPr>
        </p:nvSpPr>
        <p:spPr>
          <a:xfrm>
            <a:off x="6467495" y="1688232"/>
            <a:ext cx="4772003" cy="319591"/>
          </a:xfrm>
        </p:spPr>
        <p:txBody>
          <a:bodyPr lIns="0" tIns="0" rIns="0" bIns="0">
            <a:noAutofit/>
          </a:bodyPr>
          <a:lstStyle>
            <a:lvl1pPr marL="0" indent="0">
              <a:buSzPct val="95000"/>
              <a:buFont typeface="Arial" panose="020B0604020202020204" pitchFamily="34" charset="0"/>
              <a:buNone/>
              <a:defRPr sz="2400" b="1">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row header</a:t>
            </a:r>
          </a:p>
        </p:txBody>
      </p:sp>
      <p:sp>
        <p:nvSpPr>
          <p:cNvPr id="25" name="Content Placeholder 2">
            <a:extLst>
              <a:ext uri="{FF2B5EF4-FFF2-40B4-BE49-F238E27FC236}">
                <a16:creationId xmlns:a16="http://schemas.microsoft.com/office/drawing/2014/main" id="{FCF3285B-83DB-4917-9F24-EC0C964DE403}"/>
              </a:ext>
            </a:extLst>
          </p:cNvPr>
          <p:cNvSpPr>
            <a:spLocks noGrp="1"/>
          </p:cNvSpPr>
          <p:nvPr>
            <p:ph idx="18" hasCustomPrompt="1"/>
          </p:nvPr>
        </p:nvSpPr>
        <p:spPr>
          <a:xfrm>
            <a:off x="6467497" y="2121484"/>
            <a:ext cx="4772003" cy="417141"/>
          </a:xfrm>
        </p:spPr>
        <p:txBody>
          <a:bodyPr lIns="0" tIns="0" rIns="0" bIns="0">
            <a:normAutofit/>
          </a:bodyPr>
          <a:lstStyle>
            <a:lvl1pPr marL="0" indent="0">
              <a:buSzPct val="95000"/>
              <a:buFont typeface="Arial" panose="020B0604020202020204" pitchFamily="34" charset="0"/>
              <a:buNone/>
              <a:defRPr sz="1600" b="0">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row text</a:t>
            </a:r>
          </a:p>
        </p:txBody>
      </p:sp>
      <p:sp>
        <p:nvSpPr>
          <p:cNvPr id="26" name="Content Placeholder 2">
            <a:extLst>
              <a:ext uri="{FF2B5EF4-FFF2-40B4-BE49-F238E27FC236}">
                <a16:creationId xmlns:a16="http://schemas.microsoft.com/office/drawing/2014/main" id="{8C88D8B1-0044-4EC5-B4CD-DB1095F378A4}"/>
              </a:ext>
            </a:extLst>
          </p:cNvPr>
          <p:cNvSpPr>
            <a:spLocks noGrp="1"/>
          </p:cNvSpPr>
          <p:nvPr>
            <p:ph idx="19" hasCustomPrompt="1"/>
          </p:nvPr>
        </p:nvSpPr>
        <p:spPr>
          <a:xfrm>
            <a:off x="6469089" y="2905554"/>
            <a:ext cx="4772003" cy="319591"/>
          </a:xfrm>
        </p:spPr>
        <p:txBody>
          <a:bodyPr lIns="0" tIns="0" rIns="0" bIns="0">
            <a:noAutofit/>
          </a:bodyPr>
          <a:lstStyle>
            <a:lvl1pPr marL="0" indent="0">
              <a:buSzPct val="95000"/>
              <a:buFont typeface="Arial" panose="020B0604020202020204" pitchFamily="34" charset="0"/>
              <a:buNone/>
              <a:defRPr sz="2400" b="1">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row header</a:t>
            </a:r>
          </a:p>
        </p:txBody>
      </p:sp>
      <p:sp>
        <p:nvSpPr>
          <p:cNvPr id="27" name="Content Placeholder 2">
            <a:extLst>
              <a:ext uri="{FF2B5EF4-FFF2-40B4-BE49-F238E27FC236}">
                <a16:creationId xmlns:a16="http://schemas.microsoft.com/office/drawing/2014/main" id="{9F6100E2-DAE8-4111-AF37-8909AA389FC1}"/>
              </a:ext>
            </a:extLst>
          </p:cNvPr>
          <p:cNvSpPr>
            <a:spLocks noGrp="1"/>
          </p:cNvSpPr>
          <p:nvPr>
            <p:ph idx="20" hasCustomPrompt="1"/>
          </p:nvPr>
        </p:nvSpPr>
        <p:spPr>
          <a:xfrm>
            <a:off x="6469091" y="3338807"/>
            <a:ext cx="4772003" cy="304911"/>
          </a:xfrm>
        </p:spPr>
        <p:txBody>
          <a:bodyPr lIns="0" tIns="0" rIns="0" bIns="0">
            <a:normAutofit/>
          </a:bodyPr>
          <a:lstStyle>
            <a:lvl1pPr marL="0" indent="0">
              <a:buSzPct val="95000"/>
              <a:buFont typeface="Arial" panose="020B0604020202020204" pitchFamily="34" charset="0"/>
              <a:buNone/>
              <a:defRPr sz="1600" b="0">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row text</a:t>
            </a:r>
          </a:p>
        </p:txBody>
      </p:sp>
      <p:sp>
        <p:nvSpPr>
          <p:cNvPr id="30" name="Content Placeholder 2">
            <a:extLst>
              <a:ext uri="{FF2B5EF4-FFF2-40B4-BE49-F238E27FC236}">
                <a16:creationId xmlns:a16="http://schemas.microsoft.com/office/drawing/2014/main" id="{C0B1E9EC-56B4-4514-B189-24BD47F549F3}"/>
              </a:ext>
            </a:extLst>
          </p:cNvPr>
          <p:cNvSpPr>
            <a:spLocks noGrp="1"/>
          </p:cNvSpPr>
          <p:nvPr>
            <p:ph idx="23" hasCustomPrompt="1"/>
          </p:nvPr>
        </p:nvSpPr>
        <p:spPr>
          <a:xfrm>
            <a:off x="6469093" y="3972095"/>
            <a:ext cx="4772003" cy="319591"/>
          </a:xfrm>
        </p:spPr>
        <p:txBody>
          <a:bodyPr lIns="0" tIns="0" rIns="0" bIns="0">
            <a:noAutofit/>
          </a:bodyPr>
          <a:lstStyle>
            <a:lvl1pPr marL="0" indent="0">
              <a:buSzPct val="95000"/>
              <a:buFont typeface="Arial" panose="020B0604020202020204" pitchFamily="34" charset="0"/>
              <a:buNone/>
              <a:defRPr sz="2400" b="1">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row header</a:t>
            </a:r>
          </a:p>
        </p:txBody>
      </p:sp>
      <p:sp>
        <p:nvSpPr>
          <p:cNvPr id="31" name="Content Placeholder 2">
            <a:extLst>
              <a:ext uri="{FF2B5EF4-FFF2-40B4-BE49-F238E27FC236}">
                <a16:creationId xmlns:a16="http://schemas.microsoft.com/office/drawing/2014/main" id="{F685484E-408B-4771-9259-BAAC2A6E6017}"/>
              </a:ext>
            </a:extLst>
          </p:cNvPr>
          <p:cNvSpPr>
            <a:spLocks noGrp="1"/>
          </p:cNvSpPr>
          <p:nvPr>
            <p:ph idx="24" hasCustomPrompt="1"/>
          </p:nvPr>
        </p:nvSpPr>
        <p:spPr>
          <a:xfrm>
            <a:off x="6469095" y="4405348"/>
            <a:ext cx="4772003" cy="310972"/>
          </a:xfrm>
        </p:spPr>
        <p:txBody>
          <a:bodyPr lIns="0" tIns="0" rIns="0" bIns="0">
            <a:normAutofit/>
          </a:bodyPr>
          <a:lstStyle>
            <a:lvl1pPr marL="0" indent="0">
              <a:buSzPct val="95000"/>
              <a:buFont typeface="Arial" panose="020B0604020202020204" pitchFamily="34" charset="0"/>
              <a:buNone/>
              <a:defRPr sz="1600" b="0">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row text</a:t>
            </a:r>
          </a:p>
        </p:txBody>
      </p:sp>
      <p:sp>
        <p:nvSpPr>
          <p:cNvPr id="28" name="Content Placeholder 2">
            <a:extLst>
              <a:ext uri="{FF2B5EF4-FFF2-40B4-BE49-F238E27FC236}">
                <a16:creationId xmlns:a16="http://schemas.microsoft.com/office/drawing/2014/main" id="{0EE05AF1-1486-45F2-B87D-2AE555B8D1CB}"/>
              </a:ext>
            </a:extLst>
          </p:cNvPr>
          <p:cNvSpPr>
            <a:spLocks noGrp="1"/>
          </p:cNvSpPr>
          <p:nvPr>
            <p:ph idx="21" hasCustomPrompt="1"/>
          </p:nvPr>
        </p:nvSpPr>
        <p:spPr>
          <a:xfrm>
            <a:off x="6469091" y="5090503"/>
            <a:ext cx="4772003" cy="319591"/>
          </a:xfrm>
        </p:spPr>
        <p:txBody>
          <a:bodyPr lIns="0" tIns="0" rIns="0" bIns="0">
            <a:noAutofit/>
          </a:bodyPr>
          <a:lstStyle>
            <a:lvl1pPr marL="0" indent="0">
              <a:buSzPct val="95000"/>
              <a:buFont typeface="Arial" panose="020B0604020202020204" pitchFamily="34" charset="0"/>
              <a:buNone/>
              <a:defRPr sz="2400" b="1">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row header</a:t>
            </a:r>
          </a:p>
        </p:txBody>
      </p:sp>
      <p:sp>
        <p:nvSpPr>
          <p:cNvPr id="29" name="Content Placeholder 2">
            <a:extLst>
              <a:ext uri="{FF2B5EF4-FFF2-40B4-BE49-F238E27FC236}">
                <a16:creationId xmlns:a16="http://schemas.microsoft.com/office/drawing/2014/main" id="{52C4B0E5-3C7E-4BC2-AA92-4156C26C91FF}"/>
              </a:ext>
            </a:extLst>
          </p:cNvPr>
          <p:cNvSpPr>
            <a:spLocks noGrp="1"/>
          </p:cNvSpPr>
          <p:nvPr>
            <p:ph idx="22" hasCustomPrompt="1"/>
          </p:nvPr>
        </p:nvSpPr>
        <p:spPr>
          <a:xfrm>
            <a:off x="6469093" y="5523755"/>
            <a:ext cx="4772003" cy="417141"/>
          </a:xfrm>
        </p:spPr>
        <p:txBody>
          <a:bodyPr lIns="0" tIns="0" rIns="0" bIns="0">
            <a:normAutofit/>
          </a:bodyPr>
          <a:lstStyle>
            <a:lvl1pPr marL="0" indent="0">
              <a:buSzPct val="95000"/>
              <a:buFont typeface="Arial" panose="020B0604020202020204" pitchFamily="34" charset="0"/>
              <a:buNone/>
              <a:defRPr sz="1600" b="0">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row text</a:t>
            </a:r>
          </a:p>
        </p:txBody>
      </p:sp>
      <p:pic>
        <p:nvPicPr>
          <p:cNvPr id="4" name="Picture 3" descr="A close up of a sign&#10;&#10;Description automatically generated">
            <a:extLst>
              <a:ext uri="{FF2B5EF4-FFF2-40B4-BE49-F238E27FC236}">
                <a16:creationId xmlns:a16="http://schemas.microsoft.com/office/drawing/2014/main" id="{0C6B1691-3DC6-6007-9177-02B18312DFD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74981" y="6207201"/>
            <a:ext cx="2759767" cy="394252"/>
          </a:xfrm>
          <a:prstGeom prst="rect">
            <a:avLst/>
          </a:prstGeom>
        </p:spPr>
      </p:pic>
      <p:cxnSp>
        <p:nvCxnSpPr>
          <p:cNvPr id="6" name="Straight Connector 5">
            <a:extLst>
              <a:ext uri="{FF2B5EF4-FFF2-40B4-BE49-F238E27FC236}">
                <a16:creationId xmlns:a16="http://schemas.microsoft.com/office/drawing/2014/main" id="{10C100CE-5A8B-C824-09A2-CB052866E634}"/>
              </a:ext>
            </a:extLst>
          </p:cNvPr>
          <p:cNvCxnSpPr/>
          <p:nvPr/>
        </p:nvCxnSpPr>
        <p:spPr>
          <a:xfrm>
            <a:off x="3279996" y="6207201"/>
            <a:ext cx="0" cy="394252"/>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62597461"/>
      </p:ext>
    </p:extLst>
  </p:cSld>
  <p:clrMapOvr>
    <a:masterClrMapping/>
  </p:clrMapOvr>
  <p:hf sldNum="0" hdr="0" ftr="0" dt="0"/>
  <p:extLst>
    <p:ext uri="{DCECCB84-F9BA-43D5-87BE-67443E8EF086}">
      <p15:sldGuideLst xmlns:p15="http://schemas.microsoft.com/office/powerpoint/2012/main">
        <p15:guide id="2" pos="598">
          <p15:clr>
            <a:srgbClr val="FBAE40"/>
          </p15:clr>
        </p15:guide>
        <p15:guide id="3" pos="7080">
          <p15:clr>
            <a:srgbClr val="FBAE40"/>
          </p15:clr>
        </p15:guide>
        <p15:guide id="4" pos="3840">
          <p15:clr>
            <a:srgbClr val="FBAE40"/>
          </p15:clr>
        </p15:guide>
        <p15:guide id="5" orient="horz" pos="1054">
          <p15:clr>
            <a:srgbClr val="FBAE40"/>
          </p15:clr>
        </p15:guide>
        <p15:guide id="6" orient="horz" pos="3744">
          <p15:clr>
            <a:srgbClr val="FBAE40"/>
          </p15:clr>
        </p15:guide>
        <p15:guide id="7" orient="horz" pos="697">
          <p15:clr>
            <a:srgbClr val="FBAE40"/>
          </p15:clr>
        </p15:guide>
        <p15:guide id="8" orient="horz" pos="240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Three Column Photo Layout">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103BAF8-AE0C-4C2A-AFFE-5EFC74007B1B}"/>
              </a:ext>
            </a:extLst>
          </p:cNvPr>
          <p:cNvSpPr>
            <a:spLocks noGrp="1"/>
          </p:cNvSpPr>
          <p:nvPr>
            <p:ph type="title"/>
          </p:nvPr>
        </p:nvSpPr>
        <p:spPr>
          <a:xfrm>
            <a:off x="952499" y="526777"/>
            <a:ext cx="10287001" cy="869089"/>
          </a:xfrm>
        </p:spPr>
        <p:txBody>
          <a:bodyPr lIns="0" tIns="0" rIns="0" bIns="0"/>
          <a:lstStyle>
            <a:lvl1pPr>
              <a:defRPr>
                <a:latin typeface="Arial" panose="020B0604020202020204" pitchFamily="34" charset="0"/>
                <a:ea typeface="Roboto" panose="02000000000000000000" pitchFamily="2" charset="0"/>
                <a:cs typeface="Arial" panose="020B0604020202020204" pitchFamily="34" charset="0"/>
              </a:defRPr>
            </a:lvl1pPr>
          </a:lstStyle>
          <a:p>
            <a:r>
              <a:rPr lang="en-US"/>
              <a:t>Click to edit Master title style</a:t>
            </a:r>
            <a:endParaRPr lang="en-US" dirty="0"/>
          </a:p>
        </p:txBody>
      </p:sp>
      <p:cxnSp>
        <p:nvCxnSpPr>
          <p:cNvPr id="7" name="Straight Connector 6">
            <a:extLst>
              <a:ext uri="{FF2B5EF4-FFF2-40B4-BE49-F238E27FC236}">
                <a16:creationId xmlns:a16="http://schemas.microsoft.com/office/drawing/2014/main" id="{E7D57D41-E534-4387-8837-F27E5C2408BD}"/>
              </a:ext>
            </a:extLst>
          </p:cNvPr>
          <p:cNvCxnSpPr>
            <a:cxnSpLocks/>
          </p:cNvCxnSpPr>
          <p:nvPr/>
        </p:nvCxnSpPr>
        <p:spPr>
          <a:xfrm>
            <a:off x="952498" y="1363362"/>
            <a:ext cx="768531" cy="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4" name="Picture Placeholder 3">
            <a:extLst>
              <a:ext uri="{FF2B5EF4-FFF2-40B4-BE49-F238E27FC236}">
                <a16:creationId xmlns:a16="http://schemas.microsoft.com/office/drawing/2014/main" id="{4C29AABA-668F-408C-81ED-9A30ED0A4BE9}"/>
              </a:ext>
            </a:extLst>
          </p:cNvPr>
          <p:cNvSpPr>
            <a:spLocks noGrp="1"/>
          </p:cNvSpPr>
          <p:nvPr>
            <p:ph type="pic" sz="quarter" idx="15"/>
          </p:nvPr>
        </p:nvSpPr>
        <p:spPr>
          <a:xfrm>
            <a:off x="949325" y="1684461"/>
            <a:ext cx="3170238" cy="1621608"/>
          </a:xfrm>
        </p:spPr>
        <p:txBody>
          <a:bodyPr/>
          <a:lstStyle>
            <a:lvl1pPr>
              <a:buNone/>
              <a:defRPr/>
            </a:lvl1pPr>
          </a:lstStyle>
          <a:p>
            <a:r>
              <a:rPr lang="en-US"/>
              <a:t>Click icon to add picture</a:t>
            </a:r>
            <a:endParaRPr lang="en-US" dirty="0"/>
          </a:p>
        </p:txBody>
      </p:sp>
      <p:sp>
        <p:nvSpPr>
          <p:cNvPr id="5" name="Content Placeholder 2">
            <a:extLst>
              <a:ext uri="{FF2B5EF4-FFF2-40B4-BE49-F238E27FC236}">
                <a16:creationId xmlns:a16="http://schemas.microsoft.com/office/drawing/2014/main" id="{94F85108-BDC9-43A2-BEF1-240E666F4E03}"/>
              </a:ext>
            </a:extLst>
          </p:cNvPr>
          <p:cNvSpPr>
            <a:spLocks noGrp="1"/>
          </p:cNvSpPr>
          <p:nvPr>
            <p:ph idx="1" hasCustomPrompt="1"/>
          </p:nvPr>
        </p:nvSpPr>
        <p:spPr>
          <a:xfrm>
            <a:off x="952500" y="3548916"/>
            <a:ext cx="3166740" cy="754602"/>
          </a:xfrm>
        </p:spPr>
        <p:txBody>
          <a:bodyPr lIns="0" tIns="0" rIns="0" bIns="0">
            <a:normAutofit/>
          </a:bodyPr>
          <a:lstStyle>
            <a:lvl1pPr marL="0" indent="0">
              <a:buSzPct val="95000"/>
              <a:buFont typeface="Arial" panose="020B0604020202020204" pitchFamily="34" charset="0"/>
              <a:buNone/>
              <a:defRPr sz="2400" b="1">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column header</a:t>
            </a:r>
          </a:p>
        </p:txBody>
      </p:sp>
      <p:sp>
        <p:nvSpPr>
          <p:cNvPr id="14" name="Content Placeholder 2">
            <a:extLst>
              <a:ext uri="{FF2B5EF4-FFF2-40B4-BE49-F238E27FC236}">
                <a16:creationId xmlns:a16="http://schemas.microsoft.com/office/drawing/2014/main" id="{968A6427-DC92-4AE6-82DE-34A0B3A972EE}"/>
              </a:ext>
            </a:extLst>
          </p:cNvPr>
          <p:cNvSpPr>
            <a:spLocks noGrp="1"/>
          </p:cNvSpPr>
          <p:nvPr>
            <p:ph idx="10" hasCustomPrompt="1"/>
          </p:nvPr>
        </p:nvSpPr>
        <p:spPr>
          <a:xfrm>
            <a:off x="952501" y="4383805"/>
            <a:ext cx="3166740" cy="1408471"/>
          </a:xfrm>
        </p:spPr>
        <p:txBody>
          <a:bodyPr lIns="0" tIns="0" rIns="0" bIns="0">
            <a:normAutofit/>
          </a:bodyPr>
          <a:lstStyle>
            <a:lvl1pPr marL="0" indent="0">
              <a:buSzPct val="95000"/>
              <a:buFont typeface="Arial" panose="020B0604020202020204" pitchFamily="34" charset="0"/>
              <a:buNone/>
              <a:defRPr sz="1800" b="0">
                <a:latin typeface="Roboto" panose="02000000000000000000" pitchFamily="2" charset="0"/>
                <a:ea typeface="Roboto" panose="02000000000000000000" pitchFamily="2"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column text</a:t>
            </a:r>
          </a:p>
        </p:txBody>
      </p:sp>
      <p:cxnSp>
        <p:nvCxnSpPr>
          <p:cNvPr id="11" name="Straight Connector 10">
            <a:extLst>
              <a:ext uri="{FF2B5EF4-FFF2-40B4-BE49-F238E27FC236}">
                <a16:creationId xmlns:a16="http://schemas.microsoft.com/office/drawing/2014/main" id="{7336E4CD-9037-4D69-A3E3-6380D9131A19}"/>
              </a:ext>
            </a:extLst>
          </p:cNvPr>
          <p:cNvCxnSpPr/>
          <p:nvPr/>
        </p:nvCxnSpPr>
        <p:spPr>
          <a:xfrm>
            <a:off x="4376691" y="1679383"/>
            <a:ext cx="0" cy="4264218"/>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9" name="Picture Placeholder 3">
            <a:extLst>
              <a:ext uri="{FF2B5EF4-FFF2-40B4-BE49-F238E27FC236}">
                <a16:creationId xmlns:a16="http://schemas.microsoft.com/office/drawing/2014/main" id="{3C3EF38F-8A6A-4B49-A1A2-467E7797A518}"/>
              </a:ext>
            </a:extLst>
          </p:cNvPr>
          <p:cNvSpPr>
            <a:spLocks noGrp="1"/>
          </p:cNvSpPr>
          <p:nvPr>
            <p:ph type="pic" sz="quarter" idx="16"/>
          </p:nvPr>
        </p:nvSpPr>
        <p:spPr>
          <a:xfrm>
            <a:off x="4602447" y="1677611"/>
            <a:ext cx="2987311" cy="1621608"/>
          </a:xfrm>
        </p:spPr>
        <p:txBody>
          <a:bodyPr/>
          <a:lstStyle>
            <a:lvl1pPr>
              <a:buNone/>
              <a:defRPr/>
            </a:lvl1pPr>
          </a:lstStyle>
          <a:p>
            <a:r>
              <a:rPr lang="en-US"/>
              <a:t>Click icon to add picture</a:t>
            </a:r>
            <a:endParaRPr lang="en-US" dirty="0"/>
          </a:p>
        </p:txBody>
      </p:sp>
      <p:sp>
        <p:nvSpPr>
          <p:cNvPr id="15" name="Content Placeholder 2">
            <a:extLst>
              <a:ext uri="{FF2B5EF4-FFF2-40B4-BE49-F238E27FC236}">
                <a16:creationId xmlns:a16="http://schemas.microsoft.com/office/drawing/2014/main" id="{700A296A-0A06-4FFB-B935-517187294F6B}"/>
              </a:ext>
            </a:extLst>
          </p:cNvPr>
          <p:cNvSpPr>
            <a:spLocks noGrp="1"/>
          </p:cNvSpPr>
          <p:nvPr>
            <p:ph idx="11" hasCustomPrompt="1"/>
          </p:nvPr>
        </p:nvSpPr>
        <p:spPr>
          <a:xfrm>
            <a:off x="4616385" y="3537679"/>
            <a:ext cx="2973372" cy="754602"/>
          </a:xfrm>
        </p:spPr>
        <p:txBody>
          <a:bodyPr lIns="0" tIns="0" rIns="0" bIns="0">
            <a:normAutofit/>
          </a:bodyPr>
          <a:lstStyle>
            <a:lvl1pPr marL="0" indent="0">
              <a:buSzPct val="95000"/>
              <a:buFont typeface="Arial" panose="020B0604020202020204" pitchFamily="34" charset="0"/>
              <a:buNone/>
              <a:defRPr sz="2400" b="1">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column header</a:t>
            </a:r>
          </a:p>
        </p:txBody>
      </p:sp>
      <p:sp>
        <p:nvSpPr>
          <p:cNvPr id="16" name="Content Placeholder 2">
            <a:extLst>
              <a:ext uri="{FF2B5EF4-FFF2-40B4-BE49-F238E27FC236}">
                <a16:creationId xmlns:a16="http://schemas.microsoft.com/office/drawing/2014/main" id="{4DA600F9-1950-41BD-ACB3-21F2B5AE9494}"/>
              </a:ext>
            </a:extLst>
          </p:cNvPr>
          <p:cNvSpPr>
            <a:spLocks noGrp="1"/>
          </p:cNvSpPr>
          <p:nvPr>
            <p:ph idx="12" hasCustomPrompt="1"/>
          </p:nvPr>
        </p:nvSpPr>
        <p:spPr>
          <a:xfrm>
            <a:off x="4616386" y="4372568"/>
            <a:ext cx="2973372" cy="1408471"/>
          </a:xfrm>
        </p:spPr>
        <p:txBody>
          <a:bodyPr lIns="0" tIns="0" rIns="0" bIns="0">
            <a:normAutofit/>
          </a:bodyPr>
          <a:lstStyle>
            <a:lvl1pPr marL="0" indent="0">
              <a:buSzPct val="95000"/>
              <a:buFont typeface="Arial" panose="020B0604020202020204" pitchFamily="34" charset="0"/>
              <a:buNone/>
              <a:defRPr sz="1800" b="0">
                <a:latin typeface="Roboto" panose="02000000000000000000" pitchFamily="2" charset="0"/>
                <a:ea typeface="Roboto" panose="02000000000000000000" pitchFamily="2"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column text</a:t>
            </a:r>
          </a:p>
        </p:txBody>
      </p:sp>
      <p:cxnSp>
        <p:nvCxnSpPr>
          <p:cNvPr id="12" name="Straight Connector 11">
            <a:extLst>
              <a:ext uri="{FF2B5EF4-FFF2-40B4-BE49-F238E27FC236}">
                <a16:creationId xmlns:a16="http://schemas.microsoft.com/office/drawing/2014/main" id="{3CA77083-F133-420F-93AD-77761878E852}"/>
              </a:ext>
            </a:extLst>
          </p:cNvPr>
          <p:cNvCxnSpPr/>
          <p:nvPr/>
        </p:nvCxnSpPr>
        <p:spPr>
          <a:xfrm>
            <a:off x="7806430" y="1679383"/>
            <a:ext cx="0" cy="4264218"/>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1" name="Picture Placeholder 3">
            <a:extLst>
              <a:ext uri="{FF2B5EF4-FFF2-40B4-BE49-F238E27FC236}">
                <a16:creationId xmlns:a16="http://schemas.microsoft.com/office/drawing/2014/main" id="{DDD8951C-5A36-4D07-AB7C-0F597B3D797D}"/>
              </a:ext>
            </a:extLst>
          </p:cNvPr>
          <p:cNvSpPr>
            <a:spLocks noGrp="1"/>
          </p:cNvSpPr>
          <p:nvPr>
            <p:ph type="pic" sz="quarter" idx="17"/>
          </p:nvPr>
        </p:nvSpPr>
        <p:spPr>
          <a:xfrm>
            <a:off x="8072642" y="1684461"/>
            <a:ext cx="3166858" cy="1621608"/>
          </a:xfrm>
        </p:spPr>
        <p:txBody>
          <a:bodyPr/>
          <a:lstStyle>
            <a:lvl1pPr>
              <a:buNone/>
              <a:defRPr/>
            </a:lvl1pPr>
          </a:lstStyle>
          <a:p>
            <a:r>
              <a:rPr lang="en-US"/>
              <a:t>Click icon to add picture</a:t>
            </a:r>
            <a:endParaRPr lang="en-US" dirty="0"/>
          </a:p>
        </p:txBody>
      </p:sp>
      <p:sp>
        <p:nvSpPr>
          <p:cNvPr id="17" name="Content Placeholder 2">
            <a:extLst>
              <a:ext uri="{FF2B5EF4-FFF2-40B4-BE49-F238E27FC236}">
                <a16:creationId xmlns:a16="http://schemas.microsoft.com/office/drawing/2014/main" id="{D4DB30FF-E82C-424F-A06C-EFC3CFC45E36}"/>
              </a:ext>
            </a:extLst>
          </p:cNvPr>
          <p:cNvSpPr>
            <a:spLocks noGrp="1"/>
          </p:cNvSpPr>
          <p:nvPr>
            <p:ph idx="13" hasCustomPrompt="1"/>
          </p:nvPr>
        </p:nvSpPr>
        <p:spPr>
          <a:xfrm>
            <a:off x="8063514" y="3537679"/>
            <a:ext cx="3166740" cy="754602"/>
          </a:xfrm>
        </p:spPr>
        <p:txBody>
          <a:bodyPr lIns="0" tIns="0" rIns="0" bIns="0">
            <a:normAutofit/>
          </a:bodyPr>
          <a:lstStyle>
            <a:lvl1pPr marL="0" indent="0">
              <a:buSzPct val="95000"/>
              <a:buFont typeface="Arial" panose="020B0604020202020204" pitchFamily="34" charset="0"/>
              <a:buNone/>
              <a:defRPr sz="2400" b="1">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column header</a:t>
            </a:r>
          </a:p>
        </p:txBody>
      </p:sp>
      <p:sp>
        <p:nvSpPr>
          <p:cNvPr id="18" name="Content Placeholder 2">
            <a:extLst>
              <a:ext uri="{FF2B5EF4-FFF2-40B4-BE49-F238E27FC236}">
                <a16:creationId xmlns:a16="http://schemas.microsoft.com/office/drawing/2014/main" id="{36DC4408-89C4-4D74-957E-B2A4D59F76AE}"/>
              </a:ext>
            </a:extLst>
          </p:cNvPr>
          <p:cNvSpPr>
            <a:spLocks noGrp="1"/>
          </p:cNvSpPr>
          <p:nvPr>
            <p:ph idx="14" hasCustomPrompt="1"/>
          </p:nvPr>
        </p:nvSpPr>
        <p:spPr>
          <a:xfrm>
            <a:off x="8063515" y="4372568"/>
            <a:ext cx="3166740" cy="1408471"/>
          </a:xfrm>
        </p:spPr>
        <p:txBody>
          <a:bodyPr lIns="0" tIns="0" rIns="0" bIns="0">
            <a:normAutofit/>
          </a:bodyPr>
          <a:lstStyle>
            <a:lvl1pPr marL="0" indent="0">
              <a:buSzPct val="95000"/>
              <a:buFont typeface="Arial" panose="020B0604020202020204" pitchFamily="34" charset="0"/>
              <a:buNone/>
              <a:defRPr sz="1800" b="0">
                <a:latin typeface="Roboto" panose="02000000000000000000" pitchFamily="2" charset="0"/>
                <a:ea typeface="Roboto" panose="02000000000000000000" pitchFamily="2"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column text</a:t>
            </a:r>
          </a:p>
        </p:txBody>
      </p:sp>
      <p:pic>
        <p:nvPicPr>
          <p:cNvPr id="3" name="Picture 2" descr="A close up of a sign&#10;&#10;Description automatically generated">
            <a:extLst>
              <a:ext uri="{FF2B5EF4-FFF2-40B4-BE49-F238E27FC236}">
                <a16:creationId xmlns:a16="http://schemas.microsoft.com/office/drawing/2014/main" id="{8E8B54B0-BFDC-C6D0-4CEF-1C721668768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74981" y="6207201"/>
            <a:ext cx="2759767" cy="394252"/>
          </a:xfrm>
          <a:prstGeom prst="rect">
            <a:avLst/>
          </a:prstGeom>
        </p:spPr>
      </p:pic>
      <p:cxnSp>
        <p:nvCxnSpPr>
          <p:cNvPr id="6" name="Straight Connector 5">
            <a:extLst>
              <a:ext uri="{FF2B5EF4-FFF2-40B4-BE49-F238E27FC236}">
                <a16:creationId xmlns:a16="http://schemas.microsoft.com/office/drawing/2014/main" id="{ED6DED5F-9E40-0E4A-ED22-ACDDD27CEE75}"/>
              </a:ext>
            </a:extLst>
          </p:cNvPr>
          <p:cNvCxnSpPr/>
          <p:nvPr/>
        </p:nvCxnSpPr>
        <p:spPr>
          <a:xfrm>
            <a:off x="3279996" y="6207201"/>
            <a:ext cx="0" cy="394252"/>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93263902"/>
      </p:ext>
    </p:extLst>
  </p:cSld>
  <p:clrMapOvr>
    <a:masterClrMapping/>
  </p:clrMapOvr>
  <p:hf sldNum="0" hdr="0" ftr="0" dt="0"/>
  <p:extLst>
    <p:ext uri="{DCECCB84-F9BA-43D5-87BE-67443E8EF086}">
      <p15:sldGuideLst xmlns:p15="http://schemas.microsoft.com/office/powerpoint/2012/main">
        <p15:guide id="2" pos="598">
          <p15:clr>
            <a:srgbClr val="FBAE40"/>
          </p15:clr>
        </p15:guide>
        <p15:guide id="3" pos="7080">
          <p15:clr>
            <a:srgbClr val="FBAE40"/>
          </p15:clr>
        </p15:guide>
        <p15:guide id="4" pos="3840">
          <p15:clr>
            <a:srgbClr val="FBAE40"/>
          </p15:clr>
        </p15:guide>
        <p15:guide id="5" orient="horz" pos="1054">
          <p15:clr>
            <a:srgbClr val="FBAE40"/>
          </p15:clr>
        </p15:guide>
        <p15:guide id="7" orient="horz" pos="3744">
          <p15:clr>
            <a:srgbClr val="FBAE40"/>
          </p15:clr>
        </p15:guide>
        <p15:guide id="8" orient="horz" pos="697">
          <p15:clr>
            <a:srgbClr val="FBAE40"/>
          </p15:clr>
        </p15:guide>
        <p15:guide id="9" orient="horz" pos="240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Four Column Photo Layout">
    <p:spTree>
      <p:nvGrpSpPr>
        <p:cNvPr id="1" name=""/>
        <p:cNvGrpSpPr/>
        <p:nvPr/>
      </p:nvGrpSpPr>
      <p:grpSpPr>
        <a:xfrm>
          <a:off x="0" y="0"/>
          <a:ext cx="0" cy="0"/>
          <a:chOff x="0" y="0"/>
          <a:chExt cx="0" cy="0"/>
        </a:xfrm>
      </p:grpSpPr>
      <p:sp>
        <p:nvSpPr>
          <p:cNvPr id="27" name="Title 1">
            <a:extLst>
              <a:ext uri="{FF2B5EF4-FFF2-40B4-BE49-F238E27FC236}">
                <a16:creationId xmlns:a16="http://schemas.microsoft.com/office/drawing/2014/main" id="{D42FEC1B-FCF8-4508-B227-27323879AC52}"/>
              </a:ext>
            </a:extLst>
          </p:cNvPr>
          <p:cNvSpPr>
            <a:spLocks noGrp="1"/>
          </p:cNvSpPr>
          <p:nvPr>
            <p:ph type="title"/>
          </p:nvPr>
        </p:nvSpPr>
        <p:spPr>
          <a:xfrm>
            <a:off x="952499" y="526777"/>
            <a:ext cx="10287001" cy="869089"/>
          </a:xfrm>
        </p:spPr>
        <p:txBody>
          <a:bodyPr lIns="0" tIns="0" rIns="0" bIns="0"/>
          <a:lstStyle>
            <a:lvl1pPr>
              <a:defRPr>
                <a:latin typeface="Arial" panose="020B0604020202020204" pitchFamily="34" charset="0"/>
                <a:ea typeface="Roboto" panose="02000000000000000000" pitchFamily="2" charset="0"/>
                <a:cs typeface="Arial" panose="020B0604020202020204" pitchFamily="34" charset="0"/>
              </a:defRPr>
            </a:lvl1pPr>
          </a:lstStyle>
          <a:p>
            <a:r>
              <a:rPr lang="en-US"/>
              <a:t>Click to edit Master title style</a:t>
            </a:r>
            <a:endParaRPr lang="en-US" dirty="0"/>
          </a:p>
        </p:txBody>
      </p:sp>
      <p:cxnSp>
        <p:nvCxnSpPr>
          <p:cNvPr id="7" name="Straight Connector 6">
            <a:extLst>
              <a:ext uri="{FF2B5EF4-FFF2-40B4-BE49-F238E27FC236}">
                <a16:creationId xmlns:a16="http://schemas.microsoft.com/office/drawing/2014/main" id="{E7D57D41-E534-4387-8837-F27E5C2408BD}"/>
              </a:ext>
            </a:extLst>
          </p:cNvPr>
          <p:cNvCxnSpPr>
            <a:cxnSpLocks/>
          </p:cNvCxnSpPr>
          <p:nvPr/>
        </p:nvCxnSpPr>
        <p:spPr>
          <a:xfrm>
            <a:off x="952498" y="1363362"/>
            <a:ext cx="768531" cy="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26" name="Picture Placeholder 3">
            <a:extLst>
              <a:ext uri="{FF2B5EF4-FFF2-40B4-BE49-F238E27FC236}">
                <a16:creationId xmlns:a16="http://schemas.microsoft.com/office/drawing/2014/main" id="{E21D4365-BAA8-4F76-87AD-1A328301E298}"/>
              </a:ext>
            </a:extLst>
          </p:cNvPr>
          <p:cNvSpPr>
            <a:spLocks noGrp="1"/>
          </p:cNvSpPr>
          <p:nvPr>
            <p:ph type="pic" sz="quarter" idx="19"/>
          </p:nvPr>
        </p:nvSpPr>
        <p:spPr>
          <a:xfrm>
            <a:off x="949325" y="1684461"/>
            <a:ext cx="2373939" cy="1621608"/>
          </a:xfrm>
        </p:spPr>
        <p:txBody>
          <a:bodyPr/>
          <a:lstStyle>
            <a:lvl1pPr>
              <a:buNone/>
              <a:defRPr/>
            </a:lvl1pPr>
          </a:lstStyle>
          <a:p>
            <a:r>
              <a:rPr lang="en-US"/>
              <a:t>Click icon to add picture</a:t>
            </a:r>
            <a:endParaRPr lang="en-US" dirty="0"/>
          </a:p>
        </p:txBody>
      </p:sp>
      <p:sp>
        <p:nvSpPr>
          <p:cNvPr id="5" name="Content Placeholder 2">
            <a:extLst>
              <a:ext uri="{FF2B5EF4-FFF2-40B4-BE49-F238E27FC236}">
                <a16:creationId xmlns:a16="http://schemas.microsoft.com/office/drawing/2014/main" id="{94F85108-BDC9-43A2-BEF1-240E666F4E03}"/>
              </a:ext>
            </a:extLst>
          </p:cNvPr>
          <p:cNvSpPr>
            <a:spLocks noGrp="1"/>
          </p:cNvSpPr>
          <p:nvPr>
            <p:ph idx="1" hasCustomPrompt="1"/>
          </p:nvPr>
        </p:nvSpPr>
        <p:spPr>
          <a:xfrm>
            <a:off x="952500" y="3545060"/>
            <a:ext cx="2358867" cy="754602"/>
          </a:xfrm>
        </p:spPr>
        <p:txBody>
          <a:bodyPr lIns="0" tIns="0" rIns="0" bIns="0">
            <a:normAutofit/>
          </a:bodyPr>
          <a:lstStyle>
            <a:lvl1pPr marL="0" indent="0">
              <a:buSzPct val="95000"/>
              <a:buFont typeface="Arial" panose="020B0604020202020204" pitchFamily="34" charset="0"/>
              <a:buNone/>
              <a:defRPr sz="2400" b="1">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column header</a:t>
            </a:r>
          </a:p>
        </p:txBody>
      </p:sp>
      <p:sp>
        <p:nvSpPr>
          <p:cNvPr id="14" name="Content Placeholder 2">
            <a:extLst>
              <a:ext uri="{FF2B5EF4-FFF2-40B4-BE49-F238E27FC236}">
                <a16:creationId xmlns:a16="http://schemas.microsoft.com/office/drawing/2014/main" id="{968A6427-DC92-4AE6-82DE-34A0B3A972EE}"/>
              </a:ext>
            </a:extLst>
          </p:cNvPr>
          <p:cNvSpPr>
            <a:spLocks noGrp="1"/>
          </p:cNvSpPr>
          <p:nvPr>
            <p:ph idx="10" hasCustomPrompt="1"/>
          </p:nvPr>
        </p:nvSpPr>
        <p:spPr>
          <a:xfrm>
            <a:off x="952501" y="4372570"/>
            <a:ext cx="2358867" cy="1408472"/>
          </a:xfrm>
        </p:spPr>
        <p:txBody>
          <a:bodyPr lIns="0" tIns="0" rIns="0" bIns="0">
            <a:normAutofit/>
          </a:bodyPr>
          <a:lstStyle>
            <a:lvl1pPr marL="0" indent="0">
              <a:buSzPct val="95000"/>
              <a:buFont typeface="Arial" panose="020B0604020202020204" pitchFamily="34" charset="0"/>
              <a:buNone/>
              <a:defRPr sz="1800" b="0">
                <a:latin typeface="Roboto" panose="02000000000000000000" pitchFamily="2" charset="0"/>
                <a:ea typeface="Roboto" panose="02000000000000000000" pitchFamily="2"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column text</a:t>
            </a:r>
          </a:p>
        </p:txBody>
      </p:sp>
      <p:cxnSp>
        <p:nvCxnSpPr>
          <p:cNvPr id="11" name="Straight Connector 10">
            <a:extLst>
              <a:ext uri="{FF2B5EF4-FFF2-40B4-BE49-F238E27FC236}">
                <a16:creationId xmlns:a16="http://schemas.microsoft.com/office/drawing/2014/main" id="{7336E4CD-9037-4D69-A3E3-6380D9131A19}"/>
              </a:ext>
            </a:extLst>
          </p:cNvPr>
          <p:cNvCxnSpPr/>
          <p:nvPr/>
        </p:nvCxnSpPr>
        <p:spPr>
          <a:xfrm>
            <a:off x="3441180" y="1686757"/>
            <a:ext cx="0" cy="425684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4" name="Picture Placeholder 3">
            <a:extLst>
              <a:ext uri="{FF2B5EF4-FFF2-40B4-BE49-F238E27FC236}">
                <a16:creationId xmlns:a16="http://schemas.microsoft.com/office/drawing/2014/main" id="{EB10E167-B94B-AD40-958C-D9E0F8F9DF4A}"/>
              </a:ext>
            </a:extLst>
          </p:cNvPr>
          <p:cNvSpPr>
            <a:spLocks noGrp="1"/>
          </p:cNvSpPr>
          <p:nvPr>
            <p:ph type="pic" sz="quarter" idx="23"/>
          </p:nvPr>
        </p:nvSpPr>
        <p:spPr>
          <a:xfrm>
            <a:off x="3593362" y="1684461"/>
            <a:ext cx="2373939" cy="1621608"/>
          </a:xfrm>
        </p:spPr>
        <p:txBody>
          <a:bodyPr/>
          <a:lstStyle>
            <a:lvl1pPr>
              <a:buNone/>
              <a:defRPr/>
            </a:lvl1pPr>
          </a:lstStyle>
          <a:p>
            <a:r>
              <a:rPr lang="en-US"/>
              <a:t>Click icon to add picture</a:t>
            </a:r>
            <a:endParaRPr lang="en-US" dirty="0"/>
          </a:p>
        </p:txBody>
      </p:sp>
      <p:sp>
        <p:nvSpPr>
          <p:cNvPr id="25" name="Content Placeholder 2">
            <a:extLst>
              <a:ext uri="{FF2B5EF4-FFF2-40B4-BE49-F238E27FC236}">
                <a16:creationId xmlns:a16="http://schemas.microsoft.com/office/drawing/2014/main" id="{C03DF098-BB37-5848-9388-750D29EFC657}"/>
              </a:ext>
            </a:extLst>
          </p:cNvPr>
          <p:cNvSpPr>
            <a:spLocks noGrp="1"/>
          </p:cNvSpPr>
          <p:nvPr>
            <p:ph idx="24" hasCustomPrompt="1"/>
          </p:nvPr>
        </p:nvSpPr>
        <p:spPr>
          <a:xfrm>
            <a:off x="3630386" y="3545060"/>
            <a:ext cx="2358867" cy="754602"/>
          </a:xfrm>
        </p:spPr>
        <p:txBody>
          <a:bodyPr lIns="0" tIns="0" rIns="0" bIns="0">
            <a:normAutofit/>
          </a:bodyPr>
          <a:lstStyle>
            <a:lvl1pPr marL="0" indent="0">
              <a:buSzPct val="95000"/>
              <a:buFont typeface="Arial" panose="020B0604020202020204" pitchFamily="34" charset="0"/>
              <a:buNone/>
              <a:defRPr sz="2400" b="1">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column header</a:t>
            </a:r>
          </a:p>
        </p:txBody>
      </p:sp>
      <p:sp>
        <p:nvSpPr>
          <p:cNvPr id="33" name="Content Placeholder 2">
            <a:extLst>
              <a:ext uri="{FF2B5EF4-FFF2-40B4-BE49-F238E27FC236}">
                <a16:creationId xmlns:a16="http://schemas.microsoft.com/office/drawing/2014/main" id="{6FE4DEF0-41BC-4548-B7BA-1E5B0231AFFD}"/>
              </a:ext>
            </a:extLst>
          </p:cNvPr>
          <p:cNvSpPr>
            <a:spLocks noGrp="1"/>
          </p:cNvSpPr>
          <p:nvPr>
            <p:ph idx="25" hasCustomPrompt="1"/>
          </p:nvPr>
        </p:nvSpPr>
        <p:spPr>
          <a:xfrm>
            <a:off x="3630387" y="4372570"/>
            <a:ext cx="2358867" cy="1408472"/>
          </a:xfrm>
        </p:spPr>
        <p:txBody>
          <a:bodyPr lIns="0" tIns="0" rIns="0" bIns="0">
            <a:normAutofit/>
          </a:bodyPr>
          <a:lstStyle>
            <a:lvl1pPr marL="0" indent="0">
              <a:buSzPct val="95000"/>
              <a:buFont typeface="Arial" panose="020B0604020202020204" pitchFamily="34" charset="0"/>
              <a:buNone/>
              <a:defRPr sz="1800" b="0">
                <a:latin typeface="Roboto" panose="02000000000000000000" pitchFamily="2" charset="0"/>
                <a:ea typeface="Roboto" panose="02000000000000000000" pitchFamily="2"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column text</a:t>
            </a:r>
          </a:p>
        </p:txBody>
      </p:sp>
      <p:cxnSp>
        <p:nvCxnSpPr>
          <p:cNvPr id="22" name="Straight Connector 21">
            <a:extLst>
              <a:ext uri="{FF2B5EF4-FFF2-40B4-BE49-F238E27FC236}">
                <a16:creationId xmlns:a16="http://schemas.microsoft.com/office/drawing/2014/main" id="{CEF932C4-F1C3-47F2-84B8-FEC885C1843C}"/>
              </a:ext>
            </a:extLst>
          </p:cNvPr>
          <p:cNvCxnSpPr/>
          <p:nvPr/>
        </p:nvCxnSpPr>
        <p:spPr>
          <a:xfrm>
            <a:off x="6095740" y="1686758"/>
            <a:ext cx="0" cy="4293629"/>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4" name="Picture Placeholder 3">
            <a:extLst>
              <a:ext uri="{FF2B5EF4-FFF2-40B4-BE49-F238E27FC236}">
                <a16:creationId xmlns:a16="http://schemas.microsoft.com/office/drawing/2014/main" id="{864CDDAA-23B4-C842-845C-7640D95F2B65}"/>
              </a:ext>
            </a:extLst>
          </p:cNvPr>
          <p:cNvSpPr>
            <a:spLocks noGrp="1"/>
          </p:cNvSpPr>
          <p:nvPr>
            <p:ph type="pic" sz="quarter" idx="26"/>
          </p:nvPr>
        </p:nvSpPr>
        <p:spPr>
          <a:xfrm>
            <a:off x="6237399" y="1684461"/>
            <a:ext cx="2373939" cy="1621608"/>
          </a:xfrm>
        </p:spPr>
        <p:txBody>
          <a:bodyPr/>
          <a:lstStyle>
            <a:lvl1pPr>
              <a:buNone/>
              <a:defRPr/>
            </a:lvl1pPr>
          </a:lstStyle>
          <a:p>
            <a:r>
              <a:rPr lang="en-US"/>
              <a:t>Click icon to add picture</a:t>
            </a:r>
            <a:endParaRPr lang="en-US" dirty="0"/>
          </a:p>
        </p:txBody>
      </p:sp>
      <p:sp>
        <p:nvSpPr>
          <p:cNvPr id="35" name="Content Placeholder 2">
            <a:extLst>
              <a:ext uri="{FF2B5EF4-FFF2-40B4-BE49-F238E27FC236}">
                <a16:creationId xmlns:a16="http://schemas.microsoft.com/office/drawing/2014/main" id="{DEB8CCE3-3756-5947-84B2-DFCA00A013F6}"/>
              </a:ext>
            </a:extLst>
          </p:cNvPr>
          <p:cNvSpPr>
            <a:spLocks noGrp="1"/>
          </p:cNvSpPr>
          <p:nvPr>
            <p:ph idx="27" hasCustomPrompt="1"/>
          </p:nvPr>
        </p:nvSpPr>
        <p:spPr>
          <a:xfrm>
            <a:off x="6242957" y="3545060"/>
            <a:ext cx="2358867" cy="754602"/>
          </a:xfrm>
        </p:spPr>
        <p:txBody>
          <a:bodyPr lIns="0" tIns="0" rIns="0" bIns="0">
            <a:normAutofit/>
          </a:bodyPr>
          <a:lstStyle>
            <a:lvl1pPr marL="0" indent="0">
              <a:buSzPct val="95000"/>
              <a:buFont typeface="Arial" panose="020B0604020202020204" pitchFamily="34" charset="0"/>
              <a:buNone/>
              <a:defRPr sz="2400" b="1">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column header</a:t>
            </a:r>
          </a:p>
        </p:txBody>
      </p:sp>
      <p:sp>
        <p:nvSpPr>
          <p:cNvPr id="36" name="Content Placeholder 2">
            <a:extLst>
              <a:ext uri="{FF2B5EF4-FFF2-40B4-BE49-F238E27FC236}">
                <a16:creationId xmlns:a16="http://schemas.microsoft.com/office/drawing/2014/main" id="{09C56F7D-4836-1E4F-BD4C-CB150E12E098}"/>
              </a:ext>
            </a:extLst>
          </p:cNvPr>
          <p:cNvSpPr>
            <a:spLocks noGrp="1"/>
          </p:cNvSpPr>
          <p:nvPr>
            <p:ph idx="28" hasCustomPrompt="1"/>
          </p:nvPr>
        </p:nvSpPr>
        <p:spPr>
          <a:xfrm>
            <a:off x="6242958" y="4372570"/>
            <a:ext cx="2358867" cy="1408472"/>
          </a:xfrm>
        </p:spPr>
        <p:txBody>
          <a:bodyPr lIns="0" tIns="0" rIns="0" bIns="0">
            <a:normAutofit/>
          </a:bodyPr>
          <a:lstStyle>
            <a:lvl1pPr marL="0" indent="0">
              <a:buSzPct val="95000"/>
              <a:buFont typeface="Arial" panose="020B0604020202020204" pitchFamily="34" charset="0"/>
              <a:buNone/>
              <a:defRPr sz="1800" b="0">
                <a:latin typeface="Roboto" panose="02000000000000000000" pitchFamily="2" charset="0"/>
                <a:ea typeface="Roboto" panose="02000000000000000000" pitchFamily="2"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column text</a:t>
            </a:r>
          </a:p>
        </p:txBody>
      </p:sp>
      <p:cxnSp>
        <p:nvCxnSpPr>
          <p:cNvPr id="12" name="Straight Connector 11">
            <a:extLst>
              <a:ext uri="{FF2B5EF4-FFF2-40B4-BE49-F238E27FC236}">
                <a16:creationId xmlns:a16="http://schemas.microsoft.com/office/drawing/2014/main" id="{3CA77083-F133-420F-93AD-77761878E852}"/>
              </a:ext>
            </a:extLst>
          </p:cNvPr>
          <p:cNvCxnSpPr/>
          <p:nvPr/>
        </p:nvCxnSpPr>
        <p:spPr>
          <a:xfrm>
            <a:off x="8750300" y="1686757"/>
            <a:ext cx="0" cy="4256844"/>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0" name="Picture Placeholder 3">
            <a:extLst>
              <a:ext uri="{FF2B5EF4-FFF2-40B4-BE49-F238E27FC236}">
                <a16:creationId xmlns:a16="http://schemas.microsoft.com/office/drawing/2014/main" id="{06A5C640-1D0E-4428-AC28-148AE98A7B34}"/>
              </a:ext>
            </a:extLst>
          </p:cNvPr>
          <p:cNvSpPr>
            <a:spLocks noGrp="1"/>
          </p:cNvSpPr>
          <p:nvPr>
            <p:ph type="pic" sz="quarter" idx="22"/>
          </p:nvPr>
        </p:nvSpPr>
        <p:spPr>
          <a:xfrm>
            <a:off x="8881435" y="1680693"/>
            <a:ext cx="2349365" cy="1621608"/>
          </a:xfrm>
        </p:spPr>
        <p:txBody>
          <a:bodyPr/>
          <a:lstStyle>
            <a:lvl1pPr>
              <a:buNone/>
              <a:defRPr/>
            </a:lvl1pPr>
          </a:lstStyle>
          <a:p>
            <a:r>
              <a:rPr lang="en-US"/>
              <a:t>Click icon to add picture</a:t>
            </a:r>
            <a:endParaRPr lang="en-US" dirty="0"/>
          </a:p>
        </p:txBody>
      </p:sp>
      <p:sp>
        <p:nvSpPr>
          <p:cNvPr id="19" name="Content Placeholder 2">
            <a:extLst>
              <a:ext uri="{FF2B5EF4-FFF2-40B4-BE49-F238E27FC236}">
                <a16:creationId xmlns:a16="http://schemas.microsoft.com/office/drawing/2014/main" id="{A07502CC-5B90-4BCF-B63B-36D026C9AE96}"/>
              </a:ext>
            </a:extLst>
          </p:cNvPr>
          <p:cNvSpPr>
            <a:spLocks noGrp="1"/>
          </p:cNvSpPr>
          <p:nvPr>
            <p:ph idx="15" hasCustomPrompt="1"/>
          </p:nvPr>
        </p:nvSpPr>
        <p:spPr>
          <a:xfrm>
            <a:off x="8875080" y="3548916"/>
            <a:ext cx="2358867" cy="754602"/>
          </a:xfrm>
        </p:spPr>
        <p:txBody>
          <a:bodyPr lIns="0" tIns="0" rIns="0" bIns="0">
            <a:normAutofit/>
          </a:bodyPr>
          <a:lstStyle>
            <a:lvl1pPr marL="0" indent="0">
              <a:buSzPct val="95000"/>
              <a:buFont typeface="Arial" panose="020B0604020202020204" pitchFamily="34" charset="0"/>
              <a:buNone/>
              <a:defRPr sz="2400" b="1">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column header</a:t>
            </a:r>
          </a:p>
        </p:txBody>
      </p:sp>
      <p:sp>
        <p:nvSpPr>
          <p:cNvPr id="20" name="Content Placeholder 2">
            <a:extLst>
              <a:ext uri="{FF2B5EF4-FFF2-40B4-BE49-F238E27FC236}">
                <a16:creationId xmlns:a16="http://schemas.microsoft.com/office/drawing/2014/main" id="{F169EF16-BA54-4279-A087-A65E4F26675F}"/>
              </a:ext>
            </a:extLst>
          </p:cNvPr>
          <p:cNvSpPr>
            <a:spLocks noGrp="1"/>
          </p:cNvSpPr>
          <p:nvPr>
            <p:ph idx="16" hasCustomPrompt="1"/>
          </p:nvPr>
        </p:nvSpPr>
        <p:spPr>
          <a:xfrm>
            <a:off x="8875081" y="4362520"/>
            <a:ext cx="2358867" cy="1408470"/>
          </a:xfrm>
        </p:spPr>
        <p:txBody>
          <a:bodyPr lIns="0" tIns="0" rIns="0" bIns="0">
            <a:normAutofit/>
          </a:bodyPr>
          <a:lstStyle>
            <a:lvl1pPr marL="0" indent="0">
              <a:buSzPct val="95000"/>
              <a:buFont typeface="Arial" panose="020B0604020202020204" pitchFamily="34" charset="0"/>
              <a:buNone/>
              <a:defRPr sz="1800" b="0">
                <a:latin typeface="Roboto" panose="02000000000000000000" pitchFamily="2" charset="0"/>
                <a:ea typeface="Roboto" panose="02000000000000000000" pitchFamily="2"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column text</a:t>
            </a:r>
          </a:p>
        </p:txBody>
      </p:sp>
      <p:pic>
        <p:nvPicPr>
          <p:cNvPr id="3" name="Picture 2" descr="A close up of a sign&#10;&#10;Description automatically generated">
            <a:extLst>
              <a:ext uri="{FF2B5EF4-FFF2-40B4-BE49-F238E27FC236}">
                <a16:creationId xmlns:a16="http://schemas.microsoft.com/office/drawing/2014/main" id="{CF3AB869-39F9-7C39-36F5-AFDCB77D1E9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74981" y="6207201"/>
            <a:ext cx="2759767" cy="394252"/>
          </a:xfrm>
          <a:prstGeom prst="rect">
            <a:avLst/>
          </a:prstGeom>
        </p:spPr>
      </p:pic>
      <p:cxnSp>
        <p:nvCxnSpPr>
          <p:cNvPr id="4" name="Straight Connector 3">
            <a:extLst>
              <a:ext uri="{FF2B5EF4-FFF2-40B4-BE49-F238E27FC236}">
                <a16:creationId xmlns:a16="http://schemas.microsoft.com/office/drawing/2014/main" id="{4F7FFB51-6AC0-487C-5F51-3073F13B1B92}"/>
              </a:ext>
            </a:extLst>
          </p:cNvPr>
          <p:cNvCxnSpPr/>
          <p:nvPr/>
        </p:nvCxnSpPr>
        <p:spPr>
          <a:xfrm>
            <a:off x="3279996" y="6207201"/>
            <a:ext cx="0" cy="394252"/>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5039945"/>
      </p:ext>
    </p:extLst>
  </p:cSld>
  <p:clrMapOvr>
    <a:masterClrMapping/>
  </p:clrMapOvr>
  <p:hf sldNum="0" hdr="0" ftr="0" dt="0"/>
  <p:extLst>
    <p:ext uri="{DCECCB84-F9BA-43D5-87BE-67443E8EF086}">
      <p15:sldGuideLst xmlns:p15="http://schemas.microsoft.com/office/powerpoint/2012/main">
        <p15:guide id="1" orient="horz" pos="2400">
          <p15:clr>
            <a:srgbClr val="FBAE40"/>
          </p15:clr>
        </p15:guide>
        <p15:guide id="2" pos="598">
          <p15:clr>
            <a:srgbClr val="FBAE40"/>
          </p15:clr>
        </p15:guide>
        <p15:guide id="3" pos="7080">
          <p15:clr>
            <a:srgbClr val="FBAE40"/>
          </p15:clr>
        </p15:guide>
        <p15:guide id="4" pos="3840">
          <p15:clr>
            <a:srgbClr val="FBAE40"/>
          </p15:clr>
        </p15:guide>
        <p15:guide id="5" orient="horz" pos="1054">
          <p15:clr>
            <a:srgbClr val="FBAE40"/>
          </p15:clr>
        </p15:guide>
        <p15:guide id="6" orient="horz" pos="3744">
          <p15:clr>
            <a:srgbClr val="FBAE40"/>
          </p15:clr>
        </p15:guide>
        <p15:guide id="7" orient="horz" pos="697">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Five Column Photo Layout">
    <p:spTree>
      <p:nvGrpSpPr>
        <p:cNvPr id="1" name=""/>
        <p:cNvGrpSpPr/>
        <p:nvPr/>
      </p:nvGrpSpPr>
      <p:grpSpPr>
        <a:xfrm>
          <a:off x="0" y="0"/>
          <a:ext cx="0" cy="0"/>
          <a:chOff x="0" y="0"/>
          <a:chExt cx="0" cy="0"/>
        </a:xfrm>
      </p:grpSpPr>
      <p:sp>
        <p:nvSpPr>
          <p:cNvPr id="37" name="Title 1">
            <a:extLst>
              <a:ext uri="{FF2B5EF4-FFF2-40B4-BE49-F238E27FC236}">
                <a16:creationId xmlns:a16="http://schemas.microsoft.com/office/drawing/2014/main" id="{8F3E476F-E407-4406-BB4F-38E54533153E}"/>
              </a:ext>
            </a:extLst>
          </p:cNvPr>
          <p:cNvSpPr>
            <a:spLocks noGrp="1"/>
          </p:cNvSpPr>
          <p:nvPr>
            <p:ph type="title"/>
          </p:nvPr>
        </p:nvSpPr>
        <p:spPr>
          <a:xfrm>
            <a:off x="952499" y="526777"/>
            <a:ext cx="10287001" cy="869089"/>
          </a:xfrm>
        </p:spPr>
        <p:txBody>
          <a:bodyPr lIns="0" tIns="0" rIns="0" bIns="0"/>
          <a:lstStyle>
            <a:lvl1pPr>
              <a:defRPr>
                <a:latin typeface="Arial" panose="020B0604020202020204" pitchFamily="34" charset="0"/>
                <a:ea typeface="Roboto" panose="02000000000000000000" pitchFamily="2" charset="0"/>
                <a:cs typeface="Arial" panose="020B0604020202020204" pitchFamily="34" charset="0"/>
              </a:defRPr>
            </a:lvl1pPr>
          </a:lstStyle>
          <a:p>
            <a:r>
              <a:rPr lang="en-US"/>
              <a:t>Click to edit Master title style</a:t>
            </a:r>
            <a:endParaRPr lang="en-US" dirty="0"/>
          </a:p>
        </p:txBody>
      </p:sp>
      <p:cxnSp>
        <p:nvCxnSpPr>
          <p:cNvPr id="7" name="Straight Connector 6">
            <a:extLst>
              <a:ext uri="{FF2B5EF4-FFF2-40B4-BE49-F238E27FC236}">
                <a16:creationId xmlns:a16="http://schemas.microsoft.com/office/drawing/2014/main" id="{E7D57D41-E534-4387-8837-F27E5C2408BD}"/>
              </a:ext>
            </a:extLst>
          </p:cNvPr>
          <p:cNvCxnSpPr>
            <a:cxnSpLocks/>
          </p:cNvCxnSpPr>
          <p:nvPr/>
        </p:nvCxnSpPr>
        <p:spPr>
          <a:xfrm>
            <a:off x="952498" y="1363362"/>
            <a:ext cx="768531" cy="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32" name="Picture Placeholder 3">
            <a:extLst>
              <a:ext uri="{FF2B5EF4-FFF2-40B4-BE49-F238E27FC236}">
                <a16:creationId xmlns:a16="http://schemas.microsoft.com/office/drawing/2014/main" id="{14F11A61-EE32-4596-8BBC-0626131F1E6F}"/>
              </a:ext>
            </a:extLst>
          </p:cNvPr>
          <p:cNvSpPr>
            <a:spLocks noGrp="1"/>
          </p:cNvSpPr>
          <p:nvPr>
            <p:ph type="pic" sz="quarter" idx="19"/>
          </p:nvPr>
        </p:nvSpPr>
        <p:spPr>
          <a:xfrm>
            <a:off x="952499" y="1684461"/>
            <a:ext cx="1832437" cy="1621608"/>
          </a:xfrm>
        </p:spPr>
        <p:txBody>
          <a:bodyPr/>
          <a:lstStyle>
            <a:lvl1pPr>
              <a:buNone/>
              <a:defRPr/>
            </a:lvl1pPr>
          </a:lstStyle>
          <a:p>
            <a:r>
              <a:rPr lang="en-US"/>
              <a:t>Click icon to add picture</a:t>
            </a:r>
            <a:endParaRPr lang="en-US" dirty="0"/>
          </a:p>
        </p:txBody>
      </p:sp>
      <p:sp>
        <p:nvSpPr>
          <p:cNvPr id="5" name="Content Placeholder 2">
            <a:extLst>
              <a:ext uri="{FF2B5EF4-FFF2-40B4-BE49-F238E27FC236}">
                <a16:creationId xmlns:a16="http://schemas.microsoft.com/office/drawing/2014/main" id="{94F85108-BDC9-43A2-BEF1-240E666F4E03}"/>
              </a:ext>
            </a:extLst>
          </p:cNvPr>
          <p:cNvSpPr>
            <a:spLocks noGrp="1"/>
          </p:cNvSpPr>
          <p:nvPr>
            <p:ph idx="1" hasCustomPrompt="1"/>
          </p:nvPr>
        </p:nvSpPr>
        <p:spPr>
          <a:xfrm>
            <a:off x="952501" y="3545060"/>
            <a:ext cx="1826629" cy="667670"/>
          </a:xfrm>
        </p:spPr>
        <p:txBody>
          <a:bodyPr lIns="0" tIns="0" rIns="0" bIns="0">
            <a:normAutofit/>
          </a:bodyPr>
          <a:lstStyle>
            <a:lvl1pPr marL="0" indent="0">
              <a:buSzPct val="95000"/>
              <a:buFont typeface="Arial" panose="020B0604020202020204" pitchFamily="34" charset="0"/>
              <a:buNone/>
              <a:defRPr sz="2000" b="1">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column header</a:t>
            </a:r>
          </a:p>
        </p:txBody>
      </p:sp>
      <p:sp>
        <p:nvSpPr>
          <p:cNvPr id="14" name="Content Placeholder 2">
            <a:extLst>
              <a:ext uri="{FF2B5EF4-FFF2-40B4-BE49-F238E27FC236}">
                <a16:creationId xmlns:a16="http://schemas.microsoft.com/office/drawing/2014/main" id="{968A6427-DC92-4AE6-82DE-34A0B3A972EE}"/>
              </a:ext>
            </a:extLst>
          </p:cNvPr>
          <p:cNvSpPr>
            <a:spLocks noGrp="1"/>
          </p:cNvSpPr>
          <p:nvPr>
            <p:ph idx="10" hasCustomPrompt="1"/>
          </p:nvPr>
        </p:nvSpPr>
        <p:spPr>
          <a:xfrm>
            <a:off x="952502" y="4275590"/>
            <a:ext cx="1826629" cy="1408470"/>
          </a:xfrm>
        </p:spPr>
        <p:txBody>
          <a:bodyPr lIns="0" tIns="0" rIns="0" bIns="0">
            <a:normAutofit/>
          </a:bodyPr>
          <a:lstStyle>
            <a:lvl1pPr marL="0" indent="0">
              <a:buSzPct val="95000"/>
              <a:buFont typeface="Arial" panose="020B0604020202020204" pitchFamily="34" charset="0"/>
              <a:buNone/>
              <a:defRPr sz="1600" b="0">
                <a:latin typeface="Roboto" panose="02000000000000000000" pitchFamily="2" charset="0"/>
                <a:ea typeface="Roboto" panose="02000000000000000000" pitchFamily="2"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column text</a:t>
            </a:r>
          </a:p>
        </p:txBody>
      </p:sp>
      <p:cxnSp>
        <p:nvCxnSpPr>
          <p:cNvPr id="11" name="Straight Connector 10">
            <a:extLst>
              <a:ext uri="{FF2B5EF4-FFF2-40B4-BE49-F238E27FC236}">
                <a16:creationId xmlns:a16="http://schemas.microsoft.com/office/drawing/2014/main" id="{7336E4CD-9037-4D69-A3E3-6380D9131A19}"/>
              </a:ext>
            </a:extLst>
          </p:cNvPr>
          <p:cNvCxnSpPr>
            <a:cxnSpLocks/>
          </p:cNvCxnSpPr>
          <p:nvPr/>
        </p:nvCxnSpPr>
        <p:spPr>
          <a:xfrm>
            <a:off x="2924781" y="1686759"/>
            <a:ext cx="0" cy="4256841"/>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45" name="Picture Placeholder 3">
            <a:extLst>
              <a:ext uri="{FF2B5EF4-FFF2-40B4-BE49-F238E27FC236}">
                <a16:creationId xmlns:a16="http://schemas.microsoft.com/office/drawing/2014/main" id="{10B80E7E-3ECA-A84C-BBC2-DF9FD6DED4FD}"/>
              </a:ext>
            </a:extLst>
          </p:cNvPr>
          <p:cNvSpPr>
            <a:spLocks noGrp="1"/>
          </p:cNvSpPr>
          <p:nvPr>
            <p:ph type="pic" sz="quarter" idx="28"/>
          </p:nvPr>
        </p:nvSpPr>
        <p:spPr>
          <a:xfrm>
            <a:off x="3053442" y="1684461"/>
            <a:ext cx="1832437" cy="1621608"/>
          </a:xfrm>
        </p:spPr>
        <p:txBody>
          <a:bodyPr/>
          <a:lstStyle>
            <a:lvl1pPr>
              <a:buNone/>
              <a:defRPr/>
            </a:lvl1pPr>
          </a:lstStyle>
          <a:p>
            <a:r>
              <a:rPr lang="en-US"/>
              <a:t>Click icon to add picture</a:t>
            </a:r>
            <a:endParaRPr lang="en-US" dirty="0"/>
          </a:p>
        </p:txBody>
      </p:sp>
      <p:sp>
        <p:nvSpPr>
          <p:cNvPr id="44" name="Content Placeholder 2">
            <a:extLst>
              <a:ext uri="{FF2B5EF4-FFF2-40B4-BE49-F238E27FC236}">
                <a16:creationId xmlns:a16="http://schemas.microsoft.com/office/drawing/2014/main" id="{AB9C78E2-4679-F844-BB37-D2E07B542CA3}"/>
              </a:ext>
            </a:extLst>
          </p:cNvPr>
          <p:cNvSpPr>
            <a:spLocks noGrp="1"/>
          </p:cNvSpPr>
          <p:nvPr>
            <p:ph idx="27" hasCustomPrompt="1"/>
          </p:nvPr>
        </p:nvSpPr>
        <p:spPr>
          <a:xfrm>
            <a:off x="3053444" y="3545060"/>
            <a:ext cx="1826629" cy="667670"/>
          </a:xfrm>
        </p:spPr>
        <p:txBody>
          <a:bodyPr lIns="0" tIns="0" rIns="0" bIns="0">
            <a:normAutofit/>
          </a:bodyPr>
          <a:lstStyle>
            <a:lvl1pPr marL="0" indent="0">
              <a:buSzPct val="95000"/>
              <a:buFont typeface="Arial" panose="020B0604020202020204" pitchFamily="34" charset="0"/>
              <a:buNone/>
              <a:defRPr sz="2000" b="1">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column header</a:t>
            </a:r>
          </a:p>
        </p:txBody>
      </p:sp>
      <p:sp>
        <p:nvSpPr>
          <p:cNvPr id="35" name="Content Placeholder 2">
            <a:extLst>
              <a:ext uri="{FF2B5EF4-FFF2-40B4-BE49-F238E27FC236}">
                <a16:creationId xmlns:a16="http://schemas.microsoft.com/office/drawing/2014/main" id="{0F3EA205-7109-BC44-BA2C-7704780449E8}"/>
              </a:ext>
            </a:extLst>
          </p:cNvPr>
          <p:cNvSpPr>
            <a:spLocks noGrp="1"/>
          </p:cNvSpPr>
          <p:nvPr>
            <p:ph idx="26" hasCustomPrompt="1"/>
          </p:nvPr>
        </p:nvSpPr>
        <p:spPr>
          <a:xfrm>
            <a:off x="3053445" y="4275590"/>
            <a:ext cx="1826629" cy="1408470"/>
          </a:xfrm>
        </p:spPr>
        <p:txBody>
          <a:bodyPr lIns="0" tIns="0" rIns="0" bIns="0">
            <a:normAutofit/>
          </a:bodyPr>
          <a:lstStyle>
            <a:lvl1pPr marL="0" indent="0">
              <a:buSzPct val="95000"/>
              <a:buFont typeface="Arial" panose="020B0604020202020204" pitchFamily="34" charset="0"/>
              <a:buNone/>
              <a:defRPr sz="1600" b="0">
                <a:latin typeface="Roboto" panose="02000000000000000000" pitchFamily="2" charset="0"/>
                <a:ea typeface="Roboto" panose="02000000000000000000" pitchFamily="2"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column text</a:t>
            </a:r>
          </a:p>
        </p:txBody>
      </p:sp>
      <p:cxnSp>
        <p:nvCxnSpPr>
          <p:cNvPr id="22" name="Straight Connector 21">
            <a:extLst>
              <a:ext uri="{FF2B5EF4-FFF2-40B4-BE49-F238E27FC236}">
                <a16:creationId xmlns:a16="http://schemas.microsoft.com/office/drawing/2014/main" id="{CEF932C4-F1C3-47F2-84B8-FEC885C1843C}"/>
              </a:ext>
            </a:extLst>
          </p:cNvPr>
          <p:cNvCxnSpPr>
            <a:cxnSpLocks/>
          </p:cNvCxnSpPr>
          <p:nvPr/>
        </p:nvCxnSpPr>
        <p:spPr>
          <a:xfrm>
            <a:off x="5036631" y="1686759"/>
            <a:ext cx="0" cy="4256842"/>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48" name="Picture Placeholder 3">
            <a:extLst>
              <a:ext uri="{FF2B5EF4-FFF2-40B4-BE49-F238E27FC236}">
                <a16:creationId xmlns:a16="http://schemas.microsoft.com/office/drawing/2014/main" id="{4EF24A51-2D82-AA40-8405-8CFEC6F5CB5D}"/>
              </a:ext>
            </a:extLst>
          </p:cNvPr>
          <p:cNvSpPr>
            <a:spLocks noGrp="1"/>
          </p:cNvSpPr>
          <p:nvPr>
            <p:ph type="pic" sz="quarter" idx="31"/>
          </p:nvPr>
        </p:nvSpPr>
        <p:spPr>
          <a:xfrm>
            <a:off x="5187042" y="1684461"/>
            <a:ext cx="1832437" cy="1621608"/>
          </a:xfrm>
        </p:spPr>
        <p:txBody>
          <a:bodyPr/>
          <a:lstStyle>
            <a:lvl1pPr>
              <a:buNone/>
              <a:defRPr/>
            </a:lvl1pPr>
          </a:lstStyle>
          <a:p>
            <a:r>
              <a:rPr lang="en-US"/>
              <a:t>Click icon to add picture</a:t>
            </a:r>
            <a:endParaRPr lang="en-US" dirty="0"/>
          </a:p>
        </p:txBody>
      </p:sp>
      <p:sp>
        <p:nvSpPr>
          <p:cNvPr id="47" name="Content Placeholder 2">
            <a:extLst>
              <a:ext uri="{FF2B5EF4-FFF2-40B4-BE49-F238E27FC236}">
                <a16:creationId xmlns:a16="http://schemas.microsoft.com/office/drawing/2014/main" id="{90D707E7-5635-444F-BB41-10E2268CC099}"/>
              </a:ext>
            </a:extLst>
          </p:cNvPr>
          <p:cNvSpPr>
            <a:spLocks noGrp="1"/>
          </p:cNvSpPr>
          <p:nvPr>
            <p:ph idx="30" hasCustomPrompt="1"/>
          </p:nvPr>
        </p:nvSpPr>
        <p:spPr>
          <a:xfrm>
            <a:off x="5187044" y="3545060"/>
            <a:ext cx="1826629" cy="667670"/>
          </a:xfrm>
        </p:spPr>
        <p:txBody>
          <a:bodyPr lIns="0" tIns="0" rIns="0" bIns="0">
            <a:normAutofit/>
          </a:bodyPr>
          <a:lstStyle>
            <a:lvl1pPr marL="0" indent="0">
              <a:buSzPct val="95000"/>
              <a:buFont typeface="Arial" panose="020B0604020202020204" pitchFamily="34" charset="0"/>
              <a:buNone/>
              <a:defRPr sz="2000" b="1">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column header</a:t>
            </a:r>
          </a:p>
        </p:txBody>
      </p:sp>
      <p:sp>
        <p:nvSpPr>
          <p:cNvPr id="46" name="Content Placeholder 2">
            <a:extLst>
              <a:ext uri="{FF2B5EF4-FFF2-40B4-BE49-F238E27FC236}">
                <a16:creationId xmlns:a16="http://schemas.microsoft.com/office/drawing/2014/main" id="{4340EF3F-9B6C-B54B-94AD-7275543213B0}"/>
              </a:ext>
            </a:extLst>
          </p:cNvPr>
          <p:cNvSpPr>
            <a:spLocks noGrp="1"/>
          </p:cNvSpPr>
          <p:nvPr>
            <p:ph idx="29" hasCustomPrompt="1"/>
          </p:nvPr>
        </p:nvSpPr>
        <p:spPr>
          <a:xfrm>
            <a:off x="5187045" y="4275590"/>
            <a:ext cx="1826629" cy="1408470"/>
          </a:xfrm>
        </p:spPr>
        <p:txBody>
          <a:bodyPr lIns="0" tIns="0" rIns="0" bIns="0">
            <a:normAutofit/>
          </a:bodyPr>
          <a:lstStyle>
            <a:lvl1pPr marL="0" indent="0">
              <a:buSzPct val="95000"/>
              <a:buFont typeface="Arial" panose="020B0604020202020204" pitchFamily="34" charset="0"/>
              <a:buNone/>
              <a:defRPr sz="1600" b="0">
                <a:latin typeface="Roboto" panose="02000000000000000000" pitchFamily="2" charset="0"/>
                <a:ea typeface="Roboto" panose="02000000000000000000" pitchFamily="2"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column text</a:t>
            </a:r>
          </a:p>
        </p:txBody>
      </p:sp>
      <p:cxnSp>
        <p:nvCxnSpPr>
          <p:cNvPr id="12" name="Straight Connector 11">
            <a:extLst>
              <a:ext uri="{FF2B5EF4-FFF2-40B4-BE49-F238E27FC236}">
                <a16:creationId xmlns:a16="http://schemas.microsoft.com/office/drawing/2014/main" id="{3CA77083-F133-420F-93AD-77761878E852}"/>
              </a:ext>
            </a:extLst>
          </p:cNvPr>
          <p:cNvCxnSpPr>
            <a:cxnSpLocks/>
          </p:cNvCxnSpPr>
          <p:nvPr/>
        </p:nvCxnSpPr>
        <p:spPr>
          <a:xfrm>
            <a:off x="7148481" y="1686759"/>
            <a:ext cx="0" cy="4256841"/>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51" name="Picture Placeholder 3">
            <a:extLst>
              <a:ext uri="{FF2B5EF4-FFF2-40B4-BE49-F238E27FC236}">
                <a16:creationId xmlns:a16="http://schemas.microsoft.com/office/drawing/2014/main" id="{4D703A3B-87F3-AE45-90D2-795F9DA88577}"/>
              </a:ext>
            </a:extLst>
          </p:cNvPr>
          <p:cNvSpPr>
            <a:spLocks noGrp="1"/>
          </p:cNvSpPr>
          <p:nvPr>
            <p:ph type="pic" sz="quarter" idx="34"/>
          </p:nvPr>
        </p:nvSpPr>
        <p:spPr>
          <a:xfrm>
            <a:off x="7266213" y="1684461"/>
            <a:ext cx="1832437" cy="1621608"/>
          </a:xfrm>
        </p:spPr>
        <p:txBody>
          <a:bodyPr/>
          <a:lstStyle>
            <a:lvl1pPr>
              <a:buNone/>
              <a:defRPr/>
            </a:lvl1pPr>
          </a:lstStyle>
          <a:p>
            <a:r>
              <a:rPr lang="en-US"/>
              <a:t>Click icon to add picture</a:t>
            </a:r>
            <a:endParaRPr lang="en-US" dirty="0"/>
          </a:p>
        </p:txBody>
      </p:sp>
      <p:sp>
        <p:nvSpPr>
          <p:cNvPr id="50" name="Content Placeholder 2">
            <a:extLst>
              <a:ext uri="{FF2B5EF4-FFF2-40B4-BE49-F238E27FC236}">
                <a16:creationId xmlns:a16="http://schemas.microsoft.com/office/drawing/2014/main" id="{5C95157B-C7FC-864F-A9C2-08E02E26EE07}"/>
              </a:ext>
            </a:extLst>
          </p:cNvPr>
          <p:cNvSpPr>
            <a:spLocks noGrp="1"/>
          </p:cNvSpPr>
          <p:nvPr>
            <p:ph idx="33" hasCustomPrompt="1"/>
          </p:nvPr>
        </p:nvSpPr>
        <p:spPr>
          <a:xfrm>
            <a:off x="7266215" y="3545060"/>
            <a:ext cx="1826629" cy="667670"/>
          </a:xfrm>
        </p:spPr>
        <p:txBody>
          <a:bodyPr lIns="0" tIns="0" rIns="0" bIns="0">
            <a:normAutofit/>
          </a:bodyPr>
          <a:lstStyle>
            <a:lvl1pPr marL="0" indent="0">
              <a:buSzPct val="95000"/>
              <a:buFont typeface="Arial" panose="020B0604020202020204" pitchFamily="34" charset="0"/>
              <a:buNone/>
              <a:defRPr sz="2000" b="1">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column header</a:t>
            </a:r>
          </a:p>
        </p:txBody>
      </p:sp>
      <p:sp>
        <p:nvSpPr>
          <p:cNvPr id="49" name="Content Placeholder 2">
            <a:extLst>
              <a:ext uri="{FF2B5EF4-FFF2-40B4-BE49-F238E27FC236}">
                <a16:creationId xmlns:a16="http://schemas.microsoft.com/office/drawing/2014/main" id="{71E05108-E0DC-6947-A186-EA5436079AAF}"/>
              </a:ext>
            </a:extLst>
          </p:cNvPr>
          <p:cNvSpPr>
            <a:spLocks noGrp="1"/>
          </p:cNvSpPr>
          <p:nvPr>
            <p:ph idx="32" hasCustomPrompt="1"/>
          </p:nvPr>
        </p:nvSpPr>
        <p:spPr>
          <a:xfrm>
            <a:off x="7266216" y="4275590"/>
            <a:ext cx="1826629" cy="1408470"/>
          </a:xfrm>
        </p:spPr>
        <p:txBody>
          <a:bodyPr lIns="0" tIns="0" rIns="0" bIns="0">
            <a:normAutofit/>
          </a:bodyPr>
          <a:lstStyle>
            <a:lvl1pPr marL="0" indent="0">
              <a:buSzPct val="95000"/>
              <a:buFont typeface="Arial" panose="020B0604020202020204" pitchFamily="34" charset="0"/>
              <a:buNone/>
              <a:defRPr sz="1600" b="0">
                <a:latin typeface="Roboto" panose="02000000000000000000" pitchFamily="2" charset="0"/>
                <a:ea typeface="Roboto" panose="02000000000000000000" pitchFamily="2"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column text</a:t>
            </a:r>
          </a:p>
        </p:txBody>
      </p:sp>
      <p:cxnSp>
        <p:nvCxnSpPr>
          <p:cNvPr id="23" name="Straight Connector 22">
            <a:extLst>
              <a:ext uri="{FF2B5EF4-FFF2-40B4-BE49-F238E27FC236}">
                <a16:creationId xmlns:a16="http://schemas.microsoft.com/office/drawing/2014/main" id="{55F5ADDF-F780-4384-87F4-30070C81BB29}"/>
              </a:ext>
            </a:extLst>
          </p:cNvPr>
          <p:cNvCxnSpPr>
            <a:cxnSpLocks/>
          </p:cNvCxnSpPr>
          <p:nvPr/>
        </p:nvCxnSpPr>
        <p:spPr>
          <a:xfrm>
            <a:off x="9260331" y="1686759"/>
            <a:ext cx="0" cy="4256841"/>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54" name="Picture Placeholder 3">
            <a:extLst>
              <a:ext uri="{FF2B5EF4-FFF2-40B4-BE49-F238E27FC236}">
                <a16:creationId xmlns:a16="http://schemas.microsoft.com/office/drawing/2014/main" id="{E90B3032-DDF8-0446-8BB7-81565519E036}"/>
              </a:ext>
            </a:extLst>
          </p:cNvPr>
          <p:cNvSpPr>
            <a:spLocks noGrp="1"/>
          </p:cNvSpPr>
          <p:nvPr>
            <p:ph type="pic" sz="quarter" idx="37"/>
          </p:nvPr>
        </p:nvSpPr>
        <p:spPr>
          <a:xfrm>
            <a:off x="9410699" y="1684461"/>
            <a:ext cx="1832437" cy="1621608"/>
          </a:xfrm>
        </p:spPr>
        <p:txBody>
          <a:bodyPr/>
          <a:lstStyle>
            <a:lvl1pPr>
              <a:buNone/>
              <a:defRPr/>
            </a:lvl1pPr>
          </a:lstStyle>
          <a:p>
            <a:r>
              <a:rPr lang="en-US"/>
              <a:t>Click icon to add picture</a:t>
            </a:r>
            <a:endParaRPr lang="en-US" dirty="0"/>
          </a:p>
        </p:txBody>
      </p:sp>
      <p:sp>
        <p:nvSpPr>
          <p:cNvPr id="53" name="Content Placeholder 2">
            <a:extLst>
              <a:ext uri="{FF2B5EF4-FFF2-40B4-BE49-F238E27FC236}">
                <a16:creationId xmlns:a16="http://schemas.microsoft.com/office/drawing/2014/main" id="{724287DA-FEAD-6E4A-83EC-B59516E2386C}"/>
              </a:ext>
            </a:extLst>
          </p:cNvPr>
          <p:cNvSpPr>
            <a:spLocks noGrp="1"/>
          </p:cNvSpPr>
          <p:nvPr>
            <p:ph idx="36" hasCustomPrompt="1"/>
          </p:nvPr>
        </p:nvSpPr>
        <p:spPr>
          <a:xfrm>
            <a:off x="9410701" y="3545060"/>
            <a:ext cx="1826629" cy="675110"/>
          </a:xfrm>
        </p:spPr>
        <p:txBody>
          <a:bodyPr lIns="0" tIns="0" rIns="0" bIns="0">
            <a:normAutofit/>
          </a:bodyPr>
          <a:lstStyle>
            <a:lvl1pPr marL="0" indent="0">
              <a:buSzPct val="95000"/>
              <a:buFont typeface="Arial" panose="020B0604020202020204" pitchFamily="34" charset="0"/>
              <a:buNone/>
              <a:defRPr sz="2000" b="1">
                <a:latin typeface="Arial" panose="020B0604020202020204" pitchFamily="34" charset="0"/>
                <a:ea typeface="Roboto" panose="02000000000000000000" pitchFamily="2" charset="0"/>
                <a:cs typeface="Arial" panose="020B0604020202020204" pitchFamily="34"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column header</a:t>
            </a:r>
          </a:p>
        </p:txBody>
      </p:sp>
      <p:sp>
        <p:nvSpPr>
          <p:cNvPr id="52" name="Content Placeholder 2">
            <a:extLst>
              <a:ext uri="{FF2B5EF4-FFF2-40B4-BE49-F238E27FC236}">
                <a16:creationId xmlns:a16="http://schemas.microsoft.com/office/drawing/2014/main" id="{4FC143B3-231A-2B46-ABBF-7F6B6BBF4596}"/>
              </a:ext>
            </a:extLst>
          </p:cNvPr>
          <p:cNvSpPr>
            <a:spLocks noGrp="1"/>
          </p:cNvSpPr>
          <p:nvPr>
            <p:ph idx="35" hasCustomPrompt="1"/>
          </p:nvPr>
        </p:nvSpPr>
        <p:spPr>
          <a:xfrm>
            <a:off x="9410702" y="4275590"/>
            <a:ext cx="1826629" cy="1408470"/>
          </a:xfrm>
        </p:spPr>
        <p:txBody>
          <a:bodyPr lIns="0" tIns="0" rIns="0" bIns="0">
            <a:normAutofit/>
          </a:bodyPr>
          <a:lstStyle>
            <a:lvl1pPr marL="0" indent="0">
              <a:buSzPct val="95000"/>
              <a:buFont typeface="Arial" panose="020B0604020202020204" pitchFamily="34" charset="0"/>
              <a:buNone/>
              <a:defRPr sz="1600" b="0">
                <a:latin typeface="Roboto" panose="02000000000000000000" pitchFamily="2" charset="0"/>
                <a:ea typeface="Roboto" panose="02000000000000000000" pitchFamily="2" charset="0"/>
              </a:defRPr>
            </a:lvl1pPr>
            <a:lvl2pPr marL="4572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2pPr>
            <a:lvl3pPr marL="9144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3pPr>
            <a:lvl4pPr marL="13716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4pPr>
            <a:lvl5pPr marL="1828800" indent="0">
              <a:buClr>
                <a:schemeClr val="tx2"/>
              </a:buClr>
              <a:buSzPct val="100000"/>
              <a:buFont typeface="Arial" panose="020B0604020202020204" pitchFamily="34" charset="0"/>
              <a:buNone/>
              <a:defRPr>
                <a:latin typeface="Roboto" panose="02000000000000000000" pitchFamily="2" charset="0"/>
                <a:ea typeface="Roboto" panose="02000000000000000000" pitchFamily="2" charset="0"/>
              </a:defRPr>
            </a:lvl5pPr>
          </a:lstStyle>
          <a:p>
            <a:pPr lvl="0"/>
            <a:r>
              <a:rPr lang="en-US" dirty="0"/>
              <a:t>Click to edit column text</a:t>
            </a:r>
          </a:p>
        </p:txBody>
      </p:sp>
      <p:pic>
        <p:nvPicPr>
          <p:cNvPr id="3" name="Picture 2" descr="A close up of a sign&#10;&#10;Description automatically generated">
            <a:extLst>
              <a:ext uri="{FF2B5EF4-FFF2-40B4-BE49-F238E27FC236}">
                <a16:creationId xmlns:a16="http://schemas.microsoft.com/office/drawing/2014/main" id="{7B3BCFB0-FCBC-225F-0BBC-5660442ED81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74981" y="6207201"/>
            <a:ext cx="2759767" cy="394252"/>
          </a:xfrm>
          <a:prstGeom prst="rect">
            <a:avLst/>
          </a:prstGeom>
        </p:spPr>
      </p:pic>
      <p:cxnSp>
        <p:nvCxnSpPr>
          <p:cNvPr id="4" name="Straight Connector 3">
            <a:extLst>
              <a:ext uri="{FF2B5EF4-FFF2-40B4-BE49-F238E27FC236}">
                <a16:creationId xmlns:a16="http://schemas.microsoft.com/office/drawing/2014/main" id="{88386EE8-0569-9931-F346-F364F86D9EB0}"/>
              </a:ext>
            </a:extLst>
          </p:cNvPr>
          <p:cNvCxnSpPr/>
          <p:nvPr/>
        </p:nvCxnSpPr>
        <p:spPr>
          <a:xfrm>
            <a:off x="3279996" y="6207201"/>
            <a:ext cx="0" cy="394252"/>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56040221"/>
      </p:ext>
    </p:extLst>
  </p:cSld>
  <p:clrMapOvr>
    <a:masterClrMapping/>
  </p:clrMapOvr>
  <p:hf sldNum="0" hdr="0" ftr="0" dt="0"/>
  <p:extLst>
    <p:ext uri="{DCECCB84-F9BA-43D5-87BE-67443E8EF086}">
      <p15:sldGuideLst xmlns:p15="http://schemas.microsoft.com/office/powerpoint/2012/main">
        <p15:guide id="1" orient="horz" pos="2400">
          <p15:clr>
            <a:srgbClr val="FBAE40"/>
          </p15:clr>
        </p15:guide>
        <p15:guide id="2" pos="598">
          <p15:clr>
            <a:srgbClr val="FBAE40"/>
          </p15:clr>
        </p15:guide>
        <p15:guide id="3" pos="7080">
          <p15:clr>
            <a:srgbClr val="FBAE40"/>
          </p15:clr>
        </p15:guide>
        <p15:guide id="4" pos="3840">
          <p15:clr>
            <a:srgbClr val="FBAE40"/>
          </p15:clr>
        </p15:guide>
        <p15:guide id="5" orient="horz" pos="1054">
          <p15:clr>
            <a:srgbClr val="FBAE40"/>
          </p15:clr>
        </p15:guide>
        <p15:guide id="6" orient="horz" pos="3744">
          <p15:clr>
            <a:srgbClr val="FBAE40"/>
          </p15:clr>
        </p15:guide>
        <p15:guide id="7" orient="horz" pos="697">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Char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AAEF4-B950-814D-A811-CD17BDDF049C}"/>
              </a:ext>
            </a:extLst>
          </p:cNvPr>
          <p:cNvSpPr>
            <a:spLocks noGrp="1"/>
          </p:cNvSpPr>
          <p:nvPr>
            <p:ph type="title"/>
          </p:nvPr>
        </p:nvSpPr>
        <p:spPr>
          <a:xfrm>
            <a:off x="949325" y="494273"/>
            <a:ext cx="10290175" cy="869089"/>
          </a:xfrm>
        </p:spPr>
        <p:txBody>
          <a:bodyPr lIns="0" tIns="0" rIns="0" bIns="0"/>
          <a:lstStyle/>
          <a:p>
            <a:r>
              <a:rPr lang="en-US"/>
              <a:t>Click to edit Master title style</a:t>
            </a:r>
            <a:endParaRPr lang="en-US" dirty="0"/>
          </a:p>
        </p:txBody>
      </p:sp>
      <p:cxnSp>
        <p:nvCxnSpPr>
          <p:cNvPr id="8" name="Straight Connector 7">
            <a:extLst>
              <a:ext uri="{FF2B5EF4-FFF2-40B4-BE49-F238E27FC236}">
                <a16:creationId xmlns:a16="http://schemas.microsoft.com/office/drawing/2014/main" id="{CBB5BDD8-8221-F040-8AE0-3F33C4E24CA0}"/>
              </a:ext>
            </a:extLst>
          </p:cNvPr>
          <p:cNvCxnSpPr>
            <a:cxnSpLocks/>
          </p:cNvCxnSpPr>
          <p:nvPr/>
        </p:nvCxnSpPr>
        <p:spPr>
          <a:xfrm>
            <a:off x="949325" y="1363362"/>
            <a:ext cx="768531" cy="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5" name="Chart Placeholder 4">
            <a:extLst>
              <a:ext uri="{FF2B5EF4-FFF2-40B4-BE49-F238E27FC236}">
                <a16:creationId xmlns:a16="http://schemas.microsoft.com/office/drawing/2014/main" id="{DF1F65E7-1CB7-3D42-91A9-88DA4E58EB0E}"/>
              </a:ext>
            </a:extLst>
          </p:cNvPr>
          <p:cNvSpPr>
            <a:spLocks noGrp="1"/>
          </p:cNvSpPr>
          <p:nvPr>
            <p:ph type="chart" sz="quarter" idx="10"/>
          </p:nvPr>
        </p:nvSpPr>
        <p:spPr>
          <a:xfrm>
            <a:off x="949325" y="1570038"/>
            <a:ext cx="10290175" cy="4114800"/>
          </a:xfrm>
        </p:spPr>
        <p:txBody>
          <a:bodyPr lIns="0" tIns="0" rIns="0" bIns="0"/>
          <a:lstStyle/>
          <a:p>
            <a:r>
              <a:rPr lang="en-US"/>
              <a:t>Click icon to add chart</a:t>
            </a:r>
            <a:endParaRPr lang="en-US" dirty="0"/>
          </a:p>
        </p:txBody>
      </p:sp>
      <p:pic>
        <p:nvPicPr>
          <p:cNvPr id="3" name="Picture 2" descr="A close up of a sign&#10;&#10;Description automatically generated">
            <a:extLst>
              <a:ext uri="{FF2B5EF4-FFF2-40B4-BE49-F238E27FC236}">
                <a16:creationId xmlns:a16="http://schemas.microsoft.com/office/drawing/2014/main" id="{DA8C60AF-EEAC-5243-0D9D-CDCE607B0B3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74981" y="6207201"/>
            <a:ext cx="2759767" cy="394252"/>
          </a:xfrm>
          <a:prstGeom prst="rect">
            <a:avLst/>
          </a:prstGeom>
        </p:spPr>
      </p:pic>
      <p:cxnSp>
        <p:nvCxnSpPr>
          <p:cNvPr id="4" name="Straight Connector 3">
            <a:extLst>
              <a:ext uri="{FF2B5EF4-FFF2-40B4-BE49-F238E27FC236}">
                <a16:creationId xmlns:a16="http://schemas.microsoft.com/office/drawing/2014/main" id="{DCE072EC-4092-3365-D1E4-5DA1C54D6C61}"/>
              </a:ext>
            </a:extLst>
          </p:cNvPr>
          <p:cNvCxnSpPr/>
          <p:nvPr/>
        </p:nvCxnSpPr>
        <p:spPr>
          <a:xfrm>
            <a:off x="3279996" y="6207201"/>
            <a:ext cx="0" cy="394252"/>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96785272"/>
      </p:ext>
    </p:extLst>
  </p:cSld>
  <p:clrMapOvr>
    <a:masterClrMapping/>
  </p:clrMapOvr>
  <p:hf sldNum="0" hdr="0" ftr="0" dt="0"/>
  <p:extLst>
    <p:ext uri="{DCECCB84-F9BA-43D5-87BE-67443E8EF086}">
      <p15:sldGuideLst xmlns:p15="http://schemas.microsoft.com/office/powerpoint/2012/main">
        <p15:guide id="2" pos="598">
          <p15:clr>
            <a:srgbClr val="FBAE40"/>
          </p15:clr>
        </p15:guide>
        <p15:guide id="3" pos="708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_Video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215576"/>
      </p:ext>
    </p:extLst>
  </p:cSld>
  <p:clrMapOvr>
    <a:masterClrMapping/>
  </p:clrMapOvr>
  <p:hf sldNum="0" hdr="0" ftr="0" dt="0"/>
  <p:extLst>
    <p:ext uri="{DCECCB84-F9BA-43D5-87BE-67443E8EF086}">
      <p15:sldGuideLst xmlns:p15="http://schemas.microsoft.com/office/powerpoint/2012/main">
        <p15:guide id="2" pos="598">
          <p15:clr>
            <a:srgbClr val="FBAE40"/>
          </p15:clr>
        </p15:guide>
        <p15:guide id="3" pos="708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Closing Slide">
    <p:bg>
      <p:bgPr>
        <a:solidFill>
          <a:schemeClr val="accent1"/>
        </a:solidFill>
        <a:effectLst/>
      </p:bgPr>
    </p:bg>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AC533B8E-DBF3-664D-901D-8735DE775212}"/>
              </a:ext>
            </a:extLst>
          </p:cNvPr>
          <p:cNvSpPr>
            <a:spLocks noGrp="1"/>
          </p:cNvSpPr>
          <p:nvPr>
            <p:ph type="ctrTitle" hasCustomPrompt="1"/>
          </p:nvPr>
        </p:nvSpPr>
        <p:spPr>
          <a:xfrm>
            <a:off x="989081" y="3367173"/>
            <a:ext cx="7163317" cy="1160369"/>
          </a:xfrm>
        </p:spPr>
        <p:txBody>
          <a:bodyPr lIns="0" tIns="0" rIns="0" bIns="0" anchor="t" anchorCtr="0">
            <a:noAutofit/>
          </a:bodyPr>
          <a:lstStyle>
            <a:lvl1pPr algn="l">
              <a:defRPr sz="6000" b="1">
                <a:solidFill>
                  <a:schemeClr val="bg1"/>
                </a:solidFill>
                <a:latin typeface="Arial" panose="020B0604020202020204" pitchFamily="34" charset="0"/>
                <a:ea typeface="Roboto Black" panose="02000000000000000000" pitchFamily="2" charset="0"/>
                <a:cs typeface="Arial" panose="020B0604020202020204" pitchFamily="34" charset="0"/>
              </a:defRPr>
            </a:lvl1pPr>
          </a:lstStyle>
          <a:p>
            <a:r>
              <a:rPr lang="en-US" dirty="0"/>
              <a:t>Thank you</a:t>
            </a:r>
          </a:p>
        </p:txBody>
      </p:sp>
      <p:cxnSp>
        <p:nvCxnSpPr>
          <p:cNvPr id="21" name="Straight Connector 20">
            <a:extLst>
              <a:ext uri="{FF2B5EF4-FFF2-40B4-BE49-F238E27FC236}">
                <a16:creationId xmlns:a16="http://schemas.microsoft.com/office/drawing/2014/main" id="{4F7216A4-2452-1B4B-AE0D-122E7F5A5965}"/>
              </a:ext>
            </a:extLst>
          </p:cNvPr>
          <p:cNvCxnSpPr>
            <a:cxnSpLocks/>
          </p:cNvCxnSpPr>
          <p:nvPr/>
        </p:nvCxnSpPr>
        <p:spPr>
          <a:xfrm>
            <a:off x="974126" y="3029213"/>
            <a:ext cx="768531" cy="0"/>
          </a:xfrm>
          <a:prstGeom prst="line">
            <a:avLst/>
          </a:prstGeom>
          <a:ln w="635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7" name="Text Placeholder 13">
            <a:extLst>
              <a:ext uri="{FF2B5EF4-FFF2-40B4-BE49-F238E27FC236}">
                <a16:creationId xmlns:a16="http://schemas.microsoft.com/office/drawing/2014/main" id="{73873935-43A0-4C23-AC45-B3EF69B188E1}"/>
              </a:ext>
            </a:extLst>
          </p:cNvPr>
          <p:cNvSpPr>
            <a:spLocks noGrp="1"/>
          </p:cNvSpPr>
          <p:nvPr>
            <p:ph type="body" sz="quarter" idx="12" hasCustomPrompt="1"/>
          </p:nvPr>
        </p:nvSpPr>
        <p:spPr>
          <a:xfrm>
            <a:off x="8628383" y="2463764"/>
            <a:ext cx="2687038" cy="1498329"/>
          </a:xfrm>
        </p:spPr>
        <p:txBody>
          <a:bodyPr vert="horz" anchor="ctr" anchorCtr="0">
            <a:no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400" b="0">
                <a:solidFill>
                  <a:schemeClr val="bg1"/>
                </a:solidFill>
                <a:latin typeface="Arial" panose="020B0604020202020204" pitchFamily="34" charset="0"/>
                <a:cs typeface="Arial" panose="020B0604020202020204" pitchFamily="34" charset="0"/>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Presenter Name</a:t>
            </a:r>
          </a:p>
          <a:p>
            <a:pPr lvl="0"/>
            <a:r>
              <a:rPr lang="en-US" dirty="0"/>
              <a:t>Contact Person Title </a:t>
            </a:r>
          </a:p>
          <a:p>
            <a:pPr lvl="0"/>
            <a:r>
              <a:rPr lang="en-US" dirty="0"/>
              <a:t>Contact Person Unit</a:t>
            </a:r>
          </a:p>
          <a:p>
            <a:pPr lvl="0"/>
            <a:endParaRPr lang="en-US" dirty="0"/>
          </a:p>
          <a:p>
            <a:pPr lvl="0"/>
            <a:r>
              <a:rPr lang="en-US" dirty="0"/>
              <a:t>Phone: </a:t>
            </a:r>
          </a:p>
          <a:p>
            <a:pPr lvl="0"/>
            <a:r>
              <a:rPr lang="en-US" dirty="0"/>
              <a:t>Fax: </a:t>
            </a:r>
          </a:p>
          <a:p>
            <a:pPr lvl="0"/>
            <a:r>
              <a:rPr lang="en-US" dirty="0"/>
              <a:t>Email:</a:t>
            </a:r>
          </a:p>
        </p:txBody>
      </p:sp>
      <p:sp>
        <p:nvSpPr>
          <p:cNvPr id="3" name="Text Placeholder 2">
            <a:extLst>
              <a:ext uri="{FF2B5EF4-FFF2-40B4-BE49-F238E27FC236}">
                <a16:creationId xmlns:a16="http://schemas.microsoft.com/office/drawing/2014/main" id="{33438018-43AE-4329-BACA-C859C7CFF4A2}"/>
              </a:ext>
            </a:extLst>
          </p:cNvPr>
          <p:cNvSpPr>
            <a:spLocks noGrp="1"/>
          </p:cNvSpPr>
          <p:nvPr>
            <p:ph type="body" sz="quarter" idx="10" hasCustomPrompt="1"/>
          </p:nvPr>
        </p:nvSpPr>
        <p:spPr>
          <a:xfrm>
            <a:off x="974126" y="5032935"/>
            <a:ext cx="2234907" cy="341632"/>
          </a:xfrm>
          <a:solidFill>
            <a:schemeClr val="accent2"/>
          </a:solidFill>
          <a:ln>
            <a:noFill/>
          </a:ln>
        </p:spPr>
        <p:txBody>
          <a:bodyPr wrap="square" lIns="91440" tIns="45720" rIns="91440" bIns="45720" anchor="ctr">
            <a:spAutoFit/>
          </a:bodyPr>
          <a:lstStyle>
            <a:lvl1pPr marL="0" indent="0">
              <a:buNone/>
              <a:defRPr sz="1800">
                <a:solidFill>
                  <a:schemeClr val="accent1"/>
                </a:solidFill>
                <a:latin typeface="Roboto Black" panose="02000000000000000000" pitchFamily="2" charset="0"/>
                <a:ea typeface="Roboto Black" panose="02000000000000000000" pitchFamily="2" charset="0"/>
              </a:defRPr>
            </a:lvl1pPr>
          </a:lstStyle>
          <a:p>
            <a:pPr lvl="0"/>
            <a:r>
              <a:rPr lang="en-US" dirty="0"/>
              <a:t>Insert Web Address</a:t>
            </a:r>
          </a:p>
        </p:txBody>
      </p:sp>
      <p:sp>
        <p:nvSpPr>
          <p:cNvPr id="20" name="Footer Placeholder 4">
            <a:extLst>
              <a:ext uri="{FF2B5EF4-FFF2-40B4-BE49-F238E27FC236}">
                <a16:creationId xmlns:a16="http://schemas.microsoft.com/office/drawing/2014/main" id="{4D36833F-B2C7-1C49-9947-A60C1ACB0296}"/>
              </a:ext>
            </a:extLst>
          </p:cNvPr>
          <p:cNvSpPr>
            <a:spLocks noGrp="1"/>
          </p:cNvSpPr>
          <p:nvPr>
            <p:ph type="ftr" sz="quarter" idx="3"/>
          </p:nvPr>
        </p:nvSpPr>
        <p:spPr>
          <a:xfrm>
            <a:off x="956096" y="2463764"/>
            <a:ext cx="7157006" cy="365125"/>
          </a:xfrm>
          <a:prstGeom prst="rect">
            <a:avLst/>
          </a:prstGeom>
          <a:noFill/>
        </p:spPr>
        <p:txBody>
          <a:bodyPr vert="horz" lIns="0" tIns="0" rIns="0" bIns="0" rtlCol="0" anchor="ctr"/>
          <a:lstStyle>
            <a:lvl1pPr algn="l">
              <a:defRPr sz="1800" b="0">
                <a:solidFill>
                  <a:schemeClr val="bg1"/>
                </a:solidFill>
                <a:latin typeface="Arial" panose="020B0604020202020204" pitchFamily="34" charset="0"/>
                <a:cs typeface="Arial" panose="020B0604020202020204" pitchFamily="34" charset="0"/>
              </a:defRPr>
            </a:lvl1pPr>
          </a:lstStyle>
          <a:p>
            <a:endParaRPr lang="en-US" dirty="0"/>
          </a:p>
        </p:txBody>
      </p:sp>
      <p:sp>
        <p:nvSpPr>
          <p:cNvPr id="5" name="Rectangle 4">
            <a:extLst>
              <a:ext uri="{FF2B5EF4-FFF2-40B4-BE49-F238E27FC236}">
                <a16:creationId xmlns:a16="http://schemas.microsoft.com/office/drawing/2014/main" id="{A24D6D4E-5FAE-A341-9BD5-82E56ED07552}"/>
              </a:ext>
            </a:extLst>
          </p:cNvPr>
          <p:cNvSpPr/>
          <p:nvPr/>
        </p:nvSpPr>
        <p:spPr>
          <a:xfrm>
            <a:off x="989081" y="1"/>
            <a:ext cx="2853241" cy="16597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lack background with red text&#10;&#10;Description automatically generated">
            <a:extLst>
              <a:ext uri="{FF2B5EF4-FFF2-40B4-BE49-F238E27FC236}">
                <a16:creationId xmlns:a16="http://schemas.microsoft.com/office/drawing/2014/main" id="{17BBE350-8221-4661-E366-F8D3B4B58A9B}"/>
              </a:ext>
            </a:extLst>
          </p:cNvPr>
          <p:cNvPicPr>
            <a:picLocks noChangeAspect="1"/>
          </p:cNvPicPr>
          <p:nvPr/>
        </p:nvPicPr>
        <p:blipFill>
          <a:blip r:embed="rId2"/>
          <a:stretch>
            <a:fillRect/>
          </a:stretch>
        </p:blipFill>
        <p:spPr>
          <a:xfrm>
            <a:off x="1259993" y="298607"/>
            <a:ext cx="2311417" cy="1062506"/>
          </a:xfrm>
          <a:prstGeom prst="rect">
            <a:avLst/>
          </a:prstGeom>
        </p:spPr>
      </p:pic>
    </p:spTree>
    <p:extLst>
      <p:ext uri="{BB962C8B-B14F-4D97-AF65-F5344CB8AC3E}">
        <p14:creationId xmlns:p14="http://schemas.microsoft.com/office/powerpoint/2010/main" val="4290378329"/>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598">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Closing Slide-Solid Black">
    <p:bg>
      <p:bgRef idx="1001">
        <a:schemeClr val="bg1"/>
      </p:bgRef>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FBAA51B-ACF0-6938-37DD-CC07BAE5BE31}"/>
              </a:ext>
            </a:extLst>
          </p:cNvPr>
          <p:cNvSpPr>
            <a:spLocks noGrp="1"/>
          </p:cNvSpPr>
          <p:nvPr>
            <p:ph type="ctrTitle" hasCustomPrompt="1"/>
          </p:nvPr>
        </p:nvSpPr>
        <p:spPr>
          <a:xfrm>
            <a:off x="989081" y="3367173"/>
            <a:ext cx="7163317" cy="1160369"/>
          </a:xfrm>
        </p:spPr>
        <p:txBody>
          <a:bodyPr lIns="0" tIns="0" rIns="0" bIns="0" anchor="t" anchorCtr="0">
            <a:noAutofit/>
          </a:bodyPr>
          <a:lstStyle>
            <a:lvl1pPr algn="l">
              <a:defRPr sz="6000" b="1">
                <a:solidFill>
                  <a:schemeClr val="accent1"/>
                </a:solidFill>
                <a:latin typeface="Arial" panose="020B0604020202020204" pitchFamily="34" charset="0"/>
                <a:ea typeface="Roboto Black" panose="02000000000000000000" pitchFamily="2" charset="0"/>
                <a:cs typeface="Arial" panose="020B0604020202020204" pitchFamily="34" charset="0"/>
              </a:defRPr>
            </a:lvl1pPr>
          </a:lstStyle>
          <a:p>
            <a:r>
              <a:rPr lang="en-US" dirty="0"/>
              <a:t>Thank you</a:t>
            </a:r>
          </a:p>
        </p:txBody>
      </p:sp>
      <p:cxnSp>
        <p:nvCxnSpPr>
          <p:cNvPr id="6" name="Straight Connector 5">
            <a:extLst>
              <a:ext uri="{FF2B5EF4-FFF2-40B4-BE49-F238E27FC236}">
                <a16:creationId xmlns:a16="http://schemas.microsoft.com/office/drawing/2014/main" id="{CFEF0E67-393C-496C-065F-90E7FF92B719}"/>
              </a:ext>
            </a:extLst>
          </p:cNvPr>
          <p:cNvCxnSpPr>
            <a:cxnSpLocks/>
          </p:cNvCxnSpPr>
          <p:nvPr/>
        </p:nvCxnSpPr>
        <p:spPr>
          <a:xfrm>
            <a:off x="974126" y="3029213"/>
            <a:ext cx="768531"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Text Placeholder 13">
            <a:extLst>
              <a:ext uri="{FF2B5EF4-FFF2-40B4-BE49-F238E27FC236}">
                <a16:creationId xmlns:a16="http://schemas.microsoft.com/office/drawing/2014/main" id="{C0D5E89C-250E-EC5B-1324-3FD6C3CCFE0A}"/>
              </a:ext>
            </a:extLst>
          </p:cNvPr>
          <p:cNvSpPr>
            <a:spLocks noGrp="1"/>
          </p:cNvSpPr>
          <p:nvPr>
            <p:ph type="body" sz="quarter" idx="12" hasCustomPrompt="1"/>
          </p:nvPr>
        </p:nvSpPr>
        <p:spPr>
          <a:xfrm>
            <a:off x="8628383" y="2463764"/>
            <a:ext cx="2687038" cy="1498329"/>
          </a:xfrm>
        </p:spPr>
        <p:txBody>
          <a:bodyPr vert="horz" anchor="ctr" anchorCtr="0">
            <a:no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400" b="0">
                <a:solidFill>
                  <a:schemeClr val="accent1"/>
                </a:solidFill>
                <a:latin typeface="Arial" panose="020B0604020202020204" pitchFamily="34" charset="0"/>
                <a:cs typeface="Arial" panose="020B0604020202020204" pitchFamily="34" charset="0"/>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Presenter Name</a:t>
            </a:r>
          </a:p>
          <a:p>
            <a:pPr lvl="0"/>
            <a:r>
              <a:rPr lang="en-US" dirty="0"/>
              <a:t>Contact Person Title </a:t>
            </a:r>
          </a:p>
          <a:p>
            <a:pPr lvl="0"/>
            <a:r>
              <a:rPr lang="en-US" dirty="0"/>
              <a:t>Contact Person Unit</a:t>
            </a:r>
          </a:p>
          <a:p>
            <a:pPr lvl="0"/>
            <a:endParaRPr lang="en-US" dirty="0"/>
          </a:p>
          <a:p>
            <a:pPr lvl="0"/>
            <a:r>
              <a:rPr lang="en-US" dirty="0"/>
              <a:t>Phone: </a:t>
            </a:r>
          </a:p>
          <a:p>
            <a:pPr lvl="0"/>
            <a:r>
              <a:rPr lang="en-US" dirty="0"/>
              <a:t>Fax: </a:t>
            </a:r>
          </a:p>
          <a:p>
            <a:pPr lvl="0"/>
            <a:r>
              <a:rPr lang="en-US" dirty="0"/>
              <a:t>Email:</a:t>
            </a:r>
          </a:p>
        </p:txBody>
      </p:sp>
      <p:sp>
        <p:nvSpPr>
          <p:cNvPr id="8" name="Text Placeholder 2">
            <a:extLst>
              <a:ext uri="{FF2B5EF4-FFF2-40B4-BE49-F238E27FC236}">
                <a16:creationId xmlns:a16="http://schemas.microsoft.com/office/drawing/2014/main" id="{9FC0247F-3823-8C1B-5715-FA5F56D36954}"/>
              </a:ext>
            </a:extLst>
          </p:cNvPr>
          <p:cNvSpPr>
            <a:spLocks noGrp="1"/>
          </p:cNvSpPr>
          <p:nvPr>
            <p:ph type="body" sz="quarter" idx="10" hasCustomPrompt="1"/>
          </p:nvPr>
        </p:nvSpPr>
        <p:spPr>
          <a:xfrm>
            <a:off x="974126" y="5032935"/>
            <a:ext cx="2234907" cy="341632"/>
          </a:xfrm>
          <a:solidFill>
            <a:schemeClr val="accent1"/>
          </a:solidFill>
          <a:ln>
            <a:noFill/>
          </a:ln>
        </p:spPr>
        <p:txBody>
          <a:bodyPr wrap="square" lIns="91440" tIns="45720" rIns="91440" bIns="45720" anchor="ctr">
            <a:spAutoFit/>
          </a:bodyPr>
          <a:lstStyle>
            <a:lvl1pPr marL="0" indent="0">
              <a:buNone/>
              <a:defRPr sz="1800">
                <a:solidFill>
                  <a:schemeClr val="bg1"/>
                </a:solidFill>
                <a:latin typeface="Roboto Black" panose="02000000000000000000" pitchFamily="2" charset="0"/>
                <a:ea typeface="Roboto Black" panose="02000000000000000000" pitchFamily="2" charset="0"/>
              </a:defRPr>
            </a:lvl1pPr>
          </a:lstStyle>
          <a:p>
            <a:pPr lvl="0"/>
            <a:r>
              <a:rPr lang="en-US" dirty="0"/>
              <a:t>Insert Web Address</a:t>
            </a:r>
          </a:p>
        </p:txBody>
      </p:sp>
      <p:sp>
        <p:nvSpPr>
          <p:cNvPr id="9" name="Footer Placeholder 4">
            <a:extLst>
              <a:ext uri="{FF2B5EF4-FFF2-40B4-BE49-F238E27FC236}">
                <a16:creationId xmlns:a16="http://schemas.microsoft.com/office/drawing/2014/main" id="{FD828086-3270-A396-622B-90865BFFDE7D}"/>
              </a:ext>
            </a:extLst>
          </p:cNvPr>
          <p:cNvSpPr>
            <a:spLocks noGrp="1"/>
          </p:cNvSpPr>
          <p:nvPr>
            <p:ph type="ftr" sz="quarter" idx="3"/>
          </p:nvPr>
        </p:nvSpPr>
        <p:spPr>
          <a:xfrm>
            <a:off x="956096" y="2463764"/>
            <a:ext cx="7157006" cy="365125"/>
          </a:xfrm>
          <a:prstGeom prst="rect">
            <a:avLst/>
          </a:prstGeom>
          <a:noFill/>
        </p:spPr>
        <p:txBody>
          <a:bodyPr vert="horz" lIns="0" tIns="0" rIns="0" bIns="0" rtlCol="0" anchor="ctr"/>
          <a:lstStyle>
            <a:lvl1pPr algn="l">
              <a:defRPr sz="1800" b="0">
                <a:solidFill>
                  <a:schemeClr val="accent1"/>
                </a:solidFill>
                <a:latin typeface="Arial" panose="020B0604020202020204" pitchFamily="34" charset="0"/>
                <a:cs typeface="Arial" panose="020B0604020202020204" pitchFamily="34" charset="0"/>
              </a:defRPr>
            </a:lvl1pPr>
          </a:lstStyle>
          <a:p>
            <a:endParaRPr lang="en-US" dirty="0"/>
          </a:p>
        </p:txBody>
      </p:sp>
      <p:sp>
        <p:nvSpPr>
          <p:cNvPr id="10" name="Rectangle 9">
            <a:extLst>
              <a:ext uri="{FF2B5EF4-FFF2-40B4-BE49-F238E27FC236}">
                <a16:creationId xmlns:a16="http://schemas.microsoft.com/office/drawing/2014/main" id="{BF2A9F09-5371-7163-7DED-7714C416A302}"/>
              </a:ext>
            </a:extLst>
          </p:cNvPr>
          <p:cNvSpPr/>
          <p:nvPr/>
        </p:nvSpPr>
        <p:spPr>
          <a:xfrm>
            <a:off x="956096" y="0"/>
            <a:ext cx="2853241" cy="165971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D9C7D66D-1B01-79F0-E01C-53676F9974A2}"/>
              </a:ext>
            </a:extLst>
          </p:cNvPr>
          <p:cNvPicPr>
            <a:picLocks noChangeAspect="1"/>
          </p:cNvPicPr>
          <p:nvPr/>
        </p:nvPicPr>
        <p:blipFill>
          <a:blip r:embed="rId2"/>
          <a:srcRect/>
          <a:stretch/>
        </p:blipFill>
        <p:spPr>
          <a:xfrm>
            <a:off x="1227008" y="298606"/>
            <a:ext cx="2311416" cy="1062506"/>
          </a:xfrm>
          <a:prstGeom prst="rect">
            <a:avLst/>
          </a:prstGeom>
        </p:spPr>
      </p:pic>
    </p:spTree>
    <p:extLst>
      <p:ext uri="{BB962C8B-B14F-4D97-AF65-F5344CB8AC3E}">
        <p14:creationId xmlns:p14="http://schemas.microsoft.com/office/powerpoint/2010/main" val="73156925"/>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orient="horz" pos="2160">
          <p15:clr>
            <a:srgbClr val="FBAE40"/>
          </p15:clr>
        </p15:guide>
        <p15:guide id="2" pos="598">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Logo Only (Re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27E8F59-7961-2CC1-A8FC-2E17C14D35BD}"/>
              </a:ext>
            </a:extLst>
          </p:cNvPr>
          <p:cNvSpPr/>
          <p:nvPr/>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ack and white sign with white text&#10;&#10;Description automatically generated">
            <a:extLst>
              <a:ext uri="{FF2B5EF4-FFF2-40B4-BE49-F238E27FC236}">
                <a16:creationId xmlns:a16="http://schemas.microsoft.com/office/drawing/2014/main" id="{4BFCC390-1C63-D1FF-B3B6-36640D3ECD75}"/>
              </a:ext>
            </a:extLst>
          </p:cNvPr>
          <p:cNvPicPr>
            <a:picLocks noChangeAspect="1"/>
          </p:cNvPicPr>
          <p:nvPr/>
        </p:nvPicPr>
        <p:blipFill>
          <a:blip r:embed="rId2"/>
          <a:stretch>
            <a:fillRect/>
          </a:stretch>
        </p:blipFill>
        <p:spPr>
          <a:xfrm>
            <a:off x="2826578" y="1926120"/>
            <a:ext cx="6538844" cy="3005759"/>
          </a:xfrm>
          <a:prstGeom prst="rect">
            <a:avLst/>
          </a:prstGeom>
        </p:spPr>
      </p:pic>
    </p:spTree>
    <p:extLst>
      <p:ext uri="{BB962C8B-B14F-4D97-AF65-F5344CB8AC3E}">
        <p14:creationId xmlns:p14="http://schemas.microsoft.com/office/powerpoint/2010/main" val="4040620465"/>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Logo Only (Whit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BFCC390-1C63-D1FF-B3B6-36640D3ECD75}"/>
              </a:ext>
            </a:extLst>
          </p:cNvPr>
          <p:cNvPicPr>
            <a:picLocks noChangeAspect="1"/>
          </p:cNvPicPr>
          <p:nvPr/>
        </p:nvPicPr>
        <p:blipFill>
          <a:blip r:embed="rId2"/>
          <a:srcRect/>
          <a:stretch/>
        </p:blipFill>
        <p:spPr>
          <a:xfrm>
            <a:off x="2826578" y="1926120"/>
            <a:ext cx="6538844" cy="3005758"/>
          </a:xfrm>
          <a:prstGeom prst="rect">
            <a:avLst/>
          </a:prstGeom>
        </p:spPr>
      </p:pic>
    </p:spTree>
    <p:extLst>
      <p:ext uri="{BB962C8B-B14F-4D97-AF65-F5344CB8AC3E}">
        <p14:creationId xmlns:p14="http://schemas.microsoft.com/office/powerpoint/2010/main" val="3398833172"/>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1804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C97C9018-7EA1-904C-A723-7B7B72649E72}" type="datetimeFigureOut">
              <a:rPr lang="en-US" smtClean="0"/>
              <a:t>10/12/26</a:t>
            </a:fld>
            <a:endParaRPr lang="en-US"/>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EA0C9C34-39AB-5548-84E6-420B1543B5F9}" type="slidenum">
              <a:rPr lang="en-US" smtClean="0"/>
              <a:t>‹#›</a:t>
            </a:fld>
            <a:endParaRPr lang="en-US"/>
          </a:p>
        </p:txBody>
      </p:sp>
    </p:spTree>
    <p:extLst>
      <p:ext uri="{BB962C8B-B14F-4D97-AF65-F5344CB8AC3E}">
        <p14:creationId xmlns:p14="http://schemas.microsoft.com/office/powerpoint/2010/main" val="448722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714C69-584E-919D-9C12-28C49F9CBC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6F28B7F-BDDD-82E7-B505-C203780439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C4A4051-A8D8-02B8-5DDA-2BB75D5083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8A87A34-81AB-432B-8DAE-1953F412C126}" type="datetimeFigureOut">
              <a:rPr lang="en-US" smtClean="0"/>
              <a:pPr/>
              <a:t>10/12/26</a:t>
            </a:fld>
            <a:endParaRPr lang="en-US" dirty="0"/>
          </a:p>
        </p:txBody>
      </p:sp>
      <p:sp>
        <p:nvSpPr>
          <p:cNvPr id="5" name="Footer Placeholder 4">
            <a:extLst>
              <a:ext uri="{FF2B5EF4-FFF2-40B4-BE49-F238E27FC236}">
                <a16:creationId xmlns:a16="http://schemas.microsoft.com/office/drawing/2014/main" id="{A5762F6C-9367-10F2-9547-CAEB16B9D4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DD2D69EA-24A5-393E-D1EC-050195631F5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246217445"/>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 id="2147483681" r:id="rId18"/>
    <p:sldLayoutId id="2147483682" r:id="rId19"/>
    <p:sldLayoutId id="2147483683" r:id="rId20"/>
    <p:sldLayoutId id="2147483684" r:id="rId21"/>
    <p:sldLayoutId id="2147483685" r:id="rId22"/>
    <p:sldLayoutId id="2147483686" r:id="rId23"/>
    <p:sldLayoutId id="2147483687" r:id="rId24"/>
    <p:sldLayoutId id="2147483688" r:id="rId25"/>
    <p:sldLayoutId id="2147483689" r:id="rId26"/>
    <p:sldLayoutId id="2147483690" r:id="rId27"/>
    <p:sldLayoutId id="2147483691" r:id="rId28"/>
    <p:sldLayoutId id="2147483692" r:id="rId29"/>
    <p:sldLayoutId id="2147483693" r:id="rId30"/>
  </p:sldLayoutIdLst>
  <p:hf sldNum="0" hdr="0" ftr="0" dt="0"/>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30.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hyperlink" Target="https://creativecommons.org/licenses/by-sa/3.0/" TargetMode="External"/><Relationship Id="rId4" Type="http://schemas.openxmlformats.org/officeDocument/2006/relationships/hyperlink" Target="https://www.picpedia.org/handwriting/a/agenda.html"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0.xml"/><Relationship Id="rId5" Type="http://schemas.openxmlformats.org/officeDocument/2006/relationships/image" Target="../media/image9.jpeg"/><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8" Type="http://schemas.openxmlformats.org/officeDocument/2006/relationships/hyperlink" Target="https://researchleap.com/understanding-research-ethics-guidelines-for-conducting-ethical-research/" TargetMode="External"/><Relationship Id="rId3" Type="http://schemas.openxmlformats.org/officeDocument/2006/relationships/image" Target="../media/image10.jpeg"/><Relationship Id="rId7"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20.xml"/><Relationship Id="rId6" Type="http://schemas.openxmlformats.org/officeDocument/2006/relationships/hyperlink" Target="https://www.picpedia.org/chalkboard/c/code-of-conduct.html" TargetMode="External"/><Relationship Id="rId11" Type="http://schemas.openxmlformats.org/officeDocument/2006/relationships/hyperlink" Target="https://creativecommons.org/licenses/by/3.0/" TargetMode="External"/><Relationship Id="rId5" Type="http://schemas.openxmlformats.org/officeDocument/2006/relationships/image" Target="../media/image11.jpeg"/><Relationship Id="rId10" Type="http://schemas.openxmlformats.org/officeDocument/2006/relationships/hyperlink" Target="https://creativecommons.org/licenses/by-sa/3.0/" TargetMode="External"/><Relationship Id="rId4" Type="http://schemas.openxmlformats.org/officeDocument/2006/relationships/hyperlink" Target="https://theraleighcommons.org/raleighpublicrecord/the-council-record/2016/04/20/the-council-record-8/" TargetMode="External"/><Relationship Id="rId9" Type="http://schemas.openxmlformats.org/officeDocument/2006/relationships/hyperlink" Target="https://creativecommons.org/licenses/by-nc-sa/3.0/" TargetMode="Externa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3.xml"/><Relationship Id="rId1" Type="http://schemas.openxmlformats.org/officeDocument/2006/relationships/slideLayout" Target="../slideLayouts/slideLayout1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1.xml"/><Relationship Id="rId1" Type="http://schemas.openxmlformats.org/officeDocument/2006/relationships/slideLayout" Target="../slideLayouts/slideLayout10.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1.xml"/><Relationship Id="rId6" Type="http://schemas.openxmlformats.org/officeDocument/2006/relationships/image" Target="../media/image32.png"/><Relationship Id="rId5" Type="http://schemas.openxmlformats.org/officeDocument/2006/relationships/image" Target="../media/image31.svg"/><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0.xml"/><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6.png"/><Relationship Id="rId4" Type="http://schemas.openxmlformats.org/officeDocument/2006/relationships/notesSlide" Target="../notesSlides/notesSlide2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89081" y="3367173"/>
            <a:ext cx="7163317" cy="1160369"/>
          </a:xfrm>
          <a:prstGeom prst="rect">
            <a:avLst/>
          </a:prstGeom>
        </p:spPr>
        <p:txBody>
          <a:bodyPr vert="horz" lIns="0" tIns="0" rIns="0" bIns="0" rtlCol="0" anchor="t" anchorCtr="0">
            <a:normAutofit/>
          </a:bodyPr>
          <a:lstStyle/>
          <a:p>
            <a:pPr marL="0" indent="0">
              <a:lnSpc>
                <a:spcPct val="90000"/>
              </a:lnSpc>
              <a:spcBef>
                <a:spcPct val="0"/>
              </a:spcBef>
              <a:spcAft>
                <a:spcPts val="600"/>
              </a:spcAft>
            </a:pPr>
            <a:r>
              <a:rPr lang="en-US" sz="4200" b="1" kern="1200" dirty="0">
                <a:solidFill>
                  <a:schemeClr val="bg1"/>
                </a:solidFill>
                <a:latin typeface="Arial" panose="020B0604020202020204" pitchFamily="34" charset="0"/>
                <a:ea typeface="Roboto Black" panose="02000000000000000000" pitchFamily="2" charset="0"/>
                <a:cs typeface="Arial" panose="020B0604020202020204" pitchFamily="34" charset="0"/>
              </a:rPr>
              <a:t>Avoiding the “I Wish I’d Known That” Moments</a:t>
            </a:r>
          </a:p>
        </p:txBody>
      </p:sp>
      <p:sp>
        <p:nvSpPr>
          <p:cNvPr id="11" name="Title 10">
            <a:extLst>
              <a:ext uri="{FF2B5EF4-FFF2-40B4-BE49-F238E27FC236}">
                <a16:creationId xmlns:a16="http://schemas.microsoft.com/office/drawing/2014/main" id="{03D25D21-0F95-D041-25F5-2F8160EA1FAE}"/>
              </a:ext>
            </a:extLst>
          </p:cNvPr>
          <p:cNvSpPr>
            <a:spLocks noGrp="1"/>
          </p:cNvSpPr>
          <p:nvPr>
            <p:ph type="ctrTitle"/>
          </p:nvPr>
        </p:nvSpPr>
        <p:spPr/>
        <p:txBody>
          <a:bodyPr/>
          <a:lstStyle/>
          <a:p>
            <a:r>
              <a:rPr lang="en-US" dirty="0"/>
              <a:t>Avoiding the “I Wish I’d Known That!” Moments</a:t>
            </a:r>
          </a:p>
        </p:txBody>
      </p:sp>
      <p:sp>
        <p:nvSpPr>
          <p:cNvPr id="8" name="Text Placeholder 2">
            <a:extLst>
              <a:ext uri="{FF2B5EF4-FFF2-40B4-BE49-F238E27FC236}">
                <a16:creationId xmlns:a16="http://schemas.microsoft.com/office/drawing/2014/main" id="{8E968EFA-B02D-99B3-433D-7BB3FA77FF5E}"/>
              </a:ext>
            </a:extLst>
          </p:cNvPr>
          <p:cNvSpPr>
            <a:spLocks noGrp="1"/>
          </p:cNvSpPr>
          <p:nvPr>
            <p:ph type="body" sz="quarter" idx="10"/>
          </p:nvPr>
        </p:nvSpPr>
        <p:spPr>
          <a:xfrm>
            <a:off x="974725" y="5481302"/>
            <a:ext cx="10354360" cy="690897"/>
          </a:xfrm>
        </p:spPr>
        <p:txBody>
          <a:bodyPr>
            <a:normAutofit fontScale="92500" lnSpcReduction="10000"/>
          </a:bodyPr>
          <a:lstStyle/>
          <a:p>
            <a:r>
              <a:rPr lang="en-US" dirty="0"/>
              <a:t>Sara Shonrock, Community &amp; Economic Development </a:t>
            </a:r>
          </a:p>
          <a:p>
            <a:r>
              <a:rPr lang="en-US" dirty="0"/>
              <a:t>Iowa State University Extension and Outreach</a:t>
            </a:r>
          </a:p>
        </p:txBody>
      </p:sp>
      <p:sp>
        <p:nvSpPr>
          <p:cNvPr id="3" name="Text 1"/>
          <p:cNvSpPr/>
          <p:nvPr/>
        </p:nvSpPr>
        <p:spPr>
          <a:xfrm>
            <a:off x="974126" y="5032935"/>
            <a:ext cx="3356574" cy="341632"/>
          </a:xfrm>
          <a:prstGeom prst="rect">
            <a:avLst/>
          </a:prstGeom>
          <a:solidFill>
            <a:schemeClr val="accent2"/>
          </a:solidFill>
          <a:ln>
            <a:noFill/>
          </a:ln>
        </p:spPr>
        <p:txBody>
          <a:bodyPr vert="horz" wrap="square" lIns="91440" tIns="45720" rIns="91440" bIns="45720" rtlCol="0" anchor="ctr">
            <a:noAutofit/>
          </a:bodyPr>
          <a:lstStyle/>
          <a:p>
            <a:pPr>
              <a:lnSpc>
                <a:spcPct val="90000"/>
              </a:lnSpc>
              <a:spcBef>
                <a:spcPts val="1000"/>
              </a:spcBef>
            </a:pPr>
            <a:r>
              <a:rPr lang="en-US" kern="1200" dirty="0">
                <a:solidFill>
                  <a:schemeClr val="accent1"/>
                </a:solidFill>
                <a:latin typeface="Roboto Black" panose="02000000000000000000" pitchFamily="2" charset="0"/>
                <a:ea typeface="Roboto Black" panose="02000000000000000000" pitchFamily="2" charset="0"/>
                <a:cs typeface="Arial" panose="020B0604020202020204" pitchFamily="34" charset="0"/>
              </a:rPr>
              <a:t>A guide for new clerks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DB922-ACB6-D8A4-2BA2-F11962DD9880}"/>
              </a:ext>
            </a:extLst>
          </p:cNvPr>
          <p:cNvSpPr>
            <a:spLocks noGrp="1"/>
          </p:cNvSpPr>
          <p:nvPr>
            <p:ph type="ctrTitle"/>
          </p:nvPr>
        </p:nvSpPr>
        <p:spPr/>
        <p:txBody>
          <a:bodyPr>
            <a:normAutofit fontScale="90000"/>
          </a:bodyPr>
          <a:lstStyle/>
          <a:p>
            <a:r>
              <a:rPr lang="en-US" dirty="0"/>
              <a:t>Presenter</a:t>
            </a:r>
          </a:p>
        </p:txBody>
      </p:sp>
      <p:sp>
        <p:nvSpPr>
          <p:cNvPr id="3" name="Subtitle 2">
            <a:extLst>
              <a:ext uri="{FF2B5EF4-FFF2-40B4-BE49-F238E27FC236}">
                <a16:creationId xmlns:a16="http://schemas.microsoft.com/office/drawing/2014/main" id="{E0667C1E-1F99-66A5-B1A6-26A691392AC4}"/>
              </a:ext>
            </a:extLst>
          </p:cNvPr>
          <p:cNvSpPr>
            <a:spLocks noGrp="1"/>
          </p:cNvSpPr>
          <p:nvPr>
            <p:ph type="subTitle" idx="1"/>
          </p:nvPr>
        </p:nvSpPr>
        <p:spPr>
          <a:xfrm>
            <a:off x="4784280" y="1899939"/>
            <a:ext cx="5807520" cy="2698445"/>
          </a:xfrm>
        </p:spPr>
        <p:txBody>
          <a:bodyPr>
            <a:normAutofit fontScale="85000" lnSpcReduction="20000"/>
          </a:bodyPr>
          <a:lstStyle/>
          <a:p>
            <a:r>
              <a:rPr lang="en-US" dirty="0"/>
              <a:t>Sara Shonrock</a:t>
            </a:r>
          </a:p>
          <a:p>
            <a:r>
              <a:rPr lang="en-US" dirty="0"/>
              <a:t>Assistant Director, Community &amp; Economic Development at Iowa State University Extension &amp; Outreach</a:t>
            </a:r>
          </a:p>
          <a:p>
            <a:r>
              <a:rPr lang="en-US" dirty="0"/>
              <a:t>Working with Iowa State Extension and Outreach Community &amp; Economic Development since 2019</a:t>
            </a:r>
          </a:p>
          <a:p>
            <a:r>
              <a:rPr lang="en-US" dirty="0"/>
              <a:t>Primarily focusing on local and regional government needs and education. </a:t>
            </a:r>
          </a:p>
          <a:p>
            <a:r>
              <a:rPr lang="en-US" dirty="0"/>
              <a:t>Former Director for the Iowa Municipal Professionals Institute and Academy</a:t>
            </a:r>
          </a:p>
        </p:txBody>
      </p:sp>
      <p:pic>
        <p:nvPicPr>
          <p:cNvPr id="9" name="Picture Placeholder 8">
            <a:extLst>
              <a:ext uri="{FF2B5EF4-FFF2-40B4-BE49-F238E27FC236}">
                <a16:creationId xmlns:a16="http://schemas.microsoft.com/office/drawing/2014/main" id="{881BA831-4D87-C420-12DB-144E410AE31B}"/>
              </a:ext>
            </a:extLst>
          </p:cNvPr>
          <p:cNvPicPr>
            <a:picLocks noGrp="1" noChangeAspect="1"/>
          </p:cNvPicPr>
          <p:nvPr>
            <p:ph type="pic" sz="quarter" idx="14"/>
          </p:nvPr>
        </p:nvPicPr>
        <p:blipFill>
          <a:blip r:embed="rId3" cstate="print">
            <a:extLst>
              <a:ext uri="{28A0092B-C50C-407E-A947-70E740481C1C}">
                <a14:useLocalDpi xmlns:a14="http://schemas.microsoft.com/office/drawing/2010/main"/>
              </a:ext>
            </a:extLst>
          </a:blip>
          <a:srcRect/>
          <a:stretch/>
        </p:blipFill>
        <p:spPr>
          <a:xfrm>
            <a:off x="2233885" y="1616882"/>
            <a:ext cx="1983309" cy="2698445"/>
          </a:xfrm>
        </p:spPr>
      </p:pic>
    </p:spTree>
    <p:extLst>
      <p:ext uri="{BB962C8B-B14F-4D97-AF65-F5344CB8AC3E}">
        <p14:creationId xmlns:p14="http://schemas.microsoft.com/office/powerpoint/2010/main" val="9889163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6173511" y="1686757"/>
            <a:ext cx="5030513" cy="4256843"/>
          </a:xfrm>
          <a:prstGeom prst="rect">
            <a:avLst/>
          </a:prstGeom>
        </p:spPr>
        <p:txBody>
          <a:bodyPr vert="horz" lIns="0" tIns="0" rIns="0" bIns="0" rtlCol="0">
            <a:normAutofit fontScale="85000" lnSpcReduction="20000"/>
          </a:bodyPr>
          <a:lstStyle/>
          <a:p>
            <a:pPr marL="228600" indent="-228600">
              <a:spcBef>
                <a:spcPts val="1000"/>
              </a:spcBef>
              <a:buClr>
                <a:schemeClr val="tx2"/>
              </a:buClr>
              <a:buSzPct val="95000"/>
              <a:buFont typeface="Arial" panose="020B0604020202020204" pitchFamily="34" charset="0"/>
              <a:buChar char="•"/>
            </a:pPr>
            <a:r>
              <a:rPr lang="en-US" sz="2800" kern="1200" dirty="0"/>
              <a:t>Turn to </a:t>
            </a:r>
            <a:r>
              <a:rPr lang="en-US" sz="2800" dirty="0"/>
              <a:t>your neighbor.  Introduce yourself with:</a:t>
            </a:r>
          </a:p>
          <a:p>
            <a:pPr marL="685800" lvl="1" indent="-228600">
              <a:spcBef>
                <a:spcPts val="1000"/>
              </a:spcBef>
              <a:buClr>
                <a:schemeClr val="tx2"/>
              </a:buClr>
              <a:buSzPct val="95000"/>
              <a:buFont typeface="Arial" panose="020B0604020202020204" pitchFamily="34" charset="0"/>
              <a:buChar char="•"/>
            </a:pPr>
            <a:r>
              <a:rPr lang="en-US" sz="2800" dirty="0"/>
              <a:t> your city</a:t>
            </a:r>
          </a:p>
          <a:p>
            <a:pPr marL="685800" lvl="1" indent="-228600">
              <a:spcBef>
                <a:spcPts val="1000"/>
              </a:spcBef>
              <a:buClr>
                <a:schemeClr val="tx2"/>
              </a:buClr>
              <a:buSzPct val="95000"/>
              <a:buFont typeface="Arial" panose="020B0604020202020204" pitchFamily="34" charset="0"/>
              <a:buChar char="•"/>
            </a:pPr>
            <a:r>
              <a:rPr lang="en-US" sz="2800" dirty="0"/>
              <a:t> your position </a:t>
            </a:r>
          </a:p>
          <a:p>
            <a:pPr marL="685800" lvl="1" indent="-228600">
              <a:spcBef>
                <a:spcPts val="1000"/>
              </a:spcBef>
              <a:buClr>
                <a:schemeClr val="tx2"/>
              </a:buClr>
              <a:buSzPct val="95000"/>
              <a:buFont typeface="Arial" panose="020B0604020202020204" pitchFamily="34" charset="0"/>
              <a:buChar char="•"/>
            </a:pPr>
            <a:r>
              <a:rPr lang="en-US" sz="2800" dirty="0"/>
              <a:t>how long you’ve been in your position</a:t>
            </a:r>
          </a:p>
          <a:p>
            <a:pPr>
              <a:spcBef>
                <a:spcPts val="1000"/>
              </a:spcBef>
              <a:buClr>
                <a:schemeClr val="tx2"/>
              </a:buClr>
              <a:buSzPct val="95000"/>
            </a:pPr>
            <a:r>
              <a:rPr lang="en-US" sz="2800" kern="1200" dirty="0"/>
              <a:t>Then answer the following question: </a:t>
            </a:r>
          </a:p>
          <a:p>
            <a:pPr marL="228600" indent="-228600">
              <a:spcBef>
                <a:spcPts val="1000"/>
              </a:spcBef>
              <a:buClr>
                <a:schemeClr val="tx2"/>
              </a:buClr>
              <a:buSzPct val="95000"/>
              <a:buFont typeface="Arial" panose="020B0604020202020204" pitchFamily="34" charset="0"/>
              <a:buChar char="•"/>
            </a:pPr>
            <a:r>
              <a:rPr lang="en-US" sz="2800" kern="1200" dirty="0"/>
              <a:t>What interested you most about your position before you took it? What concerns you most now that you have the position? </a:t>
            </a:r>
          </a:p>
        </p:txBody>
      </p:sp>
      <p:sp>
        <p:nvSpPr>
          <p:cNvPr id="2" name="Text 0"/>
          <p:cNvSpPr/>
          <p:nvPr/>
        </p:nvSpPr>
        <p:spPr>
          <a:xfrm>
            <a:off x="952499" y="526777"/>
            <a:ext cx="10287001" cy="869089"/>
          </a:xfrm>
          <a:prstGeom prst="rect">
            <a:avLst/>
          </a:prstGeom>
        </p:spPr>
        <p:txBody>
          <a:bodyPr vert="horz" lIns="0" tIns="0" rIns="0" bIns="0" rtlCol="0" anchor="ctr">
            <a:normAutofit/>
          </a:bodyPr>
          <a:lstStyle/>
          <a:p>
            <a:pPr marL="0" indent="0">
              <a:spcBef>
                <a:spcPct val="0"/>
              </a:spcBef>
              <a:spcAft>
                <a:spcPts val="600"/>
              </a:spcAft>
            </a:pPr>
            <a:r>
              <a:rPr lang="en-US" sz="4400" b="1" kern="1200"/>
              <a:t>Icebreaker</a:t>
            </a:r>
          </a:p>
        </p:txBody>
      </p:sp>
      <p:pic>
        <p:nvPicPr>
          <p:cNvPr id="5" name="Picture Placeholder 4" descr="A nursery group of Emperor penguin chicks huddled together">
            <a:extLst>
              <a:ext uri="{FF2B5EF4-FFF2-40B4-BE49-F238E27FC236}">
                <a16:creationId xmlns:a16="http://schemas.microsoft.com/office/drawing/2014/main" id="{5FCC98A1-3A13-8462-2A59-B6DD65973129}"/>
              </a:ext>
            </a:extLst>
          </p:cNvPr>
          <p:cNvPicPr>
            <a:picLocks noGrp="1" noChangeAspect="1"/>
          </p:cNvPicPr>
          <p:nvPr>
            <p:ph type="pic" sz="quarter" idx="4294967295"/>
          </p:nvPr>
        </p:nvPicPr>
        <p:blipFill>
          <a:blip r:embed="rId3" cstate="print">
            <a:extLst>
              <a:ext uri="{28A0092B-C50C-407E-A947-70E740481C1C}">
                <a14:useLocalDpi xmlns:a14="http://schemas.microsoft.com/office/drawing/2010/main"/>
              </a:ext>
            </a:extLst>
          </a:blip>
          <a:srcRect b="-1"/>
          <a:stretch>
            <a:fillRect/>
          </a:stretch>
        </p:blipFill>
        <p:spPr>
          <a:xfrm>
            <a:off x="952498" y="1686757"/>
            <a:ext cx="5030513" cy="4256843"/>
          </a:xfr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52500" y="2805221"/>
            <a:ext cx="10286999" cy="759906"/>
          </a:xfrm>
          <a:prstGeom prst="rect">
            <a:avLst/>
          </a:prstGeom>
        </p:spPr>
        <p:txBody>
          <a:bodyPr vert="horz" lIns="0" tIns="0" rIns="0" bIns="0" rtlCol="0" anchor="t" anchorCtr="0">
            <a:normAutofit fontScale="85000" lnSpcReduction="10000"/>
          </a:bodyPr>
          <a:lstStyle/>
          <a:p>
            <a:pPr marL="0" indent="0">
              <a:lnSpc>
                <a:spcPct val="90000"/>
              </a:lnSpc>
              <a:spcBef>
                <a:spcPct val="0"/>
              </a:spcBef>
              <a:spcAft>
                <a:spcPts val="600"/>
              </a:spcAft>
            </a:pPr>
            <a:r>
              <a:rPr lang="en-US" sz="5100" b="1" kern="1200" dirty="0">
                <a:solidFill>
                  <a:schemeClr val="accent1"/>
                </a:solidFill>
                <a:latin typeface="Arial" panose="020B0604020202020204" pitchFamily="34" charset="0"/>
                <a:ea typeface="Roboto Black" panose="02000000000000000000" pitchFamily="2" charset="0"/>
                <a:cs typeface="Arial" panose="020B0604020202020204" pitchFamily="34" charset="0"/>
              </a:rPr>
              <a:t>The Reality of Municipal Professionals</a:t>
            </a:r>
          </a:p>
        </p:txBody>
      </p:sp>
      <p:sp>
        <p:nvSpPr>
          <p:cNvPr id="3" name="Text 1"/>
          <p:cNvSpPr/>
          <p:nvPr/>
        </p:nvSpPr>
        <p:spPr>
          <a:xfrm>
            <a:off x="952500" y="3791876"/>
            <a:ext cx="10286999" cy="407460"/>
          </a:xfrm>
          <a:prstGeom prst="rect">
            <a:avLst/>
          </a:prstGeom>
        </p:spPr>
        <p:txBody>
          <a:bodyPr vert="horz" lIns="0" tIns="0" rIns="0" bIns="0" rtlCol="0">
            <a:normAutofit/>
          </a:bodyPr>
          <a:lstStyle/>
          <a:p>
            <a:pPr>
              <a:lnSpc>
                <a:spcPct val="90000"/>
              </a:lnSpc>
              <a:spcBef>
                <a:spcPts val="1000"/>
              </a:spcBef>
            </a:pPr>
            <a:r>
              <a:rPr lang="en-US" sz="2400" b="0" kern="1200">
                <a:solidFill>
                  <a:schemeClr val="accent1"/>
                </a:solidFill>
                <a:latin typeface="Arial" panose="020B0604020202020204" pitchFamily="34" charset="0"/>
                <a:ea typeface="Roboto" panose="02000000000000000000" pitchFamily="2" charset="0"/>
                <a:cs typeface="Arial" panose="020B0604020202020204" pitchFamily="34" charset="0"/>
              </a:rPr>
              <a:t>Meetings • Records • Finance • Elections • Publications • Public Service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F068924-B4DC-C4D0-5AC7-E8EDCD5CB011}"/>
              </a:ext>
            </a:extLst>
          </p:cNvPr>
          <p:cNvSpPr>
            <a:spLocks noGrp="1"/>
          </p:cNvSpPr>
          <p:nvPr>
            <p:ph idx="10"/>
          </p:nvPr>
        </p:nvSpPr>
        <p:spPr/>
        <p:txBody>
          <a:bodyPr/>
          <a:lstStyle/>
          <a:p>
            <a:r>
              <a:rPr lang="en-US" b="1" dirty="0"/>
              <a:t>Information hub </a:t>
            </a:r>
            <a:r>
              <a:rPr lang="en-US" dirty="0"/>
              <a:t>for residents, staff, &amp; elected officials</a:t>
            </a:r>
          </a:p>
          <a:p>
            <a:r>
              <a:rPr lang="en-US" b="1" dirty="0"/>
              <a:t>Master calendar keeper, official custodian of records, and deadline tracker</a:t>
            </a:r>
          </a:p>
          <a:p>
            <a:r>
              <a:rPr lang="en-US" b="1" dirty="0"/>
              <a:t>Juggler of meetings, elections, licenses, budgets, &amp; public requests</a:t>
            </a:r>
          </a:p>
          <a:p>
            <a:r>
              <a:rPr lang="en-US" b="1" dirty="0"/>
              <a:t>Asked to do the impossible…preferably by 4:30p.m.</a:t>
            </a:r>
          </a:p>
          <a:p>
            <a:r>
              <a:rPr lang="en-US" b="1" dirty="0"/>
              <a:t>Question for you:</a:t>
            </a:r>
          </a:p>
          <a:p>
            <a:pPr lvl="1"/>
            <a:r>
              <a:rPr lang="en-US" b="1" dirty="0"/>
              <a:t>What task takes up more of your time than people realize? </a:t>
            </a:r>
          </a:p>
        </p:txBody>
      </p:sp>
      <p:sp>
        <p:nvSpPr>
          <p:cNvPr id="3" name="Title 2">
            <a:extLst>
              <a:ext uri="{FF2B5EF4-FFF2-40B4-BE49-F238E27FC236}">
                <a16:creationId xmlns:a16="http://schemas.microsoft.com/office/drawing/2014/main" id="{D54ADF9C-9380-C444-50BE-6EDB13EBDC37}"/>
              </a:ext>
            </a:extLst>
          </p:cNvPr>
          <p:cNvSpPr>
            <a:spLocks noGrp="1"/>
          </p:cNvSpPr>
          <p:nvPr>
            <p:ph type="title"/>
          </p:nvPr>
        </p:nvSpPr>
        <p:spPr/>
        <p:txBody>
          <a:bodyPr/>
          <a:lstStyle/>
          <a:p>
            <a:r>
              <a:rPr lang="en-US" dirty="0"/>
              <a:t>The Ultimate Municipal Juggler</a:t>
            </a:r>
          </a:p>
        </p:txBody>
      </p:sp>
    </p:spTree>
    <p:extLst>
      <p:ext uri="{BB962C8B-B14F-4D97-AF65-F5344CB8AC3E}">
        <p14:creationId xmlns:p14="http://schemas.microsoft.com/office/powerpoint/2010/main" val="7358312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84288A82-0D54-D67F-4AF2-56670617F1E8}"/>
              </a:ext>
            </a:extLst>
          </p:cNvPr>
          <p:cNvGraphicFramePr>
            <a:graphicFrameLocks noGrp="1"/>
          </p:cNvGraphicFramePr>
          <p:nvPr>
            <p:ph idx="10"/>
            <p:extLst>
              <p:ext uri="{D42A27DB-BD31-4B8C-83A1-F6EECF244321}">
                <p14:modId xmlns:p14="http://schemas.microsoft.com/office/powerpoint/2010/main" val="3425944476"/>
              </p:ext>
            </p:extLst>
          </p:nvPr>
        </p:nvGraphicFramePr>
        <p:xfrm>
          <a:off x="952498" y="1686757"/>
          <a:ext cx="10251527" cy="42568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a:extLst>
              <a:ext uri="{FF2B5EF4-FFF2-40B4-BE49-F238E27FC236}">
                <a16:creationId xmlns:a16="http://schemas.microsoft.com/office/drawing/2014/main" id="{FFB5E536-9716-F9D4-92C2-797D632B13DE}"/>
              </a:ext>
            </a:extLst>
          </p:cNvPr>
          <p:cNvSpPr>
            <a:spLocks noGrp="1"/>
          </p:cNvSpPr>
          <p:nvPr>
            <p:ph type="title"/>
          </p:nvPr>
        </p:nvSpPr>
        <p:spPr/>
        <p:txBody>
          <a:bodyPr>
            <a:normAutofit fontScale="90000"/>
          </a:bodyPr>
          <a:lstStyle/>
          <a:p>
            <a:r>
              <a:rPr lang="en-US" dirty="0"/>
              <a:t>Federal, State, and Local Law Overviews</a:t>
            </a:r>
          </a:p>
        </p:txBody>
      </p:sp>
    </p:spTree>
    <p:extLst>
      <p:ext uri="{BB962C8B-B14F-4D97-AF65-F5344CB8AC3E}">
        <p14:creationId xmlns:p14="http://schemas.microsoft.com/office/powerpoint/2010/main" val="17792121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952498" y="1686757"/>
            <a:ext cx="10251527" cy="4256843"/>
          </a:xfrm>
          <a:prstGeom prst="rect">
            <a:avLst/>
          </a:prstGeom>
        </p:spPr>
        <p:txBody>
          <a:bodyPr vert="horz" lIns="0" tIns="0" rIns="0" bIns="0" rtlCol="0">
            <a:normAutofit/>
          </a:bodyPr>
          <a:lstStyle/>
          <a:p>
            <a:pPr marL="228600" indent="-228600">
              <a:lnSpc>
                <a:spcPct val="90000"/>
              </a:lnSpc>
              <a:spcBef>
                <a:spcPts val="1000"/>
              </a:spcBef>
              <a:buClr>
                <a:schemeClr val="tx2"/>
              </a:buClr>
              <a:buSzPct val="95000"/>
              <a:buFont typeface="Arial" panose="020B0604020202020204" pitchFamily="34" charset="0"/>
              <a:buChar char="•"/>
            </a:pPr>
            <a:r>
              <a:rPr lang="en-US" sz="2800" dirty="0">
                <a:latin typeface="Arial" panose="020B0604020202020204" pitchFamily="34" charset="0"/>
                <a:ea typeface="Roboto" panose="02000000000000000000" pitchFamily="2" charset="0"/>
                <a:cs typeface="Arial" panose="020B0604020202020204" pitchFamily="34" charset="0"/>
              </a:rPr>
              <a:t>Agendas</a:t>
            </a:r>
          </a:p>
          <a:p>
            <a:pPr lvl="1" fontAlgn="base">
              <a:lnSpc>
                <a:spcPts val="2475"/>
              </a:lnSpc>
              <a:buFont typeface="Arial" panose="020B0604020202020204" pitchFamily="34" charset="0"/>
              <a:buChar char="•"/>
            </a:pPr>
            <a:r>
              <a:rPr lang="en-US" b="0" i="0" u="none" strike="noStrike" dirty="0">
                <a:solidFill>
                  <a:srgbClr val="000000"/>
                </a:solidFill>
                <a:effectLst/>
                <a:latin typeface="Arial" panose="020B0604020202020204" pitchFamily="34" charset="0"/>
              </a:rPr>
              <a:t>Public Hearings should offer the specifics of public hearings (guidelines, time limits)</a:t>
            </a:r>
          </a:p>
          <a:p>
            <a:pPr lvl="1" fontAlgn="base">
              <a:lnSpc>
                <a:spcPts val="2475"/>
              </a:lnSpc>
            </a:pPr>
            <a:r>
              <a:rPr lang="en-US" b="0" i="0" dirty="0">
                <a:solidFill>
                  <a:srgbClr val="000000"/>
                </a:solidFill>
                <a:effectLst/>
                <a:latin typeface="Arial" panose="020B0604020202020204" pitchFamily="34" charset="0"/>
              </a:rPr>
              <a:t>​</a:t>
            </a:r>
          </a:p>
          <a:p>
            <a:pPr lvl="1" fontAlgn="base">
              <a:lnSpc>
                <a:spcPts val="2475"/>
              </a:lnSpc>
              <a:buFont typeface="Arial" panose="020B0604020202020204" pitchFamily="34" charset="0"/>
              <a:buChar char="•"/>
            </a:pPr>
            <a:r>
              <a:rPr lang="en-US" b="0" i="0" u="none" strike="noStrike" dirty="0">
                <a:solidFill>
                  <a:srgbClr val="000000"/>
                </a:solidFill>
                <a:effectLst/>
                <a:latin typeface="Arial" panose="020B0604020202020204" pitchFamily="34" charset="0"/>
              </a:rPr>
              <a:t>Title &amp; Heading should be comparable to council minutes in format </a:t>
            </a:r>
            <a:r>
              <a:rPr lang="en-US" b="0" i="0" dirty="0">
                <a:solidFill>
                  <a:srgbClr val="000000"/>
                </a:solidFill>
                <a:effectLst/>
                <a:latin typeface="Arial" panose="020B0604020202020204" pitchFamily="34" charset="0"/>
              </a:rPr>
              <a:t>​</a:t>
            </a:r>
          </a:p>
          <a:p>
            <a:pPr lvl="2" fontAlgn="base">
              <a:lnSpc>
                <a:spcPts val="2100"/>
              </a:lnSpc>
              <a:buFont typeface="Arial" panose="020B0604020202020204" pitchFamily="34" charset="0"/>
              <a:buChar char="•"/>
            </a:pPr>
            <a:r>
              <a:rPr lang="en-US" sz="1600" b="0" i="0" u="none" strike="noStrike" dirty="0">
                <a:solidFill>
                  <a:srgbClr val="000000"/>
                </a:solidFill>
                <a:effectLst/>
                <a:latin typeface="Arial" panose="020B0604020202020204" pitchFamily="34" charset="0"/>
              </a:rPr>
              <a:t>Should state it’s an agenda</a:t>
            </a:r>
            <a:r>
              <a:rPr lang="en-US" sz="1600" b="0" i="0" dirty="0">
                <a:solidFill>
                  <a:srgbClr val="000000"/>
                </a:solidFill>
                <a:effectLst/>
                <a:latin typeface="Arial" panose="020B0604020202020204" pitchFamily="34" charset="0"/>
              </a:rPr>
              <a:t>​</a:t>
            </a:r>
            <a:endParaRPr lang="en-US" b="0" i="0" dirty="0">
              <a:solidFill>
                <a:srgbClr val="000000"/>
              </a:solidFill>
              <a:effectLst/>
              <a:latin typeface="Arial" panose="020B0604020202020204" pitchFamily="34" charset="0"/>
            </a:endParaRPr>
          </a:p>
          <a:p>
            <a:pPr lvl="2" fontAlgn="base">
              <a:lnSpc>
                <a:spcPts val="2100"/>
              </a:lnSpc>
              <a:buFont typeface="Arial" panose="020B0604020202020204" pitchFamily="34" charset="0"/>
              <a:buChar char="•"/>
            </a:pPr>
            <a:r>
              <a:rPr lang="en-US" sz="1600" b="0" i="0" u="none" strike="noStrike" dirty="0">
                <a:solidFill>
                  <a:srgbClr val="000000"/>
                </a:solidFill>
                <a:effectLst/>
                <a:latin typeface="Arial" panose="020B0604020202020204" pitchFamily="34" charset="0"/>
              </a:rPr>
              <a:t>Name the municipality</a:t>
            </a:r>
            <a:r>
              <a:rPr lang="en-US" sz="1600" b="0" i="0" dirty="0">
                <a:solidFill>
                  <a:srgbClr val="000000"/>
                </a:solidFill>
                <a:effectLst/>
                <a:latin typeface="Arial" panose="020B0604020202020204" pitchFamily="34" charset="0"/>
              </a:rPr>
              <a:t>​</a:t>
            </a:r>
            <a:endParaRPr lang="en-US" b="0" i="0" dirty="0">
              <a:solidFill>
                <a:srgbClr val="000000"/>
              </a:solidFill>
              <a:effectLst/>
              <a:latin typeface="Arial" panose="020B0604020202020204" pitchFamily="34" charset="0"/>
            </a:endParaRPr>
          </a:p>
          <a:p>
            <a:pPr lvl="2" fontAlgn="base">
              <a:lnSpc>
                <a:spcPts val="2100"/>
              </a:lnSpc>
              <a:buFont typeface="Arial" panose="020B0604020202020204" pitchFamily="34" charset="0"/>
              <a:buChar char="•"/>
            </a:pPr>
            <a:r>
              <a:rPr lang="en-US" sz="1600" b="0" i="0" u="none" strike="noStrike" dirty="0">
                <a:solidFill>
                  <a:srgbClr val="000000"/>
                </a:solidFill>
                <a:effectLst/>
                <a:latin typeface="Arial" panose="020B0604020202020204" pitchFamily="34" charset="0"/>
              </a:rPr>
              <a:t>Show date/time/place</a:t>
            </a:r>
            <a:r>
              <a:rPr lang="en-US" sz="1600" b="0" i="0" dirty="0">
                <a:solidFill>
                  <a:srgbClr val="000000"/>
                </a:solidFill>
                <a:effectLst/>
                <a:latin typeface="Arial" panose="020B0604020202020204" pitchFamily="34" charset="0"/>
              </a:rPr>
              <a:t>​</a:t>
            </a:r>
          </a:p>
          <a:p>
            <a:pPr lvl="2" fontAlgn="base">
              <a:lnSpc>
                <a:spcPts val="2100"/>
              </a:lnSpc>
            </a:pPr>
            <a:endParaRPr lang="en-US" b="0" i="0" dirty="0">
              <a:solidFill>
                <a:srgbClr val="000000"/>
              </a:solidFill>
              <a:effectLst/>
              <a:latin typeface="Arial" panose="020B0604020202020204" pitchFamily="34" charset="0"/>
            </a:endParaRPr>
          </a:p>
          <a:p>
            <a:pPr lvl="1" fontAlgn="base">
              <a:lnSpc>
                <a:spcPts val="2475"/>
              </a:lnSpc>
              <a:buFont typeface="Arial" panose="020B0604020202020204" pitchFamily="34" charset="0"/>
              <a:buChar char="•"/>
            </a:pPr>
            <a:r>
              <a:rPr lang="en-US" b="0" i="0" u="none" strike="noStrike" dirty="0">
                <a:solidFill>
                  <a:srgbClr val="000000"/>
                </a:solidFill>
                <a:effectLst/>
                <a:latin typeface="Arial" panose="020B0604020202020204" pitchFamily="34" charset="0"/>
              </a:rPr>
              <a:t>Council Procedures </a:t>
            </a:r>
            <a:r>
              <a:rPr lang="en-US" b="0" i="0" dirty="0">
                <a:solidFill>
                  <a:srgbClr val="000000"/>
                </a:solidFill>
                <a:effectLst/>
                <a:latin typeface="Arial" panose="020B0604020202020204" pitchFamily="34" charset="0"/>
              </a:rPr>
              <a:t>​</a:t>
            </a:r>
          </a:p>
          <a:p>
            <a:pPr lvl="2" fontAlgn="base">
              <a:lnSpc>
                <a:spcPts val="2100"/>
              </a:lnSpc>
              <a:buFont typeface="Arial" panose="020B0604020202020204" pitchFamily="34" charset="0"/>
              <a:buChar char="•"/>
            </a:pPr>
            <a:r>
              <a:rPr lang="en-US" sz="1600" b="0" i="0" u="none" strike="noStrike" dirty="0">
                <a:solidFill>
                  <a:srgbClr val="000000"/>
                </a:solidFill>
                <a:effectLst/>
                <a:latin typeface="Arial" panose="020B0604020202020204" pitchFamily="34" charset="0"/>
              </a:rPr>
              <a:t> Consult your council procedures for specific details</a:t>
            </a:r>
            <a:r>
              <a:rPr lang="en-US" sz="1600" b="0" i="0" dirty="0">
                <a:solidFill>
                  <a:srgbClr val="000000"/>
                </a:solidFill>
                <a:effectLst/>
                <a:latin typeface="Arial" panose="020B0604020202020204" pitchFamily="34" charset="0"/>
              </a:rPr>
              <a:t>​</a:t>
            </a:r>
            <a:endParaRPr lang="en-US" sz="2800" dirty="0">
              <a:latin typeface="Arial" panose="020B0604020202020204" pitchFamily="34" charset="0"/>
              <a:ea typeface="Roboto" panose="02000000000000000000" pitchFamily="2" charset="0"/>
              <a:cs typeface="Arial" panose="020B0604020202020204" pitchFamily="34" charset="0"/>
            </a:endParaRPr>
          </a:p>
          <a:p>
            <a:pPr marL="685800" lvl="1" indent="-228600">
              <a:lnSpc>
                <a:spcPct val="90000"/>
              </a:lnSpc>
              <a:spcBef>
                <a:spcPts val="1000"/>
              </a:spcBef>
              <a:buClr>
                <a:schemeClr val="tx2"/>
              </a:buClr>
              <a:buSzPct val="95000"/>
              <a:buFont typeface="Arial" panose="020B0604020202020204" pitchFamily="34" charset="0"/>
              <a:buChar char="•"/>
            </a:pPr>
            <a:endParaRPr lang="en-US" sz="2800" dirty="0">
              <a:latin typeface="Arial" panose="020B0604020202020204" pitchFamily="34" charset="0"/>
              <a:ea typeface="Roboto" panose="02000000000000000000" pitchFamily="2" charset="0"/>
              <a:cs typeface="Arial" panose="020B0604020202020204" pitchFamily="34" charset="0"/>
            </a:endParaRPr>
          </a:p>
        </p:txBody>
      </p:sp>
      <p:sp>
        <p:nvSpPr>
          <p:cNvPr id="2" name="Text 0"/>
          <p:cNvSpPr/>
          <p:nvPr/>
        </p:nvSpPr>
        <p:spPr>
          <a:xfrm>
            <a:off x="952499" y="526777"/>
            <a:ext cx="10287001" cy="869089"/>
          </a:xfrm>
          <a:prstGeom prst="rect">
            <a:avLst/>
          </a:prstGeom>
        </p:spPr>
        <p:txBody>
          <a:bodyPr vert="horz" lIns="0" tIns="0" rIns="0" bIns="0" rtlCol="0" anchor="ctr">
            <a:normAutofit/>
          </a:bodyPr>
          <a:lstStyle/>
          <a:p>
            <a:pPr marL="0" indent="0">
              <a:lnSpc>
                <a:spcPct val="90000"/>
              </a:lnSpc>
              <a:spcBef>
                <a:spcPct val="0"/>
              </a:spcBef>
              <a:spcAft>
                <a:spcPts val="600"/>
              </a:spcAft>
            </a:pPr>
            <a:r>
              <a:rPr lang="en-US" sz="4400" b="1" kern="1200" dirty="0">
                <a:latin typeface="Arial" panose="020B0604020202020204" pitchFamily="34" charset="0"/>
                <a:ea typeface="Roboto" panose="02000000000000000000" pitchFamily="2" charset="0"/>
                <a:cs typeface="Arial" panose="020B0604020202020204" pitchFamily="34" charset="0"/>
              </a:rPr>
              <a:t>Before a Council Meeting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52498" y="1686757"/>
            <a:ext cx="10251527" cy="4256843"/>
          </a:xfrm>
          <a:prstGeom prst="rect">
            <a:avLst/>
          </a:prstGeom>
        </p:spPr>
        <p:txBody>
          <a:bodyPr vert="horz" lIns="0" tIns="0" rIns="0" bIns="0" rtlCol="0">
            <a:normAutofit/>
          </a:bodyPr>
          <a:lstStyle/>
          <a:p>
            <a:pPr marL="228600" indent="-228600">
              <a:lnSpc>
                <a:spcPct val="90000"/>
              </a:lnSpc>
              <a:spcBef>
                <a:spcPts val="1000"/>
              </a:spcBef>
              <a:buClr>
                <a:schemeClr val="tx2"/>
              </a:buClr>
              <a:buSzPct val="95000"/>
              <a:buFont typeface="Arial" panose="020B0604020202020204" pitchFamily="34" charset="0"/>
              <a:buChar char="•"/>
            </a:pPr>
            <a:r>
              <a:rPr lang="en-US" sz="1500" dirty="0">
                <a:latin typeface="Arial" panose="020B0604020202020204" pitchFamily="34" charset="0"/>
                <a:ea typeface="Roboto" panose="02000000000000000000" pitchFamily="2" charset="0"/>
                <a:cs typeface="Arial" panose="020B0604020202020204" pitchFamily="34" charset="0"/>
              </a:rPr>
              <a:t>Agendas with minimal information such as “approval of old minutes, old business, new business” would </a:t>
            </a:r>
            <a:r>
              <a:rPr lang="en-US" sz="1500" u="sng" dirty="0">
                <a:latin typeface="Arial" panose="020B0604020202020204" pitchFamily="34" charset="0"/>
                <a:ea typeface="Roboto" panose="02000000000000000000" pitchFamily="2" charset="0"/>
                <a:cs typeface="Arial" panose="020B0604020202020204" pitchFamily="34" charset="0"/>
              </a:rPr>
              <a:t>not</a:t>
            </a:r>
            <a:r>
              <a:rPr lang="en-US" sz="1500" dirty="0">
                <a:latin typeface="Arial" panose="020B0604020202020204" pitchFamily="34" charset="0"/>
                <a:ea typeface="Roboto" panose="02000000000000000000" pitchFamily="2" charset="0"/>
                <a:cs typeface="Arial" panose="020B0604020202020204" pitchFamily="34" charset="0"/>
              </a:rPr>
              <a:t> be sufficient, nor would using the same agenda for meeting after meeting. The information on the agenda must be reasonably sufficient to alert interested people as to the subject matter to be considered. </a:t>
            </a:r>
          </a:p>
          <a:p>
            <a:pPr marL="228600" indent="-228600">
              <a:lnSpc>
                <a:spcPct val="90000"/>
              </a:lnSpc>
              <a:spcBef>
                <a:spcPts val="1000"/>
              </a:spcBef>
              <a:buClr>
                <a:schemeClr val="tx2"/>
              </a:buClr>
              <a:buSzPct val="95000"/>
              <a:buFont typeface="Arial" panose="020B0604020202020204" pitchFamily="34" charset="0"/>
              <a:buChar char="•"/>
            </a:pPr>
            <a:r>
              <a:rPr lang="en-US" sz="1500" dirty="0">
                <a:latin typeface="Arial" panose="020B0604020202020204" pitchFamily="34" charset="0"/>
                <a:ea typeface="Roboto" panose="02000000000000000000" pitchFamily="2" charset="0"/>
                <a:cs typeface="Arial" panose="020B0604020202020204" pitchFamily="34" charset="0"/>
              </a:rPr>
              <a:t>Minimum requirements include:</a:t>
            </a:r>
          </a:p>
          <a:p>
            <a:pPr marL="685800" lvl="2" indent="-228600">
              <a:lnSpc>
                <a:spcPct val="90000"/>
              </a:lnSpc>
              <a:spcBef>
                <a:spcPts val="1000"/>
              </a:spcBef>
              <a:buClr>
                <a:schemeClr val="tx2"/>
              </a:buClr>
              <a:buSzPct val="95000"/>
              <a:buFont typeface="Arial" panose="020B0604020202020204" pitchFamily="34" charset="0"/>
              <a:buChar char="•"/>
            </a:pPr>
            <a:r>
              <a:rPr lang="en-US" sz="1500" dirty="0">
                <a:latin typeface="Arial" panose="020B0604020202020204" pitchFamily="34" charset="0"/>
                <a:ea typeface="Roboto" panose="02000000000000000000" pitchFamily="2" charset="0"/>
                <a:cs typeface="Arial" panose="020B0604020202020204" pitchFamily="34" charset="0"/>
              </a:rPr>
              <a:t>Time, date, location, and tentative agenda.</a:t>
            </a:r>
          </a:p>
          <a:p>
            <a:pPr marL="228600" lvl="2" indent="-228600">
              <a:lnSpc>
                <a:spcPct val="90000"/>
              </a:lnSpc>
              <a:spcBef>
                <a:spcPts val="1000"/>
              </a:spcBef>
              <a:buClr>
                <a:schemeClr val="tx2"/>
              </a:buClr>
              <a:buSzPct val="95000"/>
              <a:buFont typeface="Arial" panose="020B0604020202020204" pitchFamily="34" charset="0"/>
              <a:buChar char="•"/>
            </a:pPr>
            <a:r>
              <a:rPr lang="en-US" sz="1500" dirty="0">
                <a:latin typeface="Arial" panose="020B0604020202020204" pitchFamily="34" charset="0"/>
                <a:ea typeface="Roboto" panose="02000000000000000000" pitchFamily="2" charset="0"/>
                <a:cs typeface="Arial" panose="020B0604020202020204" pitchFamily="34" charset="0"/>
              </a:rPr>
              <a:t>The tentative agenda can be subject to change under certain circumstances.</a:t>
            </a:r>
          </a:p>
          <a:p>
            <a:pPr marL="228600" lvl="2" indent="-228600">
              <a:lnSpc>
                <a:spcPct val="90000"/>
              </a:lnSpc>
              <a:spcBef>
                <a:spcPts val="1000"/>
              </a:spcBef>
              <a:buClr>
                <a:schemeClr val="tx2"/>
              </a:buClr>
              <a:buSzPct val="95000"/>
              <a:buFont typeface="Arial" panose="020B0604020202020204" pitchFamily="34" charset="0"/>
              <a:buChar char="•"/>
            </a:pPr>
            <a:r>
              <a:rPr lang="en-US" sz="1500" dirty="0">
                <a:latin typeface="Arial" panose="020B0604020202020204" pitchFamily="34" charset="0"/>
                <a:ea typeface="Roboto" panose="02000000000000000000" pitchFamily="2" charset="0"/>
                <a:cs typeface="Arial" panose="020B0604020202020204" pitchFamily="34" charset="0"/>
              </a:rPr>
              <a:t>The law allows discussion and action on emergency items, </a:t>
            </a:r>
          </a:p>
          <a:p>
            <a:pPr marL="685800" lvl="5" indent="-228600">
              <a:lnSpc>
                <a:spcPct val="90000"/>
              </a:lnSpc>
              <a:spcBef>
                <a:spcPts val="1000"/>
              </a:spcBef>
              <a:buClr>
                <a:schemeClr val="tx2"/>
              </a:buClr>
              <a:buSzPct val="95000"/>
              <a:buFont typeface="Arial" panose="020B0604020202020204" pitchFamily="34" charset="0"/>
              <a:buChar char="•"/>
            </a:pPr>
            <a:r>
              <a:rPr lang="en-US" sz="1500" b="1" i="1" dirty="0">
                <a:solidFill>
                  <a:srgbClr val="FF0000"/>
                </a:solidFill>
                <a:latin typeface="Arial" panose="020B0604020202020204" pitchFamily="34" charset="0"/>
                <a:ea typeface="Roboto" panose="02000000000000000000" pitchFamily="2" charset="0"/>
                <a:cs typeface="Arial" panose="020B0604020202020204" pitchFamily="34" charset="0"/>
              </a:rPr>
              <a:t>but if action can reasonably be deferred to a later meeting, it should be. </a:t>
            </a:r>
          </a:p>
          <a:p>
            <a:pPr marL="228600" lvl="1" indent="-228600">
              <a:lnSpc>
                <a:spcPct val="90000"/>
              </a:lnSpc>
              <a:spcBef>
                <a:spcPts val="1000"/>
              </a:spcBef>
              <a:buClr>
                <a:schemeClr val="tx2"/>
              </a:buClr>
              <a:buSzPct val="95000"/>
              <a:buFont typeface="Arial" panose="020B0604020202020204" pitchFamily="34" charset="0"/>
              <a:buChar char="•"/>
            </a:pPr>
            <a:r>
              <a:rPr lang="en-US" sz="1500" dirty="0">
                <a:latin typeface="Arial" panose="020B0604020202020204" pitchFamily="34" charset="0"/>
                <a:ea typeface="Roboto" panose="02000000000000000000" pitchFamily="2" charset="0"/>
                <a:cs typeface="Arial" panose="020B0604020202020204" pitchFamily="34" charset="0"/>
              </a:rPr>
              <a:t>The agenda must specifically state any issues the board intends to discuss in open or in closed sessions.</a:t>
            </a:r>
          </a:p>
          <a:p>
            <a:pPr marL="228600" lvl="1" indent="-228600">
              <a:lnSpc>
                <a:spcPct val="90000"/>
              </a:lnSpc>
              <a:spcBef>
                <a:spcPts val="1000"/>
              </a:spcBef>
              <a:buClr>
                <a:schemeClr val="tx2"/>
              </a:buClr>
              <a:buSzPct val="95000"/>
              <a:buFont typeface="Arial" panose="020B0604020202020204" pitchFamily="34" charset="0"/>
              <a:buChar char="•"/>
            </a:pPr>
            <a:r>
              <a:rPr lang="en-US" sz="1500" b="1" u="sng" dirty="0">
                <a:latin typeface="Arial" panose="020B0604020202020204" pitchFamily="34" charset="0"/>
                <a:ea typeface="Roboto" panose="02000000000000000000" pitchFamily="2" charset="0"/>
                <a:cs typeface="Arial" panose="020B0604020202020204" pitchFamily="34" charset="0"/>
              </a:rPr>
              <a:t>HF2490 CHANGE:</a:t>
            </a:r>
          </a:p>
          <a:p>
            <a:pPr marL="685800" lvl="3" indent="-228600">
              <a:lnSpc>
                <a:spcPct val="90000"/>
              </a:lnSpc>
              <a:spcBef>
                <a:spcPts val="1000"/>
              </a:spcBef>
              <a:buClr>
                <a:schemeClr val="tx2"/>
              </a:buClr>
              <a:buSzPct val="95000"/>
              <a:buFont typeface="Arial" panose="020B0604020202020204" pitchFamily="34" charset="0"/>
              <a:buChar char="•"/>
            </a:pPr>
            <a:r>
              <a:rPr lang="en-US" sz="1500" dirty="0">
                <a:latin typeface="Arial" panose="020B0604020202020204" pitchFamily="34" charset="0"/>
                <a:ea typeface="Roboto" panose="02000000000000000000" pitchFamily="2" charset="0"/>
                <a:cs typeface="Arial" panose="020B0604020202020204" pitchFamily="34" charset="0"/>
              </a:rPr>
              <a:t>An agenda that had been previously posted may be amended by posting a revised agenda not less than 24 hours prior to the meeting, marked with the word “AMENDED,” and identifying the amended provisions. The government body must provide notice of the amended agenda in the same manner required for the original agenda, discussed above. </a:t>
            </a:r>
          </a:p>
          <a:p>
            <a:pPr marL="228600" indent="-228600">
              <a:lnSpc>
                <a:spcPct val="90000"/>
              </a:lnSpc>
              <a:spcBef>
                <a:spcPts val="1000"/>
              </a:spcBef>
              <a:buClr>
                <a:schemeClr val="tx2"/>
              </a:buClr>
              <a:buSzPct val="95000"/>
              <a:buFont typeface="Arial" panose="020B0604020202020204" pitchFamily="34" charset="0"/>
              <a:buChar char="•"/>
            </a:pPr>
            <a:endParaRPr lang="en-US" sz="1500" dirty="0">
              <a:latin typeface="Arial" panose="020B0604020202020204" pitchFamily="34" charset="0"/>
              <a:ea typeface="Roboto" panose="02000000000000000000" pitchFamily="2" charset="0"/>
              <a:cs typeface="Arial" panose="020B0604020202020204" pitchFamily="34" charset="0"/>
            </a:endParaRPr>
          </a:p>
        </p:txBody>
      </p:sp>
      <p:sp>
        <p:nvSpPr>
          <p:cNvPr id="2" name="Title 1"/>
          <p:cNvSpPr>
            <a:spLocks noGrp="1"/>
          </p:cNvSpPr>
          <p:nvPr>
            <p:ph type="title"/>
          </p:nvPr>
        </p:nvSpPr>
        <p:spPr>
          <a:xfrm>
            <a:off x="952499" y="526777"/>
            <a:ext cx="10287001" cy="869089"/>
          </a:xfrm>
        </p:spPr>
        <p:txBody>
          <a:bodyPr vert="horz" lIns="0" tIns="0" rIns="0" bIns="0" rtlCol="0" anchor="ctr">
            <a:normAutofit/>
          </a:bodyPr>
          <a:lstStyle/>
          <a:p>
            <a:r>
              <a:rPr lang="en-US" b="1" i="0" kern="1200">
                <a:latin typeface="Arial" panose="020B0604020202020204" pitchFamily="34" charset="0"/>
                <a:ea typeface="Roboto" panose="02000000000000000000" pitchFamily="2" charset="0"/>
                <a:cs typeface="Arial" panose="020B0604020202020204" pitchFamily="34" charset="0"/>
              </a:rPr>
              <a:t>Agenda Requirements</a:t>
            </a:r>
          </a:p>
        </p:txBody>
      </p:sp>
    </p:spTree>
    <p:extLst>
      <p:ext uri="{BB962C8B-B14F-4D97-AF65-F5344CB8AC3E}">
        <p14:creationId xmlns:p14="http://schemas.microsoft.com/office/powerpoint/2010/main" val="19462258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164BD0-C288-2262-4370-0447AEA802BF}"/>
              </a:ext>
            </a:extLst>
          </p:cNvPr>
          <p:cNvSpPr>
            <a:spLocks noGrp="1"/>
          </p:cNvSpPr>
          <p:nvPr>
            <p:ph type="title"/>
          </p:nvPr>
        </p:nvSpPr>
        <p:spPr/>
        <p:txBody>
          <a:bodyPr/>
          <a:lstStyle/>
          <a:p>
            <a:r>
              <a:rPr lang="en-US" dirty="0"/>
              <a:t>Standard Agenda</a:t>
            </a:r>
          </a:p>
        </p:txBody>
      </p:sp>
      <p:graphicFrame>
        <p:nvGraphicFramePr>
          <p:cNvPr id="4" name="Content Placeholder 3">
            <a:extLst>
              <a:ext uri="{FF2B5EF4-FFF2-40B4-BE49-F238E27FC236}">
                <a16:creationId xmlns:a16="http://schemas.microsoft.com/office/drawing/2014/main" id="{9767A2DD-C731-3343-A466-E4969E97682E}"/>
              </a:ext>
            </a:extLst>
          </p:cNvPr>
          <p:cNvGraphicFramePr>
            <a:graphicFrameLocks noGrp="1"/>
          </p:cNvGraphicFramePr>
          <p:nvPr>
            <p:ph idx="10"/>
          </p:nvPr>
        </p:nvGraphicFramePr>
        <p:xfrm>
          <a:off x="952500" y="1687513"/>
          <a:ext cx="10252075" cy="42560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C7E827E3-240B-E06D-1FBD-FFAC4235D0B2}"/>
              </a:ext>
            </a:extLst>
          </p:cNvPr>
          <p:cNvSpPr txBox="1"/>
          <p:nvPr/>
        </p:nvSpPr>
        <p:spPr>
          <a:xfrm>
            <a:off x="2794000" y="5020270"/>
            <a:ext cx="5232400" cy="923330"/>
          </a:xfrm>
          <a:prstGeom prst="rect">
            <a:avLst/>
          </a:prstGeom>
          <a:noFill/>
        </p:spPr>
        <p:txBody>
          <a:bodyPr wrap="square" rtlCol="0">
            <a:spAutoFit/>
          </a:bodyPr>
          <a:lstStyle/>
          <a:p>
            <a:r>
              <a:rPr lang="en-US" sz="1800" b="0" i="0" u="none" strike="noStrike" kern="1200" dirty="0">
                <a:solidFill>
                  <a:schemeClr val="tx1"/>
                </a:solidFill>
                <a:effectLst/>
                <a:latin typeface="+mn-lt"/>
                <a:ea typeface="+mn-ea"/>
                <a:cs typeface="+mn-cs"/>
              </a:rPr>
              <a:t>For public bodies, public hearings and public comment periods are integrated</a:t>
            </a:r>
            <a:endParaRPr lang="en-US" dirty="0"/>
          </a:p>
          <a:p>
            <a:endParaRPr lang="en-US" dirty="0"/>
          </a:p>
        </p:txBody>
      </p:sp>
    </p:spTree>
    <p:extLst>
      <p:ext uri="{BB962C8B-B14F-4D97-AF65-F5344CB8AC3E}">
        <p14:creationId xmlns:p14="http://schemas.microsoft.com/office/powerpoint/2010/main" val="32972467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r>
              <a:rPr lang="en-US" dirty="0">
                <a:latin typeface="+mn-lt"/>
              </a:rPr>
              <a:t>Public Notice (21.4)</a:t>
            </a:r>
          </a:p>
        </p:txBody>
      </p:sp>
      <p:graphicFrame>
        <p:nvGraphicFramePr>
          <p:cNvPr id="5" name="Content Placeholder 2">
            <a:extLst>
              <a:ext uri="{FF2B5EF4-FFF2-40B4-BE49-F238E27FC236}">
                <a16:creationId xmlns:a16="http://schemas.microsoft.com/office/drawing/2014/main" id="{9973B304-244B-6825-A78C-5897BFAC8990}"/>
              </a:ext>
            </a:extLst>
          </p:cNvPr>
          <p:cNvGraphicFramePr>
            <a:graphicFrameLocks noGrp="1"/>
          </p:cNvGraphicFramePr>
          <p:nvPr>
            <p:ph idx="1"/>
            <p:extLst>
              <p:ext uri="{D42A27DB-BD31-4B8C-83A1-F6EECF244321}">
                <p14:modId xmlns:p14="http://schemas.microsoft.com/office/powerpoint/2010/main" val="2184813199"/>
              </p:ext>
            </p:extLst>
          </p:nvPr>
        </p:nvGraphicFramePr>
        <p:xfrm>
          <a:off x="2152650" y="1491618"/>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294358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hand writing on a white board&#10;&#10;Description automatically generated">
            <a:extLst>
              <a:ext uri="{FF2B5EF4-FFF2-40B4-BE49-F238E27FC236}">
                <a16:creationId xmlns:a16="http://schemas.microsoft.com/office/drawing/2014/main" id="{C5E6EA55-FF98-FC63-A873-3EDEDB22C020}"/>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0" y="1293304"/>
            <a:ext cx="5029200" cy="3356991"/>
          </a:xfrm>
          <a:prstGeom prst="rect">
            <a:avLst/>
          </a:prstGeom>
          <a:noFill/>
        </p:spPr>
      </p:pic>
      <p:sp>
        <p:nvSpPr>
          <p:cNvPr id="2" name="Text 0"/>
          <p:cNvSpPr/>
          <p:nvPr/>
        </p:nvSpPr>
        <p:spPr>
          <a:xfrm>
            <a:off x="5978524" y="498296"/>
            <a:ext cx="5260975" cy="896116"/>
          </a:xfrm>
          <a:prstGeom prst="rect">
            <a:avLst/>
          </a:prstGeom>
        </p:spPr>
        <p:txBody>
          <a:bodyPr vert="horz" lIns="91440" tIns="45720" rIns="91440" bIns="45720" rtlCol="0" anchor="ctr">
            <a:normAutofit/>
          </a:bodyPr>
          <a:lstStyle/>
          <a:p>
            <a:pPr marL="0" indent="0">
              <a:lnSpc>
                <a:spcPct val="90000"/>
              </a:lnSpc>
              <a:spcBef>
                <a:spcPct val="0"/>
              </a:spcBef>
              <a:spcAft>
                <a:spcPts val="600"/>
              </a:spcAft>
            </a:pPr>
            <a:r>
              <a:rPr lang="en-US" sz="3100" b="1" kern="1200">
                <a:latin typeface="Arial" panose="020B0604020202020204" pitchFamily="34" charset="0"/>
                <a:ea typeface="+mj-ea"/>
                <a:cs typeface="Arial" panose="020B0604020202020204" pitchFamily="34" charset="0"/>
              </a:rPr>
              <a:t>Discussions on Agendas</a:t>
            </a:r>
          </a:p>
        </p:txBody>
      </p:sp>
      <p:sp>
        <p:nvSpPr>
          <p:cNvPr id="3" name="Text 1"/>
          <p:cNvSpPr/>
          <p:nvPr/>
        </p:nvSpPr>
        <p:spPr>
          <a:xfrm>
            <a:off x="5981698" y="1686757"/>
            <a:ext cx="5257801" cy="4256843"/>
          </a:xfrm>
          <a:prstGeom prst="rect">
            <a:avLst/>
          </a:prstGeom>
        </p:spPr>
        <p:txBody>
          <a:bodyPr vert="horz" lIns="0" tIns="0" rIns="0" bIns="0" rtlCol="0">
            <a:normAutofit/>
          </a:bodyPr>
          <a:lstStyle/>
          <a:p>
            <a:pPr marL="228600" indent="-228600">
              <a:lnSpc>
                <a:spcPct val="90000"/>
              </a:lnSpc>
              <a:spcBef>
                <a:spcPts val="1000"/>
              </a:spcBef>
              <a:buClr>
                <a:schemeClr val="tx2"/>
              </a:buClr>
              <a:buSzPct val="95000"/>
              <a:buFont typeface="Arial" panose="020B0604020202020204" pitchFamily="34" charset="0"/>
              <a:buChar char="•"/>
            </a:pPr>
            <a:r>
              <a:rPr lang="en-US" sz="2800">
                <a:latin typeface="Arial" panose="020B0604020202020204" pitchFamily="34" charset="0"/>
                <a:ea typeface="Roboto" panose="02000000000000000000" pitchFamily="2" charset="0"/>
                <a:cs typeface="Arial" panose="020B0604020202020204" pitchFamily="34" charset="0"/>
              </a:rPr>
              <a:t>Review a sample agenda and identify missing items or posting concerns.</a:t>
            </a:r>
            <a:endParaRPr lang="en-US" sz="2800" dirty="0">
              <a:latin typeface="Arial" panose="020B0604020202020204" pitchFamily="34" charset="0"/>
              <a:ea typeface="Roboto" panose="02000000000000000000" pitchFamily="2" charset="0"/>
              <a:cs typeface="Arial" panose="020B0604020202020204" pitchFamily="34" charset="0"/>
            </a:endParaRPr>
          </a:p>
        </p:txBody>
      </p:sp>
      <p:sp>
        <p:nvSpPr>
          <p:cNvPr id="10" name="TextBox 9">
            <a:extLst>
              <a:ext uri="{FF2B5EF4-FFF2-40B4-BE49-F238E27FC236}">
                <a16:creationId xmlns:a16="http://schemas.microsoft.com/office/drawing/2014/main" id="{2B3286D0-A03C-C9D5-85EC-F6FDFBBD6819}"/>
              </a:ext>
            </a:extLst>
          </p:cNvPr>
          <p:cNvSpPr txBox="1"/>
          <p:nvPr/>
        </p:nvSpPr>
        <p:spPr>
          <a:xfrm>
            <a:off x="2597124" y="4450240"/>
            <a:ext cx="243207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www.picpedia.org/handwriting/a/agenda.html">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49325" y="498296"/>
            <a:ext cx="5260975" cy="896116"/>
          </a:xfrm>
          <a:prstGeom prst="rect">
            <a:avLst/>
          </a:prstGeom>
        </p:spPr>
        <p:txBody>
          <a:bodyPr vert="horz" lIns="91440" tIns="45720" rIns="91440" bIns="45720" rtlCol="0" anchor="ctr">
            <a:normAutofit/>
          </a:bodyPr>
          <a:lstStyle/>
          <a:p>
            <a:pPr marL="0" indent="0">
              <a:lnSpc>
                <a:spcPct val="90000"/>
              </a:lnSpc>
              <a:spcBef>
                <a:spcPct val="0"/>
              </a:spcBef>
              <a:spcAft>
                <a:spcPts val="600"/>
              </a:spcAft>
            </a:pPr>
            <a:r>
              <a:rPr lang="en-US" sz="3100" b="1" kern="1200" dirty="0">
                <a:latin typeface="Arial" panose="020B0604020202020204" pitchFamily="34" charset="0"/>
                <a:ea typeface="+mj-ea"/>
                <a:cs typeface="Arial" panose="020B0604020202020204" pitchFamily="34" charset="0"/>
              </a:rPr>
              <a:t>Public Comment Policies</a:t>
            </a:r>
          </a:p>
        </p:txBody>
      </p:sp>
      <p:pic>
        <p:nvPicPr>
          <p:cNvPr id="17" name="Picture Placeholder 16" descr="Law books section in library">
            <a:extLst>
              <a:ext uri="{FF2B5EF4-FFF2-40B4-BE49-F238E27FC236}">
                <a16:creationId xmlns:a16="http://schemas.microsoft.com/office/drawing/2014/main" id="{1EF9C039-265E-A7D5-F52C-A31FC5FF07A2}"/>
              </a:ext>
            </a:extLst>
          </p:cNvPr>
          <p:cNvPicPr>
            <a:picLocks noGrp="1" noChangeAspect="1"/>
          </p:cNvPicPr>
          <p:nvPr>
            <p:ph type="pic" sz="quarter" idx="15"/>
          </p:nvPr>
        </p:nvPicPr>
        <p:blipFill>
          <a:blip r:embed="rId3" cstate="print">
            <a:extLst>
              <a:ext uri="{28A0092B-C50C-407E-A947-70E740481C1C}">
                <a14:useLocalDpi xmlns:a14="http://schemas.microsoft.com/office/drawing/2010/main"/>
              </a:ext>
            </a:extLst>
          </a:blip>
          <a:srcRect/>
          <a:stretch/>
        </p:blipFill>
        <p:spPr/>
      </p:pic>
      <p:sp>
        <p:nvSpPr>
          <p:cNvPr id="5" name="Content Placeholder 4">
            <a:extLst>
              <a:ext uri="{FF2B5EF4-FFF2-40B4-BE49-F238E27FC236}">
                <a16:creationId xmlns:a16="http://schemas.microsoft.com/office/drawing/2014/main" id="{56BE976A-3A24-C4AD-C08E-C54DB26066B6}"/>
              </a:ext>
            </a:extLst>
          </p:cNvPr>
          <p:cNvSpPr>
            <a:spLocks noGrp="1"/>
          </p:cNvSpPr>
          <p:nvPr>
            <p:ph idx="1"/>
          </p:nvPr>
        </p:nvSpPr>
        <p:spPr/>
        <p:txBody>
          <a:bodyPr/>
          <a:lstStyle/>
          <a:p>
            <a:r>
              <a:rPr lang="en-US" dirty="0"/>
              <a:t>Legal Framework (Iowa Code Ch. 21)</a:t>
            </a:r>
          </a:p>
          <a:p>
            <a:endParaRPr lang="en-US" dirty="0"/>
          </a:p>
        </p:txBody>
      </p:sp>
      <p:sp>
        <p:nvSpPr>
          <p:cNvPr id="6" name="Content Placeholder 5">
            <a:extLst>
              <a:ext uri="{FF2B5EF4-FFF2-40B4-BE49-F238E27FC236}">
                <a16:creationId xmlns:a16="http://schemas.microsoft.com/office/drawing/2014/main" id="{1764D56F-246A-AC30-AE36-F06A72BF94CB}"/>
              </a:ext>
            </a:extLst>
          </p:cNvPr>
          <p:cNvSpPr>
            <a:spLocks noGrp="1"/>
          </p:cNvSpPr>
          <p:nvPr>
            <p:ph idx="10"/>
          </p:nvPr>
        </p:nvSpPr>
        <p:spPr/>
        <p:txBody>
          <a:bodyPr>
            <a:normAutofit/>
          </a:bodyPr>
          <a:lstStyle/>
          <a:p>
            <a:pPr>
              <a:spcBef>
                <a:spcPts val="0"/>
              </a:spcBef>
              <a:spcAft>
                <a:spcPts val="1400"/>
              </a:spcAft>
            </a:pPr>
            <a:r>
              <a:rPr lang="en-US" b="1" dirty="0">
                <a:solidFill>
                  <a:srgbClr val="1A365D"/>
                </a:solidFill>
              </a:rPr>
              <a:t>•  Right to Observe</a:t>
            </a:r>
          </a:p>
          <a:p>
            <a:pPr>
              <a:spcBef>
                <a:spcPts val="0"/>
              </a:spcBef>
              <a:spcAft>
                <a:spcPts val="1400"/>
              </a:spcAft>
            </a:pPr>
            <a:r>
              <a:rPr lang="en-US" b="1" dirty="0">
                <a:solidFill>
                  <a:srgbClr val="1A365D"/>
                </a:solidFill>
              </a:rPr>
              <a:t>•  Mandatory Hearings</a:t>
            </a:r>
          </a:p>
          <a:p>
            <a:pPr>
              <a:spcBef>
                <a:spcPts val="0"/>
              </a:spcBef>
              <a:spcAft>
                <a:spcPts val="1400"/>
              </a:spcAft>
            </a:pPr>
            <a:r>
              <a:rPr lang="en-US" b="1" dirty="0">
                <a:solidFill>
                  <a:srgbClr val="1A365D"/>
                </a:solidFill>
              </a:rPr>
              <a:t>•  24-Hour Notice</a:t>
            </a:r>
            <a:endParaRPr lang="en-US" dirty="0"/>
          </a:p>
        </p:txBody>
      </p:sp>
      <p:pic>
        <p:nvPicPr>
          <p:cNvPr id="19" name="Picture Placeholder 18">
            <a:extLst>
              <a:ext uri="{FF2B5EF4-FFF2-40B4-BE49-F238E27FC236}">
                <a16:creationId xmlns:a16="http://schemas.microsoft.com/office/drawing/2014/main" id="{2BD9CFD6-11E7-4FD5-1BAB-D631D709E282}"/>
              </a:ext>
            </a:extLst>
          </p:cNvPr>
          <p:cNvPicPr>
            <a:picLocks noGrp="1" noChangeAspect="1"/>
          </p:cNvPicPr>
          <p:nvPr>
            <p:ph type="pic" sz="quarter" idx="16"/>
          </p:nvPr>
        </p:nvPicPr>
        <p:blipFill>
          <a:blip r:embed="rId4" cstate="print">
            <a:extLst>
              <a:ext uri="{28A0092B-C50C-407E-A947-70E740481C1C}">
                <a14:useLocalDpi xmlns:a14="http://schemas.microsoft.com/office/drawing/2010/main"/>
              </a:ext>
            </a:extLst>
          </a:blip>
          <a:srcRect/>
          <a:stretch/>
        </p:blipFill>
        <p:spPr/>
      </p:pic>
      <p:sp>
        <p:nvSpPr>
          <p:cNvPr id="7" name="Content Placeholder 6">
            <a:extLst>
              <a:ext uri="{FF2B5EF4-FFF2-40B4-BE49-F238E27FC236}">
                <a16:creationId xmlns:a16="http://schemas.microsoft.com/office/drawing/2014/main" id="{76543AA3-3129-A5AD-E09A-1CE691765BAF}"/>
              </a:ext>
            </a:extLst>
          </p:cNvPr>
          <p:cNvSpPr>
            <a:spLocks noGrp="1"/>
          </p:cNvSpPr>
          <p:nvPr>
            <p:ph idx="11"/>
          </p:nvPr>
        </p:nvSpPr>
        <p:spPr/>
        <p:txBody>
          <a:bodyPr/>
          <a:lstStyle/>
          <a:p>
            <a:r>
              <a:rPr lang="en-US" dirty="0"/>
              <a:t>Standard Decorum &amp; Guidelines</a:t>
            </a:r>
          </a:p>
          <a:p>
            <a:endParaRPr lang="en-US" dirty="0"/>
          </a:p>
        </p:txBody>
      </p:sp>
      <p:sp>
        <p:nvSpPr>
          <p:cNvPr id="9" name="Content Placeholder 8">
            <a:extLst>
              <a:ext uri="{FF2B5EF4-FFF2-40B4-BE49-F238E27FC236}">
                <a16:creationId xmlns:a16="http://schemas.microsoft.com/office/drawing/2014/main" id="{DA48E33C-3B1A-D2C0-4A65-C4092CD090DC}"/>
              </a:ext>
            </a:extLst>
          </p:cNvPr>
          <p:cNvSpPr>
            <a:spLocks noGrp="1"/>
          </p:cNvSpPr>
          <p:nvPr>
            <p:ph idx="12"/>
          </p:nvPr>
        </p:nvSpPr>
        <p:spPr/>
        <p:txBody>
          <a:bodyPr>
            <a:normAutofit/>
          </a:bodyPr>
          <a:lstStyle/>
          <a:p>
            <a:pPr>
              <a:spcBef>
                <a:spcPts val="0"/>
              </a:spcBef>
              <a:spcAft>
                <a:spcPts val="1400"/>
              </a:spcAft>
            </a:pPr>
            <a:r>
              <a:rPr lang="en-US" b="1" dirty="0">
                <a:solidFill>
                  <a:srgbClr val="1A365D"/>
                </a:solidFill>
              </a:rPr>
              <a:t>•  Speaker Sign-Up</a:t>
            </a:r>
          </a:p>
          <a:p>
            <a:pPr>
              <a:spcBef>
                <a:spcPts val="0"/>
              </a:spcBef>
              <a:spcAft>
                <a:spcPts val="1400"/>
              </a:spcAft>
            </a:pPr>
            <a:r>
              <a:rPr lang="en-US" b="1" dirty="0">
                <a:solidFill>
                  <a:srgbClr val="1A365D"/>
                </a:solidFill>
              </a:rPr>
              <a:t>•  Time Limits</a:t>
            </a:r>
          </a:p>
          <a:p>
            <a:pPr>
              <a:spcBef>
                <a:spcPts val="0"/>
              </a:spcBef>
              <a:spcAft>
                <a:spcPts val="1400"/>
              </a:spcAft>
            </a:pPr>
            <a:r>
              <a:rPr lang="en-US" b="1" dirty="0">
                <a:solidFill>
                  <a:srgbClr val="1A365D"/>
                </a:solidFill>
              </a:rPr>
              <a:t>•  Podium Protocol</a:t>
            </a:r>
            <a:endParaRPr lang="en-US" dirty="0"/>
          </a:p>
        </p:txBody>
      </p:sp>
      <p:pic>
        <p:nvPicPr>
          <p:cNvPr id="21" name="Picture Placeholder 20">
            <a:extLst>
              <a:ext uri="{FF2B5EF4-FFF2-40B4-BE49-F238E27FC236}">
                <a16:creationId xmlns:a16="http://schemas.microsoft.com/office/drawing/2014/main" id="{E44BCFA3-DCCD-CC6E-A36D-FA27A3795CF7}"/>
              </a:ext>
            </a:extLst>
          </p:cNvPr>
          <p:cNvPicPr>
            <a:picLocks noGrp="1" noChangeAspect="1"/>
          </p:cNvPicPr>
          <p:nvPr>
            <p:ph type="pic" sz="quarter" idx="17"/>
          </p:nvPr>
        </p:nvPicPr>
        <p:blipFill>
          <a:blip r:embed="rId5" cstate="print">
            <a:extLst>
              <a:ext uri="{28A0092B-C50C-407E-A947-70E740481C1C}">
                <a14:useLocalDpi xmlns:a14="http://schemas.microsoft.com/office/drawing/2010/main"/>
              </a:ext>
            </a:extLst>
          </a:blip>
          <a:srcRect/>
          <a:stretch>
            <a:fillRect/>
          </a:stretch>
        </p:blipFill>
        <p:spPr>
          <a:prstGeom prst="rect">
            <a:avLst/>
          </a:prstGeom>
        </p:spPr>
      </p:pic>
      <p:sp>
        <p:nvSpPr>
          <p:cNvPr id="10" name="Content Placeholder 9">
            <a:extLst>
              <a:ext uri="{FF2B5EF4-FFF2-40B4-BE49-F238E27FC236}">
                <a16:creationId xmlns:a16="http://schemas.microsoft.com/office/drawing/2014/main" id="{AC373587-1FD6-FD7E-BC44-938165D40529}"/>
              </a:ext>
            </a:extLst>
          </p:cNvPr>
          <p:cNvSpPr>
            <a:spLocks noGrp="1"/>
          </p:cNvSpPr>
          <p:nvPr>
            <p:ph idx="13"/>
          </p:nvPr>
        </p:nvSpPr>
        <p:spPr/>
        <p:txBody>
          <a:bodyPr/>
          <a:lstStyle/>
          <a:p>
            <a:r>
              <a:rPr lang="en-US" dirty="0"/>
              <a:t>Forum &amp; Comment Types</a:t>
            </a:r>
          </a:p>
          <a:p>
            <a:endParaRPr lang="en-US" dirty="0"/>
          </a:p>
        </p:txBody>
      </p:sp>
      <p:sp>
        <p:nvSpPr>
          <p:cNvPr id="11" name="Content Placeholder 10">
            <a:extLst>
              <a:ext uri="{FF2B5EF4-FFF2-40B4-BE49-F238E27FC236}">
                <a16:creationId xmlns:a16="http://schemas.microsoft.com/office/drawing/2014/main" id="{EC3A55BF-1204-B331-46E0-0B9EA20D02A6}"/>
              </a:ext>
            </a:extLst>
          </p:cNvPr>
          <p:cNvSpPr>
            <a:spLocks noGrp="1"/>
          </p:cNvSpPr>
          <p:nvPr>
            <p:ph idx="14"/>
          </p:nvPr>
        </p:nvSpPr>
        <p:spPr/>
        <p:txBody>
          <a:bodyPr>
            <a:normAutofit fontScale="55000" lnSpcReduction="20000"/>
          </a:bodyPr>
          <a:lstStyle/>
          <a:p>
            <a:pPr>
              <a:spcBef>
                <a:spcPts val="0"/>
              </a:spcBef>
              <a:spcAft>
                <a:spcPts val="1400"/>
              </a:spcAft>
            </a:pPr>
            <a:r>
              <a:rPr lang="en-US" b="1" dirty="0">
                <a:solidFill>
                  <a:srgbClr val="1A365D"/>
                </a:solidFill>
              </a:rPr>
              <a:t>•  Agenda Item Input: </a:t>
            </a:r>
            <a:r>
              <a:rPr lang="en-US" dirty="0">
                <a:solidFill>
                  <a:srgbClr val="475569"/>
                </a:solidFill>
              </a:rPr>
              <a:t>Targeted remarks delivered immediately before the council discusses and votes on a listed item.</a:t>
            </a:r>
          </a:p>
          <a:p>
            <a:pPr>
              <a:spcBef>
                <a:spcPts val="0"/>
              </a:spcBef>
              <a:spcAft>
                <a:spcPts val="1400"/>
              </a:spcAft>
            </a:pPr>
            <a:r>
              <a:rPr lang="en-US" b="1" dirty="0">
                <a:solidFill>
                  <a:srgbClr val="1A365D"/>
                </a:solidFill>
              </a:rPr>
              <a:t>•  Open Citizen Forum: </a:t>
            </a:r>
            <a:r>
              <a:rPr lang="en-US" dirty="0">
                <a:solidFill>
                  <a:srgbClr val="475569"/>
                </a:solidFill>
              </a:rPr>
              <a:t>Dedicated general comment period (start/end of meeting) for topics not on the official agenda.</a:t>
            </a:r>
          </a:p>
          <a:p>
            <a:pPr>
              <a:spcBef>
                <a:spcPts val="0"/>
              </a:spcBef>
              <a:spcAft>
                <a:spcPts val="1400"/>
              </a:spcAft>
            </a:pPr>
            <a:r>
              <a:rPr lang="en-US" b="1" dirty="0">
                <a:solidFill>
                  <a:srgbClr val="1A365D"/>
                </a:solidFill>
              </a:rPr>
              <a:t>•  Local Autonomy: </a:t>
            </a:r>
            <a:r>
              <a:rPr lang="en-US" dirty="0">
                <a:solidFill>
                  <a:srgbClr val="475569"/>
                </a:solidFill>
              </a:rPr>
              <a:t>Each municipality adopts its own standing rules of order (e.g., Ames, Ankeny).</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419321-9641-6FEE-295E-8093ED127974}"/>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201DFA99-60F9-DD6A-B633-E23427EE65F3}"/>
              </a:ext>
            </a:extLst>
          </p:cNvPr>
          <p:cNvSpPr/>
          <p:nvPr/>
        </p:nvSpPr>
        <p:spPr>
          <a:xfrm>
            <a:off x="949325" y="498296"/>
            <a:ext cx="5260975" cy="896116"/>
          </a:xfrm>
          <a:prstGeom prst="rect">
            <a:avLst/>
          </a:prstGeom>
        </p:spPr>
        <p:txBody>
          <a:bodyPr vert="horz" lIns="91440" tIns="45720" rIns="91440" bIns="45720" rtlCol="0" anchor="ctr">
            <a:normAutofit/>
          </a:bodyPr>
          <a:lstStyle/>
          <a:p>
            <a:pPr marL="0" indent="0">
              <a:lnSpc>
                <a:spcPct val="90000"/>
              </a:lnSpc>
              <a:spcBef>
                <a:spcPct val="0"/>
              </a:spcBef>
              <a:spcAft>
                <a:spcPts val="600"/>
              </a:spcAft>
            </a:pPr>
            <a:r>
              <a:rPr lang="en-US" sz="3100" b="1" kern="1200" dirty="0">
                <a:latin typeface="Arial" panose="020B0604020202020204" pitchFamily="34" charset="0"/>
                <a:ea typeface="+mj-ea"/>
                <a:cs typeface="Arial" panose="020B0604020202020204" pitchFamily="34" charset="0"/>
              </a:rPr>
              <a:t>Meeting Decoru</a:t>
            </a:r>
            <a:r>
              <a:rPr lang="en-US" sz="3100" b="1" dirty="0">
                <a:latin typeface="Arial" panose="020B0604020202020204" pitchFamily="34" charset="0"/>
                <a:ea typeface="+mj-ea"/>
                <a:cs typeface="Arial" panose="020B0604020202020204" pitchFamily="34" charset="0"/>
              </a:rPr>
              <a:t>m</a:t>
            </a:r>
            <a:endParaRPr lang="en-US" sz="3100" b="1" kern="1200" dirty="0">
              <a:latin typeface="Arial" panose="020B0604020202020204" pitchFamily="34" charset="0"/>
              <a:ea typeface="+mj-ea"/>
              <a:cs typeface="Arial" panose="020B0604020202020204" pitchFamily="34" charset="0"/>
            </a:endParaRPr>
          </a:p>
        </p:txBody>
      </p:sp>
      <p:pic>
        <p:nvPicPr>
          <p:cNvPr id="17" name="Picture Placeholder 16">
            <a:extLst>
              <a:ext uri="{FF2B5EF4-FFF2-40B4-BE49-F238E27FC236}">
                <a16:creationId xmlns:a16="http://schemas.microsoft.com/office/drawing/2014/main" id="{E1C10EDE-7528-AF02-48BA-6F3213474789}"/>
              </a:ext>
            </a:extLst>
          </p:cNvPr>
          <p:cNvPicPr>
            <a:picLocks noGrp="1" noChangeAspect="1"/>
          </p:cNvPicPr>
          <p:nvPr>
            <p:ph type="pic" sz="quarter" idx="15"/>
          </p:nvPr>
        </p:nvPicPr>
        <p:blipFill>
          <a:blip r:embed="rId3" cstate="print">
            <a:extLst>
              <a:ext uri="{28A0092B-C50C-407E-A947-70E740481C1C}">
                <a14:useLocalDpi xmlns:a14="http://schemas.microsoft.com/office/drawing/2010/main"/>
              </a:ext>
              <a:ext uri="{837473B0-CC2E-450A-ABE3-18F120FF3D39}">
                <a1611:picAttrSrcUrl xmlns:a1611="http://schemas.microsoft.com/office/drawing/2016/11/main" r:id="rId4"/>
              </a:ext>
            </a:extLst>
          </a:blip>
          <a:srcRect/>
          <a:stretch/>
        </p:blipFill>
        <p:spPr/>
      </p:pic>
      <p:sp>
        <p:nvSpPr>
          <p:cNvPr id="5" name="Content Placeholder 4">
            <a:extLst>
              <a:ext uri="{FF2B5EF4-FFF2-40B4-BE49-F238E27FC236}">
                <a16:creationId xmlns:a16="http://schemas.microsoft.com/office/drawing/2014/main" id="{3A250732-DB88-8982-C61E-2B437841FA4B}"/>
              </a:ext>
            </a:extLst>
          </p:cNvPr>
          <p:cNvSpPr>
            <a:spLocks noGrp="1"/>
          </p:cNvSpPr>
          <p:nvPr>
            <p:ph idx="1"/>
          </p:nvPr>
        </p:nvSpPr>
        <p:spPr/>
        <p:txBody>
          <a:bodyPr/>
          <a:lstStyle/>
          <a:p>
            <a:r>
              <a:rPr lang="en-US" dirty="0"/>
              <a:t>Meeting Foundations</a:t>
            </a:r>
          </a:p>
          <a:p>
            <a:endParaRPr lang="en-US" dirty="0"/>
          </a:p>
        </p:txBody>
      </p:sp>
      <p:sp>
        <p:nvSpPr>
          <p:cNvPr id="6" name="Content Placeholder 5">
            <a:extLst>
              <a:ext uri="{FF2B5EF4-FFF2-40B4-BE49-F238E27FC236}">
                <a16:creationId xmlns:a16="http://schemas.microsoft.com/office/drawing/2014/main" id="{32FC88E9-4F49-ADCA-E8CE-47F20F9C7D82}"/>
              </a:ext>
            </a:extLst>
          </p:cNvPr>
          <p:cNvSpPr>
            <a:spLocks noGrp="1"/>
          </p:cNvSpPr>
          <p:nvPr>
            <p:ph idx="10"/>
          </p:nvPr>
        </p:nvSpPr>
        <p:spPr/>
        <p:txBody>
          <a:bodyPr>
            <a:normAutofit/>
          </a:bodyPr>
          <a:lstStyle/>
          <a:p>
            <a:pPr marL="285750" indent="-285750">
              <a:spcBef>
                <a:spcPts val="0"/>
              </a:spcBef>
              <a:spcAft>
                <a:spcPts val="1400"/>
              </a:spcAft>
              <a:buFont typeface="Wingdings" pitchFamily="2" charset="2"/>
              <a:buChar char="§"/>
            </a:pPr>
            <a:r>
              <a:rPr lang="en-US" b="1" dirty="0">
                <a:solidFill>
                  <a:srgbClr val="1A365D"/>
                </a:solidFill>
              </a:rPr>
              <a:t>Open Meetings Compliance (Chapter 21)</a:t>
            </a:r>
          </a:p>
          <a:p>
            <a:pPr marL="285750" indent="-285750">
              <a:spcBef>
                <a:spcPts val="0"/>
              </a:spcBef>
              <a:spcAft>
                <a:spcPts val="1400"/>
              </a:spcAft>
              <a:buFont typeface="Wingdings" pitchFamily="2" charset="2"/>
              <a:buChar char="§"/>
            </a:pPr>
            <a:r>
              <a:rPr lang="en-US" b="1" dirty="0">
                <a:solidFill>
                  <a:srgbClr val="1A365D"/>
                </a:solidFill>
              </a:rPr>
              <a:t>Quorum</a:t>
            </a:r>
          </a:p>
          <a:p>
            <a:pPr>
              <a:spcBef>
                <a:spcPts val="0"/>
              </a:spcBef>
              <a:spcAft>
                <a:spcPts val="1400"/>
              </a:spcAft>
            </a:pPr>
            <a:endParaRPr lang="en-US" dirty="0"/>
          </a:p>
        </p:txBody>
      </p:sp>
      <p:pic>
        <p:nvPicPr>
          <p:cNvPr id="19" name="Picture Placeholder 18">
            <a:extLst>
              <a:ext uri="{FF2B5EF4-FFF2-40B4-BE49-F238E27FC236}">
                <a16:creationId xmlns:a16="http://schemas.microsoft.com/office/drawing/2014/main" id="{BC1FA6FE-FA5B-55D1-2AE0-EB49E83DFFAA}"/>
              </a:ext>
            </a:extLst>
          </p:cNvPr>
          <p:cNvPicPr>
            <a:picLocks noGrp="1" noChangeAspect="1"/>
          </p:cNvPicPr>
          <p:nvPr>
            <p:ph type="pic" sz="quarter" idx="16"/>
          </p:nvPr>
        </p:nvPicPr>
        <p:blipFill>
          <a:blip r:embed="rId5" cstate="print">
            <a:extLst>
              <a:ext uri="{28A0092B-C50C-407E-A947-70E740481C1C}">
                <a14:useLocalDpi xmlns:a14="http://schemas.microsoft.com/office/drawing/2010/main"/>
              </a:ext>
              <a:ext uri="{837473B0-CC2E-450A-ABE3-18F120FF3D39}">
                <a1611:picAttrSrcUrl xmlns:a1611="http://schemas.microsoft.com/office/drawing/2016/11/main" r:id="rId6"/>
              </a:ext>
            </a:extLst>
          </a:blip>
          <a:srcRect/>
          <a:stretch/>
        </p:blipFill>
        <p:spPr/>
      </p:pic>
      <p:sp>
        <p:nvSpPr>
          <p:cNvPr id="7" name="Content Placeholder 6">
            <a:extLst>
              <a:ext uri="{FF2B5EF4-FFF2-40B4-BE49-F238E27FC236}">
                <a16:creationId xmlns:a16="http://schemas.microsoft.com/office/drawing/2014/main" id="{861F78E2-0037-DA56-BCC8-25FF71139120}"/>
              </a:ext>
            </a:extLst>
          </p:cNvPr>
          <p:cNvSpPr>
            <a:spLocks noGrp="1"/>
          </p:cNvSpPr>
          <p:nvPr>
            <p:ph idx="11"/>
          </p:nvPr>
        </p:nvSpPr>
        <p:spPr/>
        <p:txBody>
          <a:bodyPr/>
          <a:lstStyle/>
          <a:p>
            <a:r>
              <a:rPr lang="en-US" dirty="0"/>
              <a:t>Professional Conduct</a:t>
            </a:r>
          </a:p>
          <a:p>
            <a:endParaRPr lang="en-US" dirty="0"/>
          </a:p>
        </p:txBody>
      </p:sp>
      <p:sp>
        <p:nvSpPr>
          <p:cNvPr id="9" name="Content Placeholder 8">
            <a:extLst>
              <a:ext uri="{FF2B5EF4-FFF2-40B4-BE49-F238E27FC236}">
                <a16:creationId xmlns:a16="http://schemas.microsoft.com/office/drawing/2014/main" id="{A9F2FA73-0950-2E42-69EC-EE2F2B50B942}"/>
              </a:ext>
            </a:extLst>
          </p:cNvPr>
          <p:cNvSpPr>
            <a:spLocks noGrp="1"/>
          </p:cNvSpPr>
          <p:nvPr>
            <p:ph idx="12"/>
          </p:nvPr>
        </p:nvSpPr>
        <p:spPr/>
        <p:txBody>
          <a:bodyPr>
            <a:normAutofit/>
          </a:bodyPr>
          <a:lstStyle/>
          <a:p>
            <a:pPr>
              <a:spcBef>
                <a:spcPts val="0"/>
              </a:spcBef>
              <a:spcAft>
                <a:spcPts val="1400"/>
              </a:spcAft>
            </a:pPr>
            <a:r>
              <a:rPr lang="en-US" b="1" dirty="0">
                <a:solidFill>
                  <a:srgbClr val="1A365D"/>
                </a:solidFill>
              </a:rPr>
              <a:t>•  Rules of Procedure</a:t>
            </a:r>
          </a:p>
          <a:p>
            <a:pPr>
              <a:spcBef>
                <a:spcPts val="0"/>
              </a:spcBef>
              <a:spcAft>
                <a:spcPts val="1400"/>
              </a:spcAft>
            </a:pPr>
            <a:r>
              <a:rPr lang="en-US" b="1" dirty="0">
                <a:solidFill>
                  <a:srgbClr val="1A365D"/>
                </a:solidFill>
              </a:rPr>
              <a:t>•  Council Decorum</a:t>
            </a:r>
          </a:p>
        </p:txBody>
      </p:sp>
      <p:pic>
        <p:nvPicPr>
          <p:cNvPr id="21" name="Picture Placeholder 20">
            <a:extLst>
              <a:ext uri="{FF2B5EF4-FFF2-40B4-BE49-F238E27FC236}">
                <a16:creationId xmlns:a16="http://schemas.microsoft.com/office/drawing/2014/main" id="{8F5E4096-15A8-7388-1606-688DB6A3048B}"/>
              </a:ext>
            </a:extLst>
          </p:cNvPr>
          <p:cNvPicPr>
            <a:picLocks noGrp="1" noChangeAspect="1"/>
          </p:cNvPicPr>
          <p:nvPr>
            <p:ph type="pic" sz="quarter" idx="17"/>
          </p:nvPr>
        </p:nvPicPr>
        <p:blipFill>
          <a:blip r:embed="rId7" cstate="print">
            <a:extLst>
              <a:ext uri="{28A0092B-C50C-407E-A947-70E740481C1C}">
                <a14:useLocalDpi xmlns:a14="http://schemas.microsoft.com/office/drawing/2010/main"/>
              </a:ext>
              <a:ext uri="{837473B0-CC2E-450A-ABE3-18F120FF3D39}">
                <a1611:picAttrSrcUrl xmlns:a1611="http://schemas.microsoft.com/office/drawing/2016/11/main" r:id="rId8"/>
              </a:ext>
            </a:extLst>
          </a:blip>
          <a:srcRect/>
          <a:stretch/>
        </p:blipFill>
        <p:spPr>
          <a:prstGeom prst="rect">
            <a:avLst/>
          </a:prstGeom>
        </p:spPr>
      </p:pic>
      <p:sp>
        <p:nvSpPr>
          <p:cNvPr id="10" name="Content Placeholder 9">
            <a:extLst>
              <a:ext uri="{FF2B5EF4-FFF2-40B4-BE49-F238E27FC236}">
                <a16:creationId xmlns:a16="http://schemas.microsoft.com/office/drawing/2014/main" id="{4FD10849-8048-1712-A923-C8D13A64A33E}"/>
              </a:ext>
            </a:extLst>
          </p:cNvPr>
          <p:cNvSpPr>
            <a:spLocks noGrp="1"/>
          </p:cNvSpPr>
          <p:nvPr>
            <p:ph idx="13"/>
          </p:nvPr>
        </p:nvSpPr>
        <p:spPr/>
        <p:txBody>
          <a:bodyPr/>
          <a:lstStyle/>
          <a:p>
            <a:r>
              <a:rPr lang="en-US" dirty="0"/>
              <a:t>Ethics &amp; Accountability</a:t>
            </a:r>
          </a:p>
          <a:p>
            <a:endParaRPr lang="en-US" dirty="0"/>
          </a:p>
        </p:txBody>
      </p:sp>
      <p:sp>
        <p:nvSpPr>
          <p:cNvPr id="11" name="Content Placeholder 10">
            <a:extLst>
              <a:ext uri="{FF2B5EF4-FFF2-40B4-BE49-F238E27FC236}">
                <a16:creationId xmlns:a16="http://schemas.microsoft.com/office/drawing/2014/main" id="{C57DFF57-8519-4ACC-0924-F88A2F47605E}"/>
              </a:ext>
            </a:extLst>
          </p:cNvPr>
          <p:cNvSpPr>
            <a:spLocks noGrp="1"/>
          </p:cNvSpPr>
          <p:nvPr>
            <p:ph idx="14"/>
          </p:nvPr>
        </p:nvSpPr>
        <p:spPr/>
        <p:txBody>
          <a:bodyPr>
            <a:normAutofit/>
          </a:bodyPr>
          <a:lstStyle/>
          <a:p>
            <a:pPr>
              <a:spcBef>
                <a:spcPts val="0"/>
              </a:spcBef>
              <a:spcAft>
                <a:spcPts val="1400"/>
              </a:spcAft>
            </a:pPr>
            <a:r>
              <a:rPr lang="en-US" b="1" dirty="0">
                <a:solidFill>
                  <a:srgbClr val="1A365D"/>
                </a:solidFill>
              </a:rPr>
              <a:t>•  Ethics &amp; Standards</a:t>
            </a:r>
            <a:endParaRPr lang="en-US" dirty="0">
              <a:solidFill>
                <a:srgbClr val="475569"/>
              </a:solidFill>
            </a:endParaRPr>
          </a:p>
          <a:p>
            <a:pPr>
              <a:spcBef>
                <a:spcPts val="0"/>
              </a:spcBef>
              <a:spcAft>
                <a:spcPts val="1400"/>
              </a:spcAft>
            </a:pPr>
            <a:r>
              <a:rPr lang="en-US" b="1" dirty="0">
                <a:solidFill>
                  <a:srgbClr val="1A365D"/>
                </a:solidFill>
              </a:rPr>
              <a:t>•  Public Trust</a:t>
            </a:r>
            <a:endParaRPr lang="en-US" dirty="0"/>
          </a:p>
        </p:txBody>
      </p:sp>
      <p:sp>
        <p:nvSpPr>
          <p:cNvPr id="3" name="TextBox 2">
            <a:extLst>
              <a:ext uri="{FF2B5EF4-FFF2-40B4-BE49-F238E27FC236}">
                <a16:creationId xmlns:a16="http://schemas.microsoft.com/office/drawing/2014/main" id="{110DB0D7-0534-C3A0-CDD0-E100C611557C}"/>
              </a:ext>
            </a:extLst>
          </p:cNvPr>
          <p:cNvSpPr txBox="1"/>
          <p:nvPr/>
        </p:nvSpPr>
        <p:spPr>
          <a:xfrm>
            <a:off x="949325" y="3306069"/>
            <a:ext cx="3170238" cy="369332"/>
          </a:xfrm>
          <a:prstGeom prst="rect">
            <a:avLst/>
          </a:prstGeom>
          <a:noFill/>
        </p:spPr>
        <p:txBody>
          <a:bodyPr wrap="square" rtlCol="0">
            <a:spAutoFit/>
          </a:bodyPr>
          <a:lstStyle/>
          <a:p>
            <a:r>
              <a:rPr lang="en-US" sz="900">
                <a:hlinkClick r:id="rId4" tooltip="https://theraleighcommons.org/raleighpublicrecord/the-council-record/2016/04/20/the-council-record-8/"/>
              </a:rPr>
              <a:t>This Photo</a:t>
            </a:r>
            <a:r>
              <a:rPr lang="en-US" sz="900"/>
              <a:t> by Unknown Author is licensed under </a:t>
            </a:r>
            <a:r>
              <a:rPr lang="en-US" sz="900">
                <a:hlinkClick r:id="rId9" tooltip="https://creativecommons.org/licenses/by-nc-sa/3.0/"/>
              </a:rPr>
              <a:t>CC BY-SA-NC</a:t>
            </a:r>
            <a:endParaRPr lang="en-US" sz="900"/>
          </a:p>
        </p:txBody>
      </p:sp>
      <p:sp>
        <p:nvSpPr>
          <p:cNvPr id="4" name="TextBox 3">
            <a:extLst>
              <a:ext uri="{FF2B5EF4-FFF2-40B4-BE49-F238E27FC236}">
                <a16:creationId xmlns:a16="http://schemas.microsoft.com/office/drawing/2014/main" id="{0C4B66E1-B7AD-EBAB-9791-B2E7F719B1D3}"/>
              </a:ext>
            </a:extLst>
          </p:cNvPr>
          <p:cNvSpPr txBox="1"/>
          <p:nvPr/>
        </p:nvSpPr>
        <p:spPr>
          <a:xfrm>
            <a:off x="4602447" y="3299219"/>
            <a:ext cx="2987311" cy="369332"/>
          </a:xfrm>
          <a:prstGeom prst="rect">
            <a:avLst/>
          </a:prstGeom>
          <a:noFill/>
        </p:spPr>
        <p:txBody>
          <a:bodyPr wrap="square" rtlCol="0">
            <a:spAutoFit/>
          </a:bodyPr>
          <a:lstStyle/>
          <a:p>
            <a:r>
              <a:rPr lang="en-US" sz="900">
                <a:hlinkClick r:id="rId6" tooltip="https://www.picpedia.org/chalkboard/c/code-of-conduct.html"/>
              </a:rPr>
              <a:t>This Photo</a:t>
            </a:r>
            <a:r>
              <a:rPr lang="en-US" sz="900"/>
              <a:t> by Unknown Author is licensed under </a:t>
            </a:r>
            <a:r>
              <a:rPr lang="en-US" sz="900">
                <a:hlinkClick r:id="rId10" tooltip="https://creativecommons.org/licenses/by-sa/3.0/"/>
              </a:rPr>
              <a:t>CC BY-SA</a:t>
            </a:r>
            <a:endParaRPr lang="en-US" sz="900"/>
          </a:p>
        </p:txBody>
      </p:sp>
      <p:sp>
        <p:nvSpPr>
          <p:cNvPr id="8" name="TextBox 7">
            <a:extLst>
              <a:ext uri="{FF2B5EF4-FFF2-40B4-BE49-F238E27FC236}">
                <a16:creationId xmlns:a16="http://schemas.microsoft.com/office/drawing/2014/main" id="{27BDD398-9491-1F31-7139-E59BD02C0687}"/>
              </a:ext>
            </a:extLst>
          </p:cNvPr>
          <p:cNvSpPr txBox="1"/>
          <p:nvPr/>
        </p:nvSpPr>
        <p:spPr>
          <a:xfrm>
            <a:off x="8072642" y="3306069"/>
            <a:ext cx="3166858" cy="230832"/>
          </a:xfrm>
          <a:prstGeom prst="rect">
            <a:avLst/>
          </a:prstGeom>
          <a:noFill/>
        </p:spPr>
        <p:txBody>
          <a:bodyPr wrap="square" rtlCol="0">
            <a:spAutoFit/>
          </a:bodyPr>
          <a:lstStyle/>
          <a:p>
            <a:r>
              <a:rPr lang="en-US" sz="900">
                <a:hlinkClick r:id="rId8" tooltip="https://researchleap.com/understanding-research-ethics-guidelines-for-conducting-ethical-research/"/>
              </a:rPr>
              <a:t>This Photo</a:t>
            </a:r>
            <a:r>
              <a:rPr lang="en-US" sz="900"/>
              <a:t> by Unknown Author is licensed under </a:t>
            </a:r>
            <a:r>
              <a:rPr lang="en-US" sz="900">
                <a:hlinkClick r:id="rId11" tooltip="https://creativecommons.org/licenses/by/3.0/"/>
              </a:rPr>
              <a:t>CC BY</a:t>
            </a:r>
            <a:endParaRPr lang="en-US" sz="900"/>
          </a:p>
        </p:txBody>
      </p:sp>
    </p:spTree>
    <p:extLst>
      <p:ext uri="{BB962C8B-B14F-4D97-AF65-F5344CB8AC3E}">
        <p14:creationId xmlns:p14="http://schemas.microsoft.com/office/powerpoint/2010/main" val="10637709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E4CC958-38EF-0BE1-DB91-A91CA3485609}"/>
              </a:ext>
            </a:extLst>
          </p:cNvPr>
          <p:cNvSpPr>
            <a:spLocks noGrp="1"/>
          </p:cNvSpPr>
          <p:nvPr>
            <p:ph type="title"/>
          </p:nvPr>
        </p:nvSpPr>
        <p:spPr/>
        <p:txBody>
          <a:bodyPr/>
          <a:lstStyle/>
          <a:p>
            <a:r>
              <a:rPr lang="en-US" dirty="0"/>
              <a:t>Closed Sessions</a:t>
            </a:r>
          </a:p>
        </p:txBody>
      </p:sp>
      <p:sp>
        <p:nvSpPr>
          <p:cNvPr id="5" name="Content Placeholder 4">
            <a:extLst>
              <a:ext uri="{FF2B5EF4-FFF2-40B4-BE49-F238E27FC236}">
                <a16:creationId xmlns:a16="http://schemas.microsoft.com/office/drawing/2014/main" id="{EEC85287-DB98-7402-8034-1428D41BCDC7}"/>
              </a:ext>
            </a:extLst>
          </p:cNvPr>
          <p:cNvSpPr>
            <a:spLocks noGrp="1"/>
          </p:cNvSpPr>
          <p:nvPr>
            <p:ph idx="1"/>
          </p:nvPr>
        </p:nvSpPr>
        <p:spPr>
          <a:xfrm>
            <a:off x="952499" y="1763744"/>
            <a:ext cx="4610101" cy="4179856"/>
          </a:xfrm>
        </p:spPr>
        <p:txBody>
          <a:bodyPr/>
          <a:lstStyle/>
          <a:p>
            <a:r>
              <a:rPr lang="en-US" dirty="0"/>
              <a:t>Closed sessions will only happen for specific reasons</a:t>
            </a:r>
          </a:p>
          <a:p>
            <a:r>
              <a:rPr lang="en-US" dirty="0"/>
              <a:t>Requirements </a:t>
            </a:r>
          </a:p>
          <a:p>
            <a:pPr lvl="1"/>
            <a:r>
              <a:rPr lang="en-US" dirty="0"/>
              <a:t>There are 12 specific reasons that a meeting is allowed to go into closed session. These are listed in Ch. 21.5</a:t>
            </a:r>
          </a:p>
          <a:p>
            <a:endParaRPr lang="en-US" dirty="0"/>
          </a:p>
        </p:txBody>
      </p:sp>
      <p:graphicFrame>
        <p:nvGraphicFramePr>
          <p:cNvPr id="7" name="Content Placeholder 2">
            <a:extLst>
              <a:ext uri="{FF2B5EF4-FFF2-40B4-BE49-F238E27FC236}">
                <a16:creationId xmlns:a16="http://schemas.microsoft.com/office/drawing/2014/main" id="{DB054F0C-4854-5CA0-C8C8-1B370A7161E4}"/>
              </a:ext>
            </a:extLst>
          </p:cNvPr>
          <p:cNvGraphicFramePr>
            <a:graphicFrameLocks noGrp="1"/>
          </p:cNvGraphicFramePr>
          <p:nvPr>
            <p:ph type="pic" sz="quarter" idx="11"/>
            <p:extLst>
              <p:ext uri="{D42A27DB-BD31-4B8C-83A1-F6EECF244321}">
                <p14:modId xmlns:p14="http://schemas.microsoft.com/office/powerpoint/2010/main" val="976857088"/>
              </p:ext>
            </p:extLst>
          </p:nvPr>
        </p:nvGraphicFramePr>
        <p:xfrm>
          <a:off x="5930900" y="1394412"/>
          <a:ext cx="5775325" cy="50063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a:extLst>
              <a:ext uri="{FF2B5EF4-FFF2-40B4-BE49-F238E27FC236}">
                <a16:creationId xmlns:a16="http://schemas.microsoft.com/office/drawing/2014/main" id="{CB2773A2-4439-254D-991F-F7BABCFFE8A6}"/>
              </a:ext>
            </a:extLst>
          </p:cNvPr>
          <p:cNvSpPr txBox="1"/>
          <p:nvPr/>
        </p:nvSpPr>
        <p:spPr>
          <a:xfrm>
            <a:off x="6350000" y="1394412"/>
            <a:ext cx="5118100" cy="369332"/>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Requirements for Closed Sessions</a:t>
            </a:r>
          </a:p>
        </p:txBody>
      </p:sp>
    </p:spTree>
    <p:extLst>
      <p:ext uri="{BB962C8B-B14F-4D97-AF65-F5344CB8AC3E}">
        <p14:creationId xmlns:p14="http://schemas.microsoft.com/office/powerpoint/2010/main" val="6616805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74725" y="3010135"/>
            <a:ext cx="10354360" cy="1843238"/>
          </a:xfrm>
          <a:prstGeom prst="rect">
            <a:avLst/>
          </a:prstGeom>
        </p:spPr>
        <p:txBody>
          <a:bodyPr vert="horz" lIns="0" tIns="0" rIns="0" bIns="0" rtlCol="0" anchor="t" anchorCtr="0">
            <a:normAutofit/>
          </a:bodyPr>
          <a:lstStyle/>
          <a:p>
            <a:pPr marL="0" indent="0">
              <a:lnSpc>
                <a:spcPct val="90000"/>
              </a:lnSpc>
              <a:spcBef>
                <a:spcPct val="0"/>
              </a:spcBef>
              <a:spcAft>
                <a:spcPts val="600"/>
              </a:spcAft>
            </a:pPr>
            <a:r>
              <a:rPr lang="en-US" sz="6000" b="1" kern="1200">
                <a:solidFill>
                  <a:schemeClr val="accent1"/>
                </a:solidFill>
                <a:latin typeface="Arial" panose="020B0604020202020204" pitchFamily="34" charset="0"/>
                <a:ea typeface="Roboto" panose="02000000000000000000" pitchFamily="2" charset="0"/>
                <a:cs typeface="Arial" panose="020B0604020202020204" pitchFamily="34" charset="0"/>
              </a:rPr>
              <a:t>Minutes, Resolutions &amp; Ordinances</a:t>
            </a:r>
          </a:p>
        </p:txBody>
      </p:sp>
      <p:sp>
        <p:nvSpPr>
          <p:cNvPr id="3" name="Text 1"/>
          <p:cNvSpPr/>
          <p:nvPr/>
        </p:nvSpPr>
        <p:spPr>
          <a:xfrm>
            <a:off x="974725" y="4853373"/>
            <a:ext cx="10354360" cy="463108"/>
          </a:xfrm>
          <a:prstGeom prst="rect">
            <a:avLst/>
          </a:prstGeom>
        </p:spPr>
        <p:txBody>
          <a:bodyPr vert="horz" lIns="0" tIns="0" rIns="0" bIns="0" rtlCol="0">
            <a:normAutofit/>
          </a:bodyPr>
          <a:lstStyle/>
          <a:p>
            <a:pPr>
              <a:lnSpc>
                <a:spcPct val="90000"/>
              </a:lnSpc>
              <a:spcBef>
                <a:spcPts val="1000"/>
              </a:spcBef>
            </a:pPr>
            <a:r>
              <a:rPr lang="en-US" sz="2400" kern="1200">
                <a:solidFill>
                  <a:schemeClr val="accent1"/>
                </a:solidFill>
                <a:latin typeface="Arial" panose="020B0604020202020204" pitchFamily="34" charset="0"/>
                <a:ea typeface="Roboto" panose="02000000000000000000" pitchFamily="2" charset="0"/>
                <a:cs typeface="Arial" panose="020B0604020202020204" pitchFamily="34" charset="0"/>
              </a:rPr>
              <a:t>Minutes document discussion/action; resolutions act; ordinances create law.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4674A51-E6F6-643F-4BBA-82FA5F978C06}"/>
              </a:ext>
            </a:extLst>
          </p:cNvPr>
          <p:cNvSpPr>
            <a:spLocks noGrp="1"/>
          </p:cNvSpPr>
          <p:nvPr>
            <p:ph type="title"/>
          </p:nvPr>
        </p:nvSpPr>
        <p:spPr>
          <a:xfrm>
            <a:off x="952499" y="526777"/>
            <a:ext cx="10287001" cy="869089"/>
          </a:xfrm>
        </p:spPr>
        <p:txBody>
          <a:bodyPr vert="horz" lIns="0" tIns="0" rIns="0" bIns="0" rtlCol="0" anchor="ctr">
            <a:normAutofit/>
          </a:bodyPr>
          <a:lstStyle/>
          <a:p>
            <a:pPr marL="0" indent="0">
              <a:spcAft>
                <a:spcPts val="600"/>
              </a:spcAft>
            </a:pPr>
            <a:r>
              <a:rPr lang="en-US" b="1" kern="1200">
                <a:latin typeface="Arial" panose="020B0604020202020204" pitchFamily="34" charset="0"/>
                <a:ea typeface="Roboto" panose="02000000000000000000" pitchFamily="2" charset="0"/>
                <a:cs typeface="Arial" panose="020B0604020202020204" pitchFamily="34" charset="0"/>
              </a:rPr>
              <a:t>Custodian of Records</a:t>
            </a:r>
          </a:p>
        </p:txBody>
      </p:sp>
      <p:sp>
        <p:nvSpPr>
          <p:cNvPr id="18" name="Content Placeholder 2">
            <a:extLst>
              <a:ext uri="{FF2B5EF4-FFF2-40B4-BE49-F238E27FC236}">
                <a16:creationId xmlns:a16="http://schemas.microsoft.com/office/drawing/2014/main" id="{79E56E9C-7E1E-B6F6-62D5-32B79F42D163}"/>
              </a:ext>
            </a:extLst>
          </p:cNvPr>
          <p:cNvSpPr>
            <a:spLocks noGrp="1"/>
          </p:cNvSpPr>
          <p:nvPr>
            <p:ph idx="1"/>
          </p:nvPr>
        </p:nvSpPr>
        <p:spPr>
          <a:xfrm>
            <a:off x="952501" y="1686758"/>
            <a:ext cx="4755838" cy="319591"/>
          </a:xfrm>
        </p:spPr>
        <p:txBody>
          <a:bodyPr/>
          <a:lstStyle/>
          <a:p>
            <a:r>
              <a:rPr lang="en-US" dirty="0"/>
              <a:t>Custodian of records</a:t>
            </a:r>
          </a:p>
        </p:txBody>
      </p:sp>
      <p:sp>
        <p:nvSpPr>
          <p:cNvPr id="20" name="Content Placeholder 3">
            <a:extLst>
              <a:ext uri="{FF2B5EF4-FFF2-40B4-BE49-F238E27FC236}">
                <a16:creationId xmlns:a16="http://schemas.microsoft.com/office/drawing/2014/main" id="{ECAEFD96-408D-EECC-1F32-5A33A3325C9A}"/>
              </a:ext>
            </a:extLst>
          </p:cNvPr>
          <p:cNvSpPr>
            <a:spLocks noGrp="1"/>
          </p:cNvSpPr>
          <p:nvPr>
            <p:ph idx="10"/>
          </p:nvPr>
        </p:nvSpPr>
        <p:spPr>
          <a:xfrm>
            <a:off x="952502" y="2120010"/>
            <a:ext cx="4755838" cy="754602"/>
          </a:xfrm>
        </p:spPr>
        <p:txBody>
          <a:bodyPr>
            <a:normAutofit lnSpcReduction="10000"/>
          </a:bodyPr>
          <a:lstStyle/>
          <a:p>
            <a:r>
              <a:rPr lang="en-US" dirty="0"/>
              <a:t>Most often the City Clerk is the designated custodian.</a:t>
            </a:r>
          </a:p>
          <a:p>
            <a:r>
              <a:rPr lang="en-US" dirty="0"/>
              <a:t>Iowa Code Chapter 22 covers Open Records</a:t>
            </a:r>
          </a:p>
        </p:txBody>
      </p:sp>
      <p:sp>
        <p:nvSpPr>
          <p:cNvPr id="22" name="Content Placeholder 4">
            <a:extLst>
              <a:ext uri="{FF2B5EF4-FFF2-40B4-BE49-F238E27FC236}">
                <a16:creationId xmlns:a16="http://schemas.microsoft.com/office/drawing/2014/main" id="{88F1DA16-75E4-51B1-1BF7-4C50DC6627B0}"/>
              </a:ext>
            </a:extLst>
          </p:cNvPr>
          <p:cNvSpPr>
            <a:spLocks noGrp="1"/>
          </p:cNvSpPr>
          <p:nvPr>
            <p:ph idx="11"/>
          </p:nvPr>
        </p:nvSpPr>
        <p:spPr>
          <a:xfrm>
            <a:off x="952503" y="3291760"/>
            <a:ext cx="4755838" cy="328016"/>
          </a:xfrm>
        </p:spPr>
        <p:txBody>
          <a:bodyPr/>
          <a:lstStyle/>
          <a:p>
            <a:r>
              <a:rPr lang="en-US" dirty="0"/>
              <a:t>Fees	</a:t>
            </a:r>
          </a:p>
        </p:txBody>
      </p:sp>
      <p:sp>
        <p:nvSpPr>
          <p:cNvPr id="24" name="Content Placeholder 5">
            <a:extLst>
              <a:ext uri="{FF2B5EF4-FFF2-40B4-BE49-F238E27FC236}">
                <a16:creationId xmlns:a16="http://schemas.microsoft.com/office/drawing/2014/main" id="{A7CF9368-4745-70DF-6E33-B89AC11BCB73}"/>
              </a:ext>
            </a:extLst>
          </p:cNvPr>
          <p:cNvSpPr>
            <a:spLocks noGrp="1"/>
          </p:cNvSpPr>
          <p:nvPr>
            <p:ph idx="12"/>
          </p:nvPr>
        </p:nvSpPr>
        <p:spPr>
          <a:xfrm>
            <a:off x="952504" y="3725012"/>
            <a:ext cx="4755838" cy="644563"/>
          </a:xfrm>
        </p:spPr>
        <p:txBody>
          <a:bodyPr>
            <a:normAutofit/>
          </a:bodyPr>
          <a:lstStyle/>
          <a:p>
            <a:r>
              <a:rPr lang="en-US" dirty="0"/>
              <a:t>Fees can be charged for the fulfillment of requests </a:t>
            </a:r>
          </a:p>
          <a:p>
            <a:r>
              <a:rPr lang="en-US" dirty="0"/>
              <a:t>Can’t charge fees for ordinary expenses </a:t>
            </a:r>
          </a:p>
        </p:txBody>
      </p:sp>
      <p:sp>
        <p:nvSpPr>
          <p:cNvPr id="26" name="Content Placeholder 6">
            <a:extLst>
              <a:ext uri="{FF2B5EF4-FFF2-40B4-BE49-F238E27FC236}">
                <a16:creationId xmlns:a16="http://schemas.microsoft.com/office/drawing/2014/main" id="{B51207F5-CBEA-B30D-A969-C52A92D7F084}"/>
              </a:ext>
            </a:extLst>
          </p:cNvPr>
          <p:cNvSpPr>
            <a:spLocks noGrp="1"/>
          </p:cNvSpPr>
          <p:nvPr>
            <p:ph idx="13"/>
          </p:nvPr>
        </p:nvSpPr>
        <p:spPr>
          <a:xfrm>
            <a:off x="952505" y="4753992"/>
            <a:ext cx="4755838" cy="319591"/>
          </a:xfrm>
        </p:spPr>
        <p:txBody>
          <a:bodyPr/>
          <a:lstStyle/>
          <a:p>
            <a:r>
              <a:rPr lang="en-US" dirty="0"/>
              <a:t>Response to Requests</a:t>
            </a:r>
          </a:p>
        </p:txBody>
      </p:sp>
      <p:sp>
        <p:nvSpPr>
          <p:cNvPr id="3" name="Text 1"/>
          <p:cNvSpPr/>
          <p:nvPr/>
        </p:nvSpPr>
        <p:spPr>
          <a:xfrm>
            <a:off x="952506" y="5187244"/>
            <a:ext cx="4755838" cy="754602"/>
          </a:xfrm>
          <a:prstGeom prst="rect">
            <a:avLst/>
          </a:prstGeom>
        </p:spPr>
        <p:txBody>
          <a:bodyPr vert="horz" lIns="0" tIns="0" rIns="0" bIns="0" rtlCol="0">
            <a:normAutofit/>
          </a:bodyPr>
          <a:lstStyle/>
          <a:p>
            <a:pPr>
              <a:lnSpc>
                <a:spcPct val="90000"/>
              </a:lnSpc>
              <a:spcBef>
                <a:spcPts val="1000"/>
              </a:spcBef>
              <a:buClr>
                <a:schemeClr val="tx2"/>
              </a:buClr>
              <a:buSzPct val="95000"/>
            </a:pPr>
            <a:r>
              <a:rPr lang="en-US" sz="1600" b="0" kern="1200" dirty="0">
                <a:latin typeface="Arial" panose="020B0604020202020204" pitchFamily="34" charset="0"/>
                <a:ea typeface="Roboto" panose="02000000000000000000" pitchFamily="2" charset="0"/>
                <a:cs typeface="Arial" panose="020B0604020202020204" pitchFamily="34" charset="0"/>
              </a:rPr>
              <a:t>Response to routine requests should be immediate</a:t>
            </a:r>
          </a:p>
          <a:p>
            <a:pPr>
              <a:lnSpc>
                <a:spcPct val="90000"/>
              </a:lnSpc>
              <a:spcBef>
                <a:spcPts val="1000"/>
              </a:spcBef>
              <a:buClr>
                <a:schemeClr val="tx2"/>
              </a:buClr>
              <a:buSzPct val="95000"/>
            </a:pPr>
            <a:r>
              <a:rPr lang="en-US" sz="1600" dirty="0">
                <a:latin typeface="Arial" panose="020B0604020202020204" pitchFamily="34" charset="0"/>
                <a:ea typeface="Roboto" panose="02000000000000000000" pitchFamily="2" charset="0"/>
                <a:cs typeface="Arial" panose="020B0604020202020204" pitchFamily="34" charset="0"/>
              </a:rPr>
              <a:t>Good faith delays can be allowed</a:t>
            </a:r>
          </a:p>
          <a:p>
            <a:pPr>
              <a:lnSpc>
                <a:spcPct val="90000"/>
              </a:lnSpc>
              <a:spcBef>
                <a:spcPts val="1000"/>
              </a:spcBef>
              <a:buClr>
                <a:schemeClr val="tx2"/>
              </a:buClr>
              <a:buSzPct val="95000"/>
            </a:pPr>
            <a:endParaRPr lang="en-US" sz="1600" b="0" kern="1200" dirty="0">
              <a:latin typeface="Arial" panose="020B0604020202020204" pitchFamily="34" charset="0"/>
              <a:ea typeface="Roboto" panose="02000000000000000000" pitchFamily="2" charset="0"/>
              <a:cs typeface="Arial" panose="020B0604020202020204" pitchFamily="34" charset="0"/>
            </a:endParaRPr>
          </a:p>
        </p:txBody>
      </p:sp>
      <p:sp>
        <p:nvSpPr>
          <p:cNvPr id="28" name="Content Placeholder 8">
            <a:extLst>
              <a:ext uri="{FF2B5EF4-FFF2-40B4-BE49-F238E27FC236}">
                <a16:creationId xmlns:a16="http://schemas.microsoft.com/office/drawing/2014/main" id="{B744AFA6-606F-E1D1-0400-D50A0FF23A4D}"/>
              </a:ext>
            </a:extLst>
          </p:cNvPr>
          <p:cNvSpPr>
            <a:spLocks noGrp="1"/>
          </p:cNvSpPr>
          <p:nvPr>
            <p:ph idx="15"/>
          </p:nvPr>
        </p:nvSpPr>
        <p:spPr>
          <a:xfrm>
            <a:off x="6483696" y="1688512"/>
            <a:ext cx="4755838" cy="319591"/>
          </a:xfrm>
        </p:spPr>
        <p:txBody>
          <a:bodyPr/>
          <a:lstStyle/>
          <a:p>
            <a:r>
              <a:rPr lang="en-US" dirty="0"/>
              <a:t>Key Responsibilities</a:t>
            </a:r>
          </a:p>
        </p:txBody>
      </p:sp>
      <p:sp>
        <p:nvSpPr>
          <p:cNvPr id="30" name="Content Placeholder 9">
            <a:extLst>
              <a:ext uri="{FF2B5EF4-FFF2-40B4-BE49-F238E27FC236}">
                <a16:creationId xmlns:a16="http://schemas.microsoft.com/office/drawing/2014/main" id="{1DD98608-EABF-78BE-1127-6F84496963A4}"/>
              </a:ext>
            </a:extLst>
          </p:cNvPr>
          <p:cNvSpPr>
            <a:spLocks noGrp="1"/>
          </p:cNvSpPr>
          <p:nvPr>
            <p:ph idx="16"/>
          </p:nvPr>
        </p:nvSpPr>
        <p:spPr>
          <a:xfrm>
            <a:off x="6483697" y="2121764"/>
            <a:ext cx="4755838" cy="754602"/>
          </a:xfrm>
        </p:spPr>
        <p:txBody>
          <a:bodyPr>
            <a:normAutofit fontScale="92500" lnSpcReduction="20000"/>
          </a:bodyPr>
          <a:lstStyle/>
          <a:p>
            <a:r>
              <a:rPr lang="en-US" dirty="0"/>
              <a:t>Receive &amp; respond to records requests</a:t>
            </a:r>
          </a:p>
          <a:p>
            <a:r>
              <a:rPr lang="en-US" dirty="0"/>
              <a:t>Locate and provide access to records</a:t>
            </a:r>
          </a:p>
          <a:p>
            <a:r>
              <a:rPr lang="en-US" dirty="0"/>
              <a:t>Protect confidential records</a:t>
            </a:r>
          </a:p>
        </p:txBody>
      </p:sp>
      <p:sp>
        <p:nvSpPr>
          <p:cNvPr id="32" name="Content Placeholder 10">
            <a:extLst>
              <a:ext uri="{FF2B5EF4-FFF2-40B4-BE49-F238E27FC236}">
                <a16:creationId xmlns:a16="http://schemas.microsoft.com/office/drawing/2014/main" id="{5BB64231-E9EF-1B23-D31A-E345817AB56C}"/>
              </a:ext>
            </a:extLst>
          </p:cNvPr>
          <p:cNvSpPr>
            <a:spLocks noGrp="1"/>
          </p:cNvSpPr>
          <p:nvPr>
            <p:ph idx="17"/>
          </p:nvPr>
        </p:nvSpPr>
        <p:spPr>
          <a:xfrm>
            <a:off x="6483698" y="3293514"/>
            <a:ext cx="4755838" cy="328016"/>
          </a:xfrm>
        </p:spPr>
        <p:txBody>
          <a:bodyPr/>
          <a:lstStyle/>
          <a:p>
            <a:r>
              <a:rPr lang="en-US" dirty="0"/>
              <a:t>Supervision</a:t>
            </a:r>
          </a:p>
        </p:txBody>
      </p:sp>
      <p:sp>
        <p:nvSpPr>
          <p:cNvPr id="34" name="Content Placeholder 11">
            <a:extLst>
              <a:ext uri="{FF2B5EF4-FFF2-40B4-BE49-F238E27FC236}">
                <a16:creationId xmlns:a16="http://schemas.microsoft.com/office/drawing/2014/main" id="{9DB79BB1-A5BD-503B-40FF-EA60B049111B}"/>
              </a:ext>
            </a:extLst>
          </p:cNvPr>
          <p:cNvSpPr>
            <a:spLocks noGrp="1"/>
          </p:cNvSpPr>
          <p:nvPr>
            <p:ph idx="18"/>
          </p:nvPr>
        </p:nvSpPr>
        <p:spPr>
          <a:xfrm>
            <a:off x="6483699" y="3726766"/>
            <a:ext cx="4755838" cy="644563"/>
          </a:xfrm>
        </p:spPr>
        <p:txBody>
          <a:bodyPr>
            <a:normAutofit fontScale="92500" lnSpcReduction="20000"/>
          </a:bodyPr>
          <a:lstStyle/>
          <a:p>
            <a:r>
              <a:rPr lang="en-US" dirty="0"/>
              <a:t>Provide space for supervision of copying or photographing in onsite</a:t>
            </a:r>
          </a:p>
          <a:p>
            <a:r>
              <a:rPr lang="en-US" dirty="0"/>
              <a:t>Cannot require the request to be in-person</a:t>
            </a:r>
          </a:p>
        </p:txBody>
      </p:sp>
      <p:sp>
        <p:nvSpPr>
          <p:cNvPr id="36" name="Content Placeholder 12">
            <a:extLst>
              <a:ext uri="{FF2B5EF4-FFF2-40B4-BE49-F238E27FC236}">
                <a16:creationId xmlns:a16="http://schemas.microsoft.com/office/drawing/2014/main" id="{EF316FD8-5F4E-CF1B-C32C-97EB2E69662B}"/>
              </a:ext>
            </a:extLst>
          </p:cNvPr>
          <p:cNvSpPr>
            <a:spLocks noGrp="1"/>
          </p:cNvSpPr>
          <p:nvPr>
            <p:ph idx="19"/>
          </p:nvPr>
        </p:nvSpPr>
        <p:spPr>
          <a:xfrm>
            <a:off x="6483700" y="4755746"/>
            <a:ext cx="4755838" cy="319591"/>
          </a:xfrm>
        </p:spPr>
        <p:txBody>
          <a:bodyPr/>
          <a:lstStyle/>
          <a:p>
            <a:r>
              <a:rPr lang="en-US" dirty="0"/>
              <a:t>Best Practices</a:t>
            </a:r>
          </a:p>
        </p:txBody>
      </p:sp>
      <p:sp>
        <p:nvSpPr>
          <p:cNvPr id="38" name="Content Placeholder 13">
            <a:extLst>
              <a:ext uri="{FF2B5EF4-FFF2-40B4-BE49-F238E27FC236}">
                <a16:creationId xmlns:a16="http://schemas.microsoft.com/office/drawing/2014/main" id="{93355501-B80B-BD8B-50B4-52411A1DF590}"/>
              </a:ext>
            </a:extLst>
          </p:cNvPr>
          <p:cNvSpPr>
            <a:spLocks noGrp="1"/>
          </p:cNvSpPr>
          <p:nvPr>
            <p:ph idx="20"/>
          </p:nvPr>
        </p:nvSpPr>
        <p:spPr>
          <a:xfrm>
            <a:off x="6483701" y="5188998"/>
            <a:ext cx="4755838" cy="754602"/>
          </a:xfrm>
        </p:spPr>
        <p:txBody>
          <a:bodyPr>
            <a:normAutofit lnSpcReduction="10000"/>
          </a:bodyPr>
          <a:lstStyle/>
          <a:p>
            <a:r>
              <a:rPr lang="en-US" dirty="0"/>
              <a:t>Define what is public, private,  or a mix</a:t>
            </a:r>
          </a:p>
          <a:p>
            <a:r>
              <a:rPr lang="en-US" dirty="0"/>
              <a:t>Create processes for records requests and confidential records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987B5-3893-474E-342C-8C88645583EE}"/>
              </a:ext>
            </a:extLst>
          </p:cNvPr>
          <p:cNvSpPr>
            <a:spLocks noGrp="1"/>
          </p:cNvSpPr>
          <p:nvPr>
            <p:ph type="title"/>
          </p:nvPr>
        </p:nvSpPr>
        <p:spPr/>
        <p:txBody>
          <a:bodyPr/>
          <a:lstStyle/>
          <a:p>
            <a:r>
              <a:rPr lang="en-US" dirty="0"/>
              <a:t>Minutes</a:t>
            </a:r>
          </a:p>
        </p:txBody>
      </p:sp>
      <p:sp>
        <p:nvSpPr>
          <p:cNvPr id="3" name="Content Placeholder 2">
            <a:extLst>
              <a:ext uri="{FF2B5EF4-FFF2-40B4-BE49-F238E27FC236}">
                <a16:creationId xmlns:a16="http://schemas.microsoft.com/office/drawing/2014/main" id="{F9BE6337-2A25-D34D-B963-8F947EB9143B}"/>
              </a:ext>
            </a:extLst>
          </p:cNvPr>
          <p:cNvSpPr>
            <a:spLocks noGrp="1"/>
          </p:cNvSpPr>
          <p:nvPr>
            <p:ph idx="1"/>
          </p:nvPr>
        </p:nvSpPr>
        <p:spPr/>
        <p:txBody>
          <a:bodyPr>
            <a:normAutofit/>
          </a:bodyPr>
          <a:lstStyle/>
          <a:p>
            <a:r>
              <a:rPr lang="en-US" dirty="0"/>
              <a:t>Publication requirements</a:t>
            </a:r>
          </a:p>
        </p:txBody>
      </p:sp>
      <p:sp>
        <p:nvSpPr>
          <p:cNvPr id="5" name="Content Placeholder 4">
            <a:extLst>
              <a:ext uri="{FF2B5EF4-FFF2-40B4-BE49-F238E27FC236}">
                <a16:creationId xmlns:a16="http://schemas.microsoft.com/office/drawing/2014/main" id="{278A05B2-6A2A-9232-2CCE-8D407637E205}"/>
              </a:ext>
            </a:extLst>
          </p:cNvPr>
          <p:cNvSpPr>
            <a:spLocks noGrp="1"/>
          </p:cNvSpPr>
          <p:nvPr>
            <p:ph idx="10"/>
          </p:nvPr>
        </p:nvSpPr>
        <p:spPr/>
        <p:txBody>
          <a:bodyPr/>
          <a:lstStyle/>
          <a:p>
            <a:r>
              <a:rPr lang="en-US" dirty="0"/>
              <a:t>Requirements for publication are listed in Iowa Code 372.13(6)</a:t>
            </a:r>
          </a:p>
          <a:p>
            <a:r>
              <a:rPr lang="en-US" dirty="0"/>
              <a:t>Minutes must be published within 15 days of the meeting. For communities under 200, you may opt to publish but it is not required. </a:t>
            </a:r>
          </a:p>
          <a:p>
            <a:r>
              <a:rPr lang="en-US" dirty="0"/>
              <a:t>Publish accounts payable and revenue and expenditures by fund. </a:t>
            </a:r>
          </a:p>
          <a:p>
            <a:endParaRPr lang="en-US" dirty="0"/>
          </a:p>
        </p:txBody>
      </p:sp>
      <p:sp>
        <p:nvSpPr>
          <p:cNvPr id="6" name="Content Placeholder 5">
            <a:extLst>
              <a:ext uri="{FF2B5EF4-FFF2-40B4-BE49-F238E27FC236}">
                <a16:creationId xmlns:a16="http://schemas.microsoft.com/office/drawing/2014/main" id="{1CCB12F7-C22C-2593-708D-5FCFA3374730}"/>
              </a:ext>
            </a:extLst>
          </p:cNvPr>
          <p:cNvSpPr>
            <a:spLocks noGrp="1"/>
          </p:cNvSpPr>
          <p:nvPr>
            <p:ph idx="15"/>
          </p:nvPr>
        </p:nvSpPr>
        <p:spPr/>
        <p:txBody>
          <a:bodyPr/>
          <a:lstStyle/>
          <a:p>
            <a:r>
              <a:rPr lang="en-US" dirty="0"/>
              <a:t>Minutes Must Include</a:t>
            </a:r>
          </a:p>
        </p:txBody>
      </p:sp>
      <p:sp>
        <p:nvSpPr>
          <p:cNvPr id="7" name="Content Placeholder 6">
            <a:extLst>
              <a:ext uri="{FF2B5EF4-FFF2-40B4-BE49-F238E27FC236}">
                <a16:creationId xmlns:a16="http://schemas.microsoft.com/office/drawing/2014/main" id="{0751D0C7-FC6C-F170-5268-3FA2CD6004D3}"/>
              </a:ext>
            </a:extLst>
          </p:cNvPr>
          <p:cNvSpPr>
            <a:spLocks noGrp="1"/>
          </p:cNvSpPr>
          <p:nvPr>
            <p:ph idx="16"/>
          </p:nvPr>
        </p:nvSpPr>
        <p:spPr/>
        <p:txBody>
          <a:bodyPr/>
          <a:lstStyle/>
          <a:p>
            <a:pPr lvl="1"/>
            <a:r>
              <a:rPr lang="en-US" dirty="0"/>
              <a:t>date, time, and place</a:t>
            </a:r>
          </a:p>
          <a:p>
            <a:pPr lvl="1"/>
            <a:r>
              <a:rPr lang="en-US" dirty="0"/>
              <a:t>members present, who presided (mayor/mayor pro </a:t>
            </a:r>
            <a:r>
              <a:rPr lang="en-US" dirty="0" err="1"/>
              <a:t>tem</a:t>
            </a:r>
            <a:r>
              <a:rPr lang="en-US" dirty="0"/>
              <a:t>)  </a:t>
            </a:r>
          </a:p>
          <a:p>
            <a:pPr lvl="1"/>
            <a:r>
              <a:rPr lang="en-US" dirty="0"/>
              <a:t>Actions taken</a:t>
            </a:r>
          </a:p>
          <a:p>
            <a:pPr lvl="1"/>
            <a:r>
              <a:rPr lang="en-US" dirty="0"/>
              <a:t>Results of each vote taken</a:t>
            </a:r>
          </a:p>
          <a:p>
            <a:endParaRPr lang="en-US" dirty="0"/>
          </a:p>
        </p:txBody>
      </p:sp>
    </p:spTree>
    <p:extLst>
      <p:ext uri="{BB962C8B-B14F-4D97-AF65-F5344CB8AC3E}">
        <p14:creationId xmlns:p14="http://schemas.microsoft.com/office/powerpoint/2010/main" val="30685826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7EBF7-1406-0E43-9887-131050454A33}"/>
              </a:ext>
            </a:extLst>
          </p:cNvPr>
          <p:cNvSpPr>
            <a:spLocks noGrp="1"/>
          </p:cNvSpPr>
          <p:nvPr>
            <p:ph type="title"/>
          </p:nvPr>
        </p:nvSpPr>
        <p:spPr/>
        <p:txBody>
          <a:bodyPr/>
          <a:lstStyle/>
          <a:p>
            <a:r>
              <a:rPr lang="en-US" dirty="0"/>
              <a:t>Resolutions</a:t>
            </a:r>
          </a:p>
        </p:txBody>
      </p:sp>
      <p:sp>
        <p:nvSpPr>
          <p:cNvPr id="3" name="Content Placeholder 2">
            <a:extLst>
              <a:ext uri="{FF2B5EF4-FFF2-40B4-BE49-F238E27FC236}">
                <a16:creationId xmlns:a16="http://schemas.microsoft.com/office/drawing/2014/main" id="{6DA62FDF-A22E-F777-D4FD-13147C47FC77}"/>
              </a:ext>
            </a:extLst>
          </p:cNvPr>
          <p:cNvSpPr>
            <a:spLocks noGrp="1"/>
          </p:cNvSpPr>
          <p:nvPr>
            <p:ph idx="1"/>
          </p:nvPr>
        </p:nvSpPr>
        <p:spPr/>
        <p:txBody>
          <a:bodyPr>
            <a:normAutofit/>
          </a:bodyPr>
          <a:lstStyle/>
          <a:p>
            <a:r>
              <a:rPr lang="en-US" dirty="0"/>
              <a:t>A formal expression of policy, opinion or intent</a:t>
            </a:r>
          </a:p>
          <a:p>
            <a:r>
              <a:rPr lang="en-US" dirty="0"/>
              <a:t>Examples include setting wages, establishing council rules, adopting the annual budget, approving a scholarship application for MPI</a:t>
            </a:r>
          </a:p>
          <a:p>
            <a:r>
              <a:rPr lang="en-US" dirty="0"/>
              <a:t>Can be passed by a majority at one meeting</a:t>
            </a:r>
          </a:p>
        </p:txBody>
      </p:sp>
      <p:pic>
        <p:nvPicPr>
          <p:cNvPr id="6" name="Picture Placeholder 5">
            <a:extLst>
              <a:ext uri="{FF2B5EF4-FFF2-40B4-BE49-F238E27FC236}">
                <a16:creationId xmlns:a16="http://schemas.microsoft.com/office/drawing/2014/main" id="{35DB66EA-8A4F-1144-E5E1-37CA0037A396}"/>
              </a:ext>
            </a:extLst>
          </p:cNvPr>
          <p:cNvPicPr>
            <a:picLocks noGrp="1" noChangeAspect="1"/>
          </p:cNvPicPr>
          <p:nvPr>
            <p:ph type="pic" sz="quarter" idx="11"/>
          </p:nvPr>
        </p:nvPicPr>
        <p:blipFill>
          <a:blip r:embed="rId3"/>
          <a:stretch/>
        </p:blipFill>
        <p:spPr>
          <a:xfrm>
            <a:off x="6210300" y="200856"/>
            <a:ext cx="5981700" cy="5831643"/>
          </a:xfrm>
        </p:spPr>
      </p:pic>
    </p:spTree>
    <p:extLst>
      <p:ext uri="{BB962C8B-B14F-4D97-AF65-F5344CB8AC3E}">
        <p14:creationId xmlns:p14="http://schemas.microsoft.com/office/powerpoint/2010/main" val="40852185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ED73E-3806-78C1-4E25-E9F0553B55B8}"/>
              </a:ext>
            </a:extLst>
          </p:cNvPr>
          <p:cNvSpPr>
            <a:spLocks noGrp="1"/>
          </p:cNvSpPr>
          <p:nvPr>
            <p:ph type="title"/>
          </p:nvPr>
        </p:nvSpPr>
        <p:spPr/>
        <p:txBody>
          <a:bodyPr/>
          <a:lstStyle/>
          <a:p>
            <a:r>
              <a:rPr lang="en-US" dirty="0"/>
              <a:t>Ordinances</a:t>
            </a:r>
          </a:p>
        </p:txBody>
      </p:sp>
      <p:sp>
        <p:nvSpPr>
          <p:cNvPr id="3" name="Content Placeholder 2">
            <a:extLst>
              <a:ext uri="{FF2B5EF4-FFF2-40B4-BE49-F238E27FC236}">
                <a16:creationId xmlns:a16="http://schemas.microsoft.com/office/drawing/2014/main" id="{1AE9E3AA-C4BA-455E-9A07-D7FC561CD481}"/>
              </a:ext>
            </a:extLst>
          </p:cNvPr>
          <p:cNvSpPr>
            <a:spLocks noGrp="1"/>
          </p:cNvSpPr>
          <p:nvPr>
            <p:ph idx="1"/>
          </p:nvPr>
        </p:nvSpPr>
        <p:spPr/>
        <p:txBody>
          <a:bodyPr>
            <a:normAutofit fontScale="92500" lnSpcReduction="10000"/>
          </a:bodyPr>
          <a:lstStyle/>
          <a:p>
            <a:r>
              <a:rPr lang="en-US" dirty="0"/>
              <a:t>City law that is permanent</a:t>
            </a:r>
          </a:p>
          <a:p>
            <a:r>
              <a:rPr lang="en-US" dirty="0"/>
              <a:t>Covers broad rules such as zoning, utility rates, and public offenses</a:t>
            </a:r>
          </a:p>
          <a:p>
            <a:r>
              <a:rPr lang="en-US" dirty="0"/>
              <a:t>Passed by a majority at three separate readings/council meetings</a:t>
            </a:r>
          </a:p>
          <a:p>
            <a:pPr lvl="1"/>
            <a:r>
              <a:rPr lang="en-US" dirty="0"/>
              <a:t>Councils can waive the requirement by approval of ¾ of the council. </a:t>
            </a:r>
          </a:p>
          <a:p>
            <a:r>
              <a:rPr lang="en-US" dirty="0"/>
              <a:t>Annual Codification</a:t>
            </a:r>
          </a:p>
          <a:p>
            <a:pPr lvl="1"/>
            <a:r>
              <a:rPr lang="en-US" dirty="0"/>
              <a:t>Index if no codification available</a:t>
            </a:r>
          </a:p>
          <a:p>
            <a:pPr marL="457200" lvl="1" indent="0">
              <a:buNone/>
            </a:pPr>
            <a:endParaRPr lang="en-US" dirty="0"/>
          </a:p>
        </p:txBody>
      </p:sp>
      <p:pic>
        <p:nvPicPr>
          <p:cNvPr id="6" name="Picture Placeholder 5" descr="A no parking sign on a pole&#10;&#10;Description automatically generated">
            <a:extLst>
              <a:ext uri="{FF2B5EF4-FFF2-40B4-BE49-F238E27FC236}">
                <a16:creationId xmlns:a16="http://schemas.microsoft.com/office/drawing/2014/main" id="{C017FA73-E77F-DE6A-302A-18CF1B463AEE}"/>
              </a:ext>
            </a:extLst>
          </p:cNvPr>
          <p:cNvPicPr>
            <a:picLocks noGrp="1" noChangeAspect="1"/>
          </p:cNvPicPr>
          <p:nvPr>
            <p:ph type="pic" sz="quarter" idx="11"/>
          </p:nvPr>
        </p:nvPicPr>
        <p:blipFill>
          <a:blip r:embed="rId2" cstate="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3635390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49325" y="498296"/>
            <a:ext cx="5260975" cy="896116"/>
          </a:xfrm>
          <a:prstGeom prst="rect">
            <a:avLst/>
          </a:prstGeom>
        </p:spPr>
        <p:txBody>
          <a:bodyPr vert="horz" lIns="91440" tIns="45720" rIns="91440" bIns="45720" rtlCol="0" anchor="ctr">
            <a:normAutofit/>
          </a:bodyPr>
          <a:lstStyle/>
          <a:p>
            <a:pPr marL="0" indent="0">
              <a:lnSpc>
                <a:spcPct val="90000"/>
              </a:lnSpc>
              <a:spcBef>
                <a:spcPct val="0"/>
              </a:spcBef>
              <a:spcAft>
                <a:spcPts val="600"/>
              </a:spcAft>
            </a:pPr>
            <a:r>
              <a:rPr lang="en-US" sz="3100" b="1" kern="1200">
                <a:latin typeface="Arial" panose="020B0604020202020204" pitchFamily="34" charset="0"/>
                <a:ea typeface="+mj-ea"/>
                <a:cs typeface="Arial" panose="020B0604020202020204" pitchFamily="34" charset="0"/>
              </a:rPr>
              <a:t>Records Request Scenario</a:t>
            </a:r>
          </a:p>
        </p:txBody>
      </p:sp>
      <p:sp>
        <p:nvSpPr>
          <p:cNvPr id="3" name="Text 1"/>
          <p:cNvSpPr/>
          <p:nvPr/>
        </p:nvSpPr>
        <p:spPr>
          <a:xfrm>
            <a:off x="952499" y="1686757"/>
            <a:ext cx="5257801" cy="4256843"/>
          </a:xfrm>
          <a:prstGeom prst="rect">
            <a:avLst/>
          </a:prstGeom>
        </p:spPr>
        <p:txBody>
          <a:bodyPr vert="horz" lIns="0" tIns="0" rIns="0" bIns="0" rtlCol="0">
            <a:normAutofit/>
          </a:bodyPr>
          <a:lstStyle/>
          <a:p>
            <a:pPr marL="228600" indent="-228600">
              <a:lnSpc>
                <a:spcPct val="90000"/>
              </a:lnSpc>
              <a:spcBef>
                <a:spcPts val="1000"/>
              </a:spcBef>
              <a:buClr>
                <a:schemeClr val="tx2"/>
              </a:buClr>
              <a:buSzPct val="95000"/>
              <a:buFont typeface="Arial" panose="020B0604020202020204" pitchFamily="34" charset="0"/>
              <a:buChar char="•"/>
            </a:pPr>
            <a:r>
              <a:rPr lang="en-US" sz="2800" dirty="0">
                <a:latin typeface="Arial" panose="020B0604020202020204" pitchFamily="34" charset="0"/>
                <a:ea typeface="Roboto" panose="02000000000000000000" pitchFamily="2" charset="0"/>
                <a:cs typeface="Arial" panose="020B0604020202020204" pitchFamily="34" charset="0"/>
              </a:rPr>
              <a:t>Resident requests all emails about a project. What steps would you take?</a:t>
            </a:r>
          </a:p>
        </p:txBody>
      </p:sp>
      <p:pic>
        <p:nvPicPr>
          <p:cNvPr id="5" name="Picture Placeholder 4" descr="Files on shelves">
            <a:extLst>
              <a:ext uri="{FF2B5EF4-FFF2-40B4-BE49-F238E27FC236}">
                <a16:creationId xmlns:a16="http://schemas.microsoft.com/office/drawing/2014/main" id="{56D1A474-8425-20E4-8C58-FC468DB59949}"/>
              </a:ext>
            </a:extLst>
          </p:cNvPr>
          <p:cNvPicPr>
            <a:picLocks noGrp="1" noChangeAspect="1"/>
          </p:cNvPicPr>
          <p:nvPr>
            <p:ph type="pic" sz="quarter" idx="11"/>
          </p:nvPr>
        </p:nvPicPr>
        <p:blipFill>
          <a:blip r:embed="rId3"/>
          <a:srcRect l="21870" r="21870"/>
          <a:stretch>
            <a:fillRect/>
          </a:stretch>
        </p:blipFill>
        <p:spPr>
          <a:xfrm>
            <a:off x="7172325" y="0"/>
            <a:ext cx="5029200" cy="5943600"/>
          </a:xfr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952498" y="1686757"/>
            <a:ext cx="10251527" cy="4256843"/>
          </a:xfrm>
          <a:prstGeom prst="rect">
            <a:avLst/>
          </a:prstGeom>
        </p:spPr>
        <p:txBody>
          <a:bodyPr vert="horz" lIns="0" tIns="0" rIns="0" bIns="0" rtlCol="0">
            <a:normAutofit fontScale="92500"/>
          </a:bodyPr>
          <a:lstStyle/>
          <a:p>
            <a:pPr marL="228600" indent="-228600">
              <a:lnSpc>
                <a:spcPct val="90000"/>
              </a:lnSpc>
              <a:spcBef>
                <a:spcPts val="1000"/>
              </a:spcBef>
              <a:buClr>
                <a:schemeClr val="tx2"/>
              </a:buClr>
              <a:buSzPct val="95000"/>
              <a:buFont typeface="Arial" panose="020B0604020202020204" pitchFamily="34" charset="0"/>
              <a:buChar char="•"/>
            </a:pPr>
            <a:r>
              <a:rPr lang="en-US" sz="2800" dirty="0">
                <a:latin typeface="Arial" panose="020B0604020202020204" pitchFamily="34" charset="0"/>
                <a:ea typeface="Roboto" panose="02000000000000000000" pitchFamily="2" charset="0"/>
                <a:cs typeface="Arial" panose="020B0604020202020204" pitchFamily="34" charset="0"/>
              </a:rPr>
              <a:t>Many city clerks are also notaries for their city. </a:t>
            </a:r>
          </a:p>
          <a:p>
            <a:pPr marL="228600" indent="-228600">
              <a:lnSpc>
                <a:spcPct val="90000"/>
              </a:lnSpc>
              <a:spcBef>
                <a:spcPts val="1000"/>
              </a:spcBef>
              <a:buClr>
                <a:schemeClr val="tx2"/>
              </a:buClr>
              <a:buSzPct val="95000"/>
              <a:buFont typeface="Arial" panose="020B0604020202020204" pitchFamily="34" charset="0"/>
              <a:buChar char="•"/>
            </a:pPr>
            <a:r>
              <a:rPr lang="en-US" sz="2800" dirty="0">
                <a:latin typeface="Arial" panose="020B0604020202020204" pitchFamily="34" charset="0"/>
                <a:ea typeface="Roboto" panose="02000000000000000000" pitchFamily="2" charset="0"/>
                <a:cs typeface="Arial" panose="020B0604020202020204" pitchFamily="34" charset="0"/>
              </a:rPr>
              <a:t>Role is to prevent fraud by witnessing signing of documentation.</a:t>
            </a:r>
          </a:p>
          <a:p>
            <a:pPr marL="228600" indent="-228600">
              <a:lnSpc>
                <a:spcPct val="90000"/>
              </a:lnSpc>
              <a:spcBef>
                <a:spcPts val="1000"/>
              </a:spcBef>
              <a:buClr>
                <a:schemeClr val="tx2"/>
              </a:buClr>
              <a:buSzPct val="95000"/>
              <a:buFont typeface="Arial" panose="020B0604020202020204" pitchFamily="34" charset="0"/>
              <a:buChar char="•"/>
            </a:pPr>
            <a:r>
              <a:rPr lang="en-US" sz="2800" dirty="0">
                <a:latin typeface="Arial" panose="020B0604020202020204" pitchFamily="34" charset="0"/>
                <a:ea typeface="Roboto" panose="02000000000000000000" pitchFamily="2" charset="0"/>
                <a:cs typeface="Arial" panose="020B0604020202020204" pitchFamily="34" charset="0"/>
              </a:rPr>
              <a:t>Always require a Driver’s License or ID to provide identity</a:t>
            </a:r>
          </a:p>
          <a:p>
            <a:pPr marL="228600" indent="-228600">
              <a:lnSpc>
                <a:spcPct val="90000"/>
              </a:lnSpc>
              <a:spcBef>
                <a:spcPts val="1000"/>
              </a:spcBef>
              <a:buClr>
                <a:schemeClr val="tx2"/>
              </a:buClr>
              <a:buSzPct val="95000"/>
              <a:buFont typeface="Arial" panose="020B0604020202020204" pitchFamily="34" charset="0"/>
              <a:buChar char="•"/>
            </a:pPr>
            <a:r>
              <a:rPr lang="en-US" sz="2800" dirty="0">
                <a:latin typeface="Arial" panose="020B0604020202020204" pitchFamily="34" charset="0"/>
                <a:ea typeface="Roboto" panose="02000000000000000000" pitchFamily="2" charset="0"/>
                <a:cs typeface="Arial" panose="020B0604020202020204" pitchFamily="34" charset="0"/>
              </a:rPr>
              <a:t>Keep a Journal of Notarial Acts</a:t>
            </a:r>
          </a:p>
          <a:p>
            <a:pPr marL="685800" lvl="1" indent="-228600">
              <a:lnSpc>
                <a:spcPct val="90000"/>
              </a:lnSpc>
              <a:spcBef>
                <a:spcPts val="1000"/>
              </a:spcBef>
              <a:buClr>
                <a:schemeClr val="tx2"/>
              </a:buClr>
              <a:buSzPct val="95000"/>
              <a:buFont typeface="Arial" panose="020B0604020202020204" pitchFamily="34" charset="0"/>
              <a:buChar char="•"/>
            </a:pPr>
            <a:r>
              <a:rPr lang="en-US" sz="2800" dirty="0">
                <a:latin typeface="Arial" panose="020B0604020202020204" pitchFamily="34" charset="0"/>
                <a:ea typeface="Roboto" panose="02000000000000000000" pitchFamily="2" charset="0"/>
                <a:cs typeface="Arial" panose="020B0604020202020204" pitchFamily="34" charset="0"/>
              </a:rPr>
              <a:t>Vital legal protection</a:t>
            </a:r>
          </a:p>
          <a:p>
            <a:pPr marL="685800" lvl="1" indent="-228600">
              <a:lnSpc>
                <a:spcPct val="90000"/>
              </a:lnSpc>
              <a:spcBef>
                <a:spcPts val="1000"/>
              </a:spcBef>
              <a:buClr>
                <a:schemeClr val="tx2"/>
              </a:buClr>
              <a:buSzPct val="95000"/>
              <a:buFont typeface="Arial" panose="020B0604020202020204" pitchFamily="34" charset="0"/>
              <a:buChar char="•"/>
            </a:pPr>
            <a:r>
              <a:rPr lang="en-US" sz="2800" dirty="0">
                <a:latin typeface="Arial" panose="020B0604020202020204" pitchFamily="34" charset="0"/>
                <a:ea typeface="Roboto" panose="02000000000000000000" pitchFamily="2" charset="0"/>
                <a:cs typeface="Arial" panose="020B0604020202020204" pitchFamily="34" charset="0"/>
              </a:rPr>
              <a:t>Fraud prevention</a:t>
            </a:r>
          </a:p>
          <a:p>
            <a:pPr marL="685800" lvl="1" indent="-228600">
              <a:lnSpc>
                <a:spcPct val="90000"/>
              </a:lnSpc>
              <a:spcBef>
                <a:spcPts val="1000"/>
              </a:spcBef>
              <a:buClr>
                <a:schemeClr val="tx2"/>
              </a:buClr>
              <a:buSzPct val="95000"/>
              <a:buFont typeface="Arial" panose="020B0604020202020204" pitchFamily="34" charset="0"/>
              <a:buChar char="•"/>
            </a:pPr>
            <a:r>
              <a:rPr lang="en-US" sz="2800" dirty="0">
                <a:latin typeface="Arial" panose="020B0604020202020204" pitchFamily="34" charset="0"/>
                <a:ea typeface="Roboto" panose="02000000000000000000" pitchFamily="2" charset="0"/>
                <a:cs typeface="Arial" panose="020B0604020202020204" pitchFamily="34" charset="0"/>
              </a:rPr>
              <a:t>Resolves lost documents</a:t>
            </a:r>
          </a:p>
          <a:p>
            <a:pPr marL="685800" lvl="1" indent="-228600">
              <a:lnSpc>
                <a:spcPct val="90000"/>
              </a:lnSpc>
              <a:spcBef>
                <a:spcPts val="1000"/>
              </a:spcBef>
              <a:buClr>
                <a:schemeClr val="tx2"/>
              </a:buClr>
              <a:buSzPct val="95000"/>
              <a:buFont typeface="Arial" panose="020B0604020202020204" pitchFamily="34" charset="0"/>
              <a:buChar char="•"/>
            </a:pPr>
            <a:r>
              <a:rPr lang="en-US" sz="2800" dirty="0">
                <a:latin typeface="Arial" panose="020B0604020202020204" pitchFamily="34" charset="0"/>
                <a:ea typeface="Roboto" panose="02000000000000000000" pitchFamily="2" charset="0"/>
                <a:cs typeface="Arial" panose="020B0604020202020204" pitchFamily="34" charset="0"/>
              </a:rPr>
              <a:t>Permanent chronological records of transactions</a:t>
            </a:r>
          </a:p>
          <a:p>
            <a:pPr lvl="1">
              <a:lnSpc>
                <a:spcPct val="90000"/>
              </a:lnSpc>
              <a:spcBef>
                <a:spcPts val="1000"/>
              </a:spcBef>
              <a:buClr>
                <a:schemeClr val="tx2"/>
              </a:buClr>
              <a:buSzPct val="95000"/>
            </a:pPr>
            <a:r>
              <a:rPr lang="en-US" sz="2800" dirty="0">
                <a:latin typeface="Arial" panose="020B0604020202020204" pitchFamily="34" charset="0"/>
                <a:ea typeface="Roboto" panose="02000000000000000000" pitchFamily="2" charset="0"/>
                <a:cs typeface="Arial" panose="020B0604020202020204" pitchFamily="34" charset="0"/>
              </a:rPr>
              <a:t> </a:t>
            </a:r>
          </a:p>
        </p:txBody>
      </p:sp>
      <p:sp>
        <p:nvSpPr>
          <p:cNvPr id="2" name="Text 0"/>
          <p:cNvSpPr/>
          <p:nvPr/>
        </p:nvSpPr>
        <p:spPr>
          <a:xfrm>
            <a:off x="952499" y="526777"/>
            <a:ext cx="10287001" cy="869089"/>
          </a:xfrm>
          <a:prstGeom prst="rect">
            <a:avLst/>
          </a:prstGeom>
        </p:spPr>
        <p:txBody>
          <a:bodyPr vert="horz" lIns="0" tIns="0" rIns="0" bIns="0" rtlCol="0" anchor="ctr">
            <a:normAutofit/>
          </a:bodyPr>
          <a:lstStyle/>
          <a:p>
            <a:pPr marL="0" indent="0">
              <a:lnSpc>
                <a:spcPct val="90000"/>
              </a:lnSpc>
              <a:spcBef>
                <a:spcPct val="0"/>
              </a:spcBef>
              <a:spcAft>
                <a:spcPts val="600"/>
              </a:spcAft>
            </a:pPr>
            <a:r>
              <a:rPr lang="en-US" sz="4400" b="1" kern="1200">
                <a:latin typeface="Arial" panose="020B0604020202020204" pitchFamily="34" charset="0"/>
                <a:ea typeface="Roboto" panose="02000000000000000000" pitchFamily="2" charset="0"/>
                <a:cs typeface="Arial" panose="020B0604020202020204" pitchFamily="34" charset="0"/>
              </a:rPr>
              <a:t>Notary Responsibilities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9546A5-A8E4-0D6A-2DC1-E30629983468}"/>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92878A14-5AB1-2E27-60D3-816517ABAA56}"/>
              </a:ext>
            </a:extLst>
          </p:cNvPr>
          <p:cNvSpPr/>
          <p:nvPr/>
        </p:nvSpPr>
        <p:spPr>
          <a:xfrm>
            <a:off x="952498" y="1498601"/>
            <a:ext cx="10251527" cy="4445000"/>
          </a:xfrm>
          <a:prstGeom prst="rect">
            <a:avLst/>
          </a:prstGeom>
        </p:spPr>
        <p:txBody>
          <a:bodyPr vert="horz" lIns="0" tIns="0" rIns="0" bIns="0" rtlCol="0">
            <a:normAutofit/>
          </a:bodyPr>
          <a:lstStyle/>
          <a:p>
            <a:pPr marL="457200" indent="-457200">
              <a:lnSpc>
                <a:spcPct val="90000"/>
              </a:lnSpc>
              <a:spcBef>
                <a:spcPts val="1000"/>
              </a:spcBef>
              <a:buClr>
                <a:schemeClr val="tx2"/>
              </a:buClr>
              <a:buSzPct val="95000"/>
              <a:buFont typeface="Arial" panose="020B0604020202020204" pitchFamily="34" charset="0"/>
              <a:buChar char="•"/>
            </a:pPr>
            <a:r>
              <a:rPr lang="en-US" sz="2800" dirty="0">
                <a:latin typeface="Arial" panose="020B0604020202020204" pitchFamily="34" charset="0"/>
                <a:ea typeface="Roboto" panose="02000000000000000000" pitchFamily="2" charset="0"/>
                <a:cs typeface="Arial" panose="020B0604020202020204" pitchFamily="34" charset="0"/>
              </a:rPr>
              <a:t>All Iowa cities are subject to financial oversight requirements. The type of review depends primarily on the size of the city and the budgeted expenditures.</a:t>
            </a:r>
          </a:p>
          <a:p>
            <a:pPr lvl="1">
              <a:lnSpc>
                <a:spcPct val="90000"/>
              </a:lnSpc>
              <a:spcBef>
                <a:spcPts val="1000"/>
              </a:spcBef>
              <a:buClr>
                <a:schemeClr val="tx2"/>
              </a:buClr>
              <a:buSzPct val="95000"/>
            </a:pPr>
            <a:endParaRPr lang="en-US" sz="2800" dirty="0">
              <a:latin typeface="Arial" panose="020B0604020202020204" pitchFamily="34" charset="0"/>
              <a:ea typeface="Roboto" panose="02000000000000000000" pitchFamily="2" charset="0"/>
              <a:cs typeface="Arial" panose="020B0604020202020204" pitchFamily="34" charset="0"/>
            </a:endParaRPr>
          </a:p>
        </p:txBody>
      </p:sp>
      <p:sp>
        <p:nvSpPr>
          <p:cNvPr id="2" name="Text 0">
            <a:extLst>
              <a:ext uri="{FF2B5EF4-FFF2-40B4-BE49-F238E27FC236}">
                <a16:creationId xmlns:a16="http://schemas.microsoft.com/office/drawing/2014/main" id="{2B2282A8-E9B8-4CCF-D354-28770ABEE082}"/>
              </a:ext>
            </a:extLst>
          </p:cNvPr>
          <p:cNvSpPr/>
          <p:nvPr/>
        </p:nvSpPr>
        <p:spPr>
          <a:xfrm>
            <a:off x="952499" y="526777"/>
            <a:ext cx="10287001" cy="869089"/>
          </a:xfrm>
          <a:prstGeom prst="rect">
            <a:avLst/>
          </a:prstGeom>
        </p:spPr>
        <p:txBody>
          <a:bodyPr vert="horz" lIns="0" tIns="0" rIns="0" bIns="0" rtlCol="0" anchor="ctr">
            <a:normAutofit/>
          </a:bodyPr>
          <a:lstStyle/>
          <a:p>
            <a:pPr marL="0" indent="0">
              <a:lnSpc>
                <a:spcPct val="90000"/>
              </a:lnSpc>
              <a:spcBef>
                <a:spcPct val="0"/>
              </a:spcBef>
              <a:spcAft>
                <a:spcPts val="600"/>
              </a:spcAft>
            </a:pPr>
            <a:r>
              <a:rPr lang="en-US" sz="4400" b="1" kern="1200" dirty="0">
                <a:latin typeface="Arial" panose="020B0604020202020204" pitchFamily="34" charset="0"/>
                <a:ea typeface="Roboto" panose="02000000000000000000" pitchFamily="2" charset="0"/>
                <a:cs typeface="Arial" panose="020B0604020202020204" pitchFamily="34" charset="0"/>
              </a:rPr>
              <a:t>Annual Audit/Examination</a:t>
            </a:r>
          </a:p>
        </p:txBody>
      </p:sp>
      <p:graphicFrame>
        <p:nvGraphicFramePr>
          <p:cNvPr id="5" name="Table 4">
            <a:extLst>
              <a:ext uri="{FF2B5EF4-FFF2-40B4-BE49-F238E27FC236}">
                <a16:creationId xmlns:a16="http://schemas.microsoft.com/office/drawing/2014/main" id="{C64DD767-6262-0C1A-2300-FE05350E03D7}"/>
              </a:ext>
            </a:extLst>
          </p:cNvPr>
          <p:cNvGraphicFramePr>
            <a:graphicFrameLocks noGrp="1"/>
          </p:cNvGraphicFramePr>
          <p:nvPr>
            <p:extLst>
              <p:ext uri="{D42A27DB-BD31-4B8C-83A1-F6EECF244321}">
                <p14:modId xmlns:p14="http://schemas.microsoft.com/office/powerpoint/2010/main" val="2641925986"/>
              </p:ext>
            </p:extLst>
          </p:nvPr>
        </p:nvGraphicFramePr>
        <p:xfrm>
          <a:off x="987975" y="2714466"/>
          <a:ext cx="10515600" cy="2962434"/>
        </p:xfrm>
        <a:graphic>
          <a:graphicData uri="http://schemas.openxmlformats.org/drawingml/2006/table">
            <a:tbl>
              <a:tblPr>
                <a:tableStyleId>{08FB837D-C827-4EFA-A057-4D05807E0F7C}</a:tableStyleId>
              </a:tblPr>
              <a:tblGrid>
                <a:gridCol w="5257800">
                  <a:extLst>
                    <a:ext uri="{9D8B030D-6E8A-4147-A177-3AD203B41FA5}">
                      <a16:colId xmlns:a16="http://schemas.microsoft.com/office/drawing/2014/main" val="3418592722"/>
                    </a:ext>
                  </a:extLst>
                </a:gridCol>
                <a:gridCol w="5257800">
                  <a:extLst>
                    <a:ext uri="{9D8B030D-6E8A-4147-A177-3AD203B41FA5}">
                      <a16:colId xmlns:a16="http://schemas.microsoft.com/office/drawing/2014/main" val="3369439378"/>
                    </a:ext>
                  </a:extLst>
                </a:gridCol>
              </a:tblGrid>
              <a:tr h="538624">
                <a:tc>
                  <a:txBody>
                    <a:bodyPr/>
                    <a:lstStyle/>
                    <a:p>
                      <a:r>
                        <a:rPr lang="en-US" b="1" dirty="0"/>
                        <a:t>City Size / Budget</a:t>
                      </a:r>
                      <a:endParaRPr lang="en-US" dirty="0"/>
                    </a:p>
                  </a:txBody>
                  <a:tcPr anchor="ctr">
                    <a:lnL w="12700" cap="flat" cmpd="sng" algn="ctr">
                      <a:noFill/>
                      <a:prstDash val="solid"/>
                      <a:miter lim="800000"/>
                    </a:lnL>
                    <a:lnR w="12700" cap="flat" cmpd="sng" algn="ctr">
                      <a:noFill/>
                      <a:prstDash val="solid"/>
                      <a:miter lim="800000"/>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tcPr>
                </a:tc>
                <a:tc>
                  <a:txBody>
                    <a:bodyPr/>
                    <a:lstStyle/>
                    <a:p>
                      <a:r>
                        <a:rPr lang="en-US" b="1"/>
                        <a:t>Requirement</a:t>
                      </a:r>
                      <a:endParaRPr lang="en-US"/>
                    </a:p>
                  </a:txBody>
                  <a:tcPr anchor="ctr">
                    <a:lnL w="12700" cap="flat" cmpd="sng" algn="ctr">
                      <a:noFill/>
                      <a:prstDash val="solid"/>
                      <a:miter lim="800000"/>
                    </a:lnL>
                    <a:lnR w="12700" cap="flat" cmpd="sng" algn="ctr">
                      <a:noFill/>
                      <a:prstDash val="solid"/>
                      <a:miter lim="800000"/>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3880813643"/>
                  </a:ext>
                </a:extLst>
              </a:tr>
              <a:tr h="538624">
                <a:tc>
                  <a:txBody>
                    <a:bodyPr/>
                    <a:lstStyle/>
                    <a:p>
                      <a:r>
                        <a:rPr lang="en-US" b="1" dirty="0"/>
                        <a:t>Population over 2,000</a:t>
                      </a:r>
                      <a:endParaRPr lang="en-US" dirty="0"/>
                    </a:p>
                  </a:txBody>
                  <a:tcPr anchor="ctr">
                    <a:lnL w="12700" cap="flat" cmpd="sng" algn="ctr">
                      <a:noFill/>
                      <a:prstDash val="solid"/>
                      <a:miter lim="800000"/>
                    </a:lnL>
                    <a:lnR w="12700" cap="flat" cmpd="sng" algn="ctr">
                      <a:noFill/>
                      <a:prstDash val="solid"/>
                      <a:miter lim="800000"/>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tcPr>
                </a:tc>
                <a:tc>
                  <a:txBody>
                    <a:bodyPr/>
                    <a:lstStyle/>
                    <a:p>
                      <a:r>
                        <a:rPr lang="en-US" dirty="0"/>
                        <a:t>Annual </a:t>
                      </a:r>
                      <a:r>
                        <a:rPr lang="en-US" b="1" dirty="0"/>
                        <a:t>Audit</a:t>
                      </a:r>
                      <a:endParaRPr lang="en-US" dirty="0"/>
                    </a:p>
                  </a:txBody>
                  <a:tcPr anchor="ctr">
                    <a:lnL w="12700" cap="flat" cmpd="sng" algn="ctr">
                      <a:noFill/>
                      <a:prstDash val="solid"/>
                      <a:miter lim="800000"/>
                    </a:lnL>
                    <a:lnR w="12700" cap="flat" cmpd="sng" algn="ctr">
                      <a:noFill/>
                      <a:prstDash val="solid"/>
                      <a:miter lim="800000"/>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3665026762"/>
                  </a:ext>
                </a:extLst>
              </a:tr>
              <a:tr h="942593">
                <a:tc>
                  <a:txBody>
                    <a:bodyPr/>
                    <a:lstStyle/>
                    <a:p>
                      <a:r>
                        <a:rPr lang="en-US" b="1"/>
                        <a:t>Population 2,000 or less</a:t>
                      </a:r>
                      <a:r>
                        <a:rPr lang="en-US"/>
                        <a:t> and </a:t>
                      </a:r>
                      <a:r>
                        <a:rPr lang="en-US" b="1"/>
                        <a:t>$1M+ budgeted expenditures for 2 consecutive years</a:t>
                      </a:r>
                      <a:endParaRPr lang="en-US"/>
                    </a:p>
                  </a:txBody>
                  <a:tcPr anchor="ctr">
                    <a:lnL w="12700" cap="flat" cmpd="sng" algn="ctr">
                      <a:noFill/>
                      <a:prstDash val="solid"/>
                      <a:miter lim="800000"/>
                    </a:lnL>
                    <a:lnR w="12700" cap="flat" cmpd="sng" algn="ctr">
                      <a:noFill/>
                      <a:prstDash val="solid"/>
                      <a:miter lim="800000"/>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tcPr>
                </a:tc>
                <a:tc>
                  <a:txBody>
                    <a:bodyPr/>
                    <a:lstStyle/>
                    <a:p>
                      <a:r>
                        <a:rPr lang="en-US"/>
                        <a:t>Annual </a:t>
                      </a:r>
                      <a:r>
                        <a:rPr lang="en-US" b="1"/>
                        <a:t>Examination</a:t>
                      </a:r>
                      <a:endParaRPr lang="en-US"/>
                    </a:p>
                  </a:txBody>
                  <a:tcPr anchor="ctr">
                    <a:lnL w="12700" cap="flat" cmpd="sng" algn="ctr">
                      <a:noFill/>
                      <a:prstDash val="solid"/>
                      <a:miter lim="800000"/>
                    </a:lnL>
                    <a:lnR w="12700" cap="flat" cmpd="sng" algn="ctr">
                      <a:noFill/>
                      <a:prstDash val="solid"/>
                      <a:miter lim="800000"/>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574156437"/>
                  </a:ext>
                </a:extLst>
              </a:tr>
              <a:tr h="942593">
                <a:tc>
                  <a:txBody>
                    <a:bodyPr/>
                    <a:lstStyle/>
                    <a:p>
                      <a:r>
                        <a:rPr lang="en-US" b="1" dirty="0"/>
                        <a:t>Population 2,000 or less</a:t>
                      </a:r>
                      <a:r>
                        <a:rPr lang="en-US" dirty="0"/>
                        <a:t> and </a:t>
                      </a:r>
                      <a:r>
                        <a:rPr lang="en-US" b="1" dirty="0"/>
                        <a:t>under $1M budgeted expenditures</a:t>
                      </a:r>
                      <a:endParaRPr lang="en-US" dirty="0"/>
                    </a:p>
                  </a:txBody>
                  <a:tcPr anchor="ctr">
                    <a:lnL w="12700" cap="flat" cmpd="sng" algn="ctr">
                      <a:noFill/>
                      <a:prstDash val="solid"/>
                      <a:miter lim="800000"/>
                    </a:lnL>
                    <a:lnR w="12700" cap="flat" cmpd="sng" algn="ctr">
                      <a:noFill/>
                      <a:prstDash val="solid"/>
                      <a:miter lim="800000"/>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tcPr>
                </a:tc>
                <a:tc>
                  <a:txBody>
                    <a:bodyPr/>
                    <a:lstStyle/>
                    <a:p>
                      <a:r>
                        <a:rPr lang="en-US" b="1" dirty="0"/>
                        <a:t>Periodic Examination</a:t>
                      </a:r>
                      <a:r>
                        <a:rPr lang="en-US" dirty="0"/>
                        <a:t> (at least once every 8 years)</a:t>
                      </a:r>
                    </a:p>
                  </a:txBody>
                  <a:tcPr anchor="ctr">
                    <a:lnL w="12700" cap="flat" cmpd="sng" algn="ctr">
                      <a:noFill/>
                      <a:prstDash val="solid"/>
                      <a:miter lim="800000"/>
                    </a:lnL>
                    <a:lnR w="12700" cap="flat" cmpd="sng" algn="ctr">
                      <a:noFill/>
                      <a:prstDash val="solid"/>
                      <a:miter lim="800000"/>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2559955074"/>
                  </a:ext>
                </a:extLst>
              </a:tr>
            </a:tbl>
          </a:graphicData>
        </a:graphic>
      </p:graphicFrame>
      <p:sp>
        <p:nvSpPr>
          <p:cNvPr id="6" name="TextBox 5">
            <a:extLst>
              <a:ext uri="{FF2B5EF4-FFF2-40B4-BE49-F238E27FC236}">
                <a16:creationId xmlns:a16="http://schemas.microsoft.com/office/drawing/2014/main" id="{70520C17-8667-1EC1-5D37-9F5A4681E8DF}"/>
              </a:ext>
            </a:extLst>
          </p:cNvPr>
          <p:cNvSpPr txBox="1"/>
          <p:nvPr/>
        </p:nvSpPr>
        <p:spPr>
          <a:xfrm>
            <a:off x="3530600" y="5943601"/>
            <a:ext cx="7708900" cy="646331"/>
          </a:xfrm>
          <a:prstGeom prst="rect">
            <a:avLst/>
          </a:prstGeom>
          <a:noFill/>
        </p:spPr>
        <p:txBody>
          <a:bodyPr wrap="square" rtlCol="0">
            <a:spAutoFit/>
          </a:bodyPr>
          <a:lstStyle/>
          <a:p>
            <a:r>
              <a:rPr lang="en-US" dirty="0"/>
              <a:t>Required audits must be completed within 9 months after the end of the fiscal year (March 31), unless an extension is granted by the State Auditor</a:t>
            </a:r>
          </a:p>
        </p:txBody>
      </p:sp>
    </p:spTree>
    <p:extLst>
      <p:ext uri="{BB962C8B-B14F-4D97-AF65-F5344CB8AC3E}">
        <p14:creationId xmlns:p14="http://schemas.microsoft.com/office/powerpoint/2010/main" val="7914758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80183B0B-8B98-23F4-ADC0-3B036CE4C172}"/>
              </a:ext>
            </a:extLst>
          </p:cNvPr>
          <p:cNvGraphicFramePr/>
          <p:nvPr>
            <p:extLst>
              <p:ext uri="{D42A27DB-BD31-4B8C-83A1-F6EECF244321}">
                <p14:modId xmlns:p14="http://schemas.microsoft.com/office/powerpoint/2010/main" val="1460066608"/>
              </p:ext>
            </p:extLst>
          </p:nvPr>
        </p:nvGraphicFramePr>
        <p:xfrm>
          <a:off x="952498" y="1686757"/>
          <a:ext cx="10251527" cy="42568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 0"/>
          <p:cNvSpPr/>
          <p:nvPr/>
        </p:nvSpPr>
        <p:spPr>
          <a:xfrm>
            <a:off x="952499" y="526777"/>
            <a:ext cx="10287001" cy="869089"/>
          </a:xfrm>
          <a:prstGeom prst="rect">
            <a:avLst/>
          </a:prstGeom>
        </p:spPr>
        <p:txBody>
          <a:bodyPr vert="horz" lIns="0" tIns="0" rIns="0" bIns="0" rtlCol="0" anchor="ctr">
            <a:normAutofit/>
          </a:bodyPr>
          <a:lstStyle/>
          <a:p>
            <a:pPr marL="0" indent="0">
              <a:lnSpc>
                <a:spcPct val="90000"/>
              </a:lnSpc>
              <a:spcBef>
                <a:spcPct val="0"/>
              </a:spcBef>
              <a:spcAft>
                <a:spcPts val="600"/>
              </a:spcAft>
            </a:pPr>
            <a:r>
              <a:rPr lang="en-US" sz="4400" b="1" kern="1200" dirty="0">
                <a:latin typeface="Arial" panose="020B0604020202020204" pitchFamily="34" charset="0"/>
                <a:ea typeface="Roboto" panose="02000000000000000000" pitchFamily="2" charset="0"/>
                <a:cs typeface="Arial" panose="020B0604020202020204" pitchFamily="34" charset="0"/>
              </a:rPr>
              <a:t>Annual Audit/Examination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F4DF4A8-6C0C-DA76-125F-18EBD44F35A4}"/>
              </a:ext>
            </a:extLst>
          </p:cNvPr>
          <p:cNvSpPr>
            <a:spLocks noGrp="1"/>
          </p:cNvSpPr>
          <p:nvPr>
            <p:ph idx="10"/>
          </p:nvPr>
        </p:nvSpPr>
        <p:spPr/>
        <p:txBody>
          <a:bodyPr/>
          <a:lstStyle/>
          <a:p>
            <a:r>
              <a:rPr lang="en-US" dirty="0"/>
              <a:t>Provides independent review and oversight over your city’s reporting process, internal controls, and independent auditors.</a:t>
            </a:r>
          </a:p>
          <a:p>
            <a:r>
              <a:rPr lang="en-US" dirty="0"/>
              <a:t>Committee should be formally established by resolution or a part of a financial management policy. </a:t>
            </a:r>
          </a:p>
          <a:p>
            <a:r>
              <a:rPr lang="en-US" dirty="0"/>
              <a:t>Members should have or be able to receive a high understanding of governmental budgeting, accounting, and the reporting and auditing requirements. </a:t>
            </a:r>
          </a:p>
          <a:p>
            <a:r>
              <a:rPr lang="en-US" dirty="0"/>
              <a:t>Council member(s) should be a part of it.</a:t>
            </a:r>
          </a:p>
          <a:p>
            <a:pPr marL="0" indent="0">
              <a:buNone/>
            </a:pPr>
            <a:endParaRPr lang="en-US" dirty="0"/>
          </a:p>
        </p:txBody>
      </p:sp>
      <p:sp>
        <p:nvSpPr>
          <p:cNvPr id="3" name="Title 2">
            <a:extLst>
              <a:ext uri="{FF2B5EF4-FFF2-40B4-BE49-F238E27FC236}">
                <a16:creationId xmlns:a16="http://schemas.microsoft.com/office/drawing/2014/main" id="{9EC643F8-F6F0-A4E3-B176-289E4955F35A}"/>
              </a:ext>
            </a:extLst>
          </p:cNvPr>
          <p:cNvSpPr>
            <a:spLocks noGrp="1"/>
          </p:cNvSpPr>
          <p:nvPr>
            <p:ph type="title"/>
          </p:nvPr>
        </p:nvSpPr>
        <p:spPr/>
        <p:txBody>
          <a:bodyPr/>
          <a:lstStyle/>
          <a:p>
            <a:r>
              <a:rPr lang="en-US" dirty="0"/>
              <a:t>Internal Audit Committees</a:t>
            </a:r>
          </a:p>
        </p:txBody>
      </p:sp>
    </p:spTree>
    <p:extLst>
      <p:ext uri="{BB962C8B-B14F-4D97-AF65-F5344CB8AC3E}">
        <p14:creationId xmlns:p14="http://schemas.microsoft.com/office/powerpoint/2010/main" val="3116611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52499" y="526777"/>
            <a:ext cx="10287001" cy="869089"/>
          </a:xfrm>
          <a:prstGeom prst="rect">
            <a:avLst/>
          </a:prstGeom>
        </p:spPr>
        <p:txBody>
          <a:bodyPr vert="horz" lIns="0" tIns="0" rIns="0" bIns="0" rtlCol="0" anchor="ctr">
            <a:normAutofit/>
          </a:bodyPr>
          <a:lstStyle/>
          <a:p>
            <a:pPr marL="0" indent="0">
              <a:lnSpc>
                <a:spcPct val="90000"/>
              </a:lnSpc>
              <a:spcBef>
                <a:spcPct val="0"/>
              </a:spcBef>
              <a:spcAft>
                <a:spcPts val="600"/>
              </a:spcAft>
            </a:pPr>
            <a:r>
              <a:rPr lang="en-US" sz="4400" b="1" kern="1200">
                <a:latin typeface="Arial" panose="020B0604020202020204" pitchFamily="34" charset="0"/>
                <a:ea typeface="Roboto" panose="02000000000000000000" pitchFamily="2" charset="0"/>
                <a:cs typeface="Arial" panose="020B0604020202020204" pitchFamily="34" charset="0"/>
              </a:rPr>
              <a:t>Annual &amp; Recurring Reporting</a:t>
            </a:r>
          </a:p>
        </p:txBody>
      </p:sp>
      <p:sp>
        <p:nvSpPr>
          <p:cNvPr id="8" name="Content Placeholder 2">
            <a:extLst>
              <a:ext uri="{FF2B5EF4-FFF2-40B4-BE49-F238E27FC236}">
                <a16:creationId xmlns:a16="http://schemas.microsoft.com/office/drawing/2014/main" id="{C2D146E8-6628-E875-2A48-71B962EEE44C}"/>
              </a:ext>
            </a:extLst>
          </p:cNvPr>
          <p:cNvSpPr>
            <a:spLocks noGrp="1"/>
          </p:cNvSpPr>
          <p:nvPr>
            <p:ph idx="1"/>
          </p:nvPr>
        </p:nvSpPr>
        <p:spPr>
          <a:xfrm>
            <a:off x="952500" y="1686758"/>
            <a:ext cx="10288587" cy="319591"/>
          </a:xfrm>
        </p:spPr>
        <p:txBody>
          <a:bodyPr/>
          <a:lstStyle/>
          <a:p>
            <a:r>
              <a:rPr lang="en-US" dirty="0"/>
              <a:t>Budget</a:t>
            </a:r>
          </a:p>
        </p:txBody>
      </p:sp>
      <p:sp>
        <p:nvSpPr>
          <p:cNvPr id="3" name="Text 1"/>
          <p:cNvSpPr/>
          <p:nvPr/>
        </p:nvSpPr>
        <p:spPr>
          <a:xfrm>
            <a:off x="952502" y="2014438"/>
            <a:ext cx="10288586" cy="860174"/>
          </a:xfrm>
          <a:prstGeom prst="rect">
            <a:avLst/>
          </a:prstGeom>
        </p:spPr>
        <p:txBody>
          <a:bodyPr vert="horz" lIns="0" tIns="0" rIns="0" bIns="0" rtlCol="0">
            <a:normAutofit fontScale="92500" lnSpcReduction="10000"/>
          </a:bodyPr>
          <a:lstStyle/>
          <a:p>
            <a:pPr>
              <a:lnSpc>
                <a:spcPct val="90000"/>
              </a:lnSpc>
              <a:spcBef>
                <a:spcPts val="1000"/>
              </a:spcBef>
              <a:buSzPct val="95000"/>
            </a:pPr>
            <a:r>
              <a:rPr lang="en-US" sz="1600" b="0" kern="1200" dirty="0">
                <a:latin typeface="Arial" panose="020B0604020202020204" pitchFamily="34" charset="0"/>
                <a:ea typeface="Roboto" panose="02000000000000000000" pitchFamily="2" charset="0"/>
                <a:cs typeface="Arial" panose="020B0604020202020204" pitchFamily="34" charset="0"/>
              </a:rPr>
              <a:t>Due by April 30</a:t>
            </a:r>
            <a:r>
              <a:rPr lang="en-US" sz="1600" b="0" kern="1200" baseline="30000" dirty="0">
                <a:latin typeface="Arial" panose="020B0604020202020204" pitchFamily="34" charset="0"/>
                <a:ea typeface="Roboto" panose="02000000000000000000" pitchFamily="2" charset="0"/>
                <a:cs typeface="Arial" panose="020B0604020202020204" pitchFamily="34" charset="0"/>
              </a:rPr>
              <a:t>th</a:t>
            </a:r>
            <a:r>
              <a:rPr lang="en-US" sz="1600" b="0" kern="1200" dirty="0">
                <a:latin typeface="Arial" panose="020B0604020202020204" pitchFamily="34" charset="0"/>
                <a:ea typeface="Roboto" panose="02000000000000000000" pitchFamily="2" charset="0"/>
                <a:cs typeface="Arial" panose="020B0604020202020204" pitchFamily="34" charset="0"/>
              </a:rPr>
              <a:t> of each year</a:t>
            </a:r>
          </a:p>
          <a:p>
            <a:pPr>
              <a:lnSpc>
                <a:spcPct val="90000"/>
              </a:lnSpc>
              <a:spcBef>
                <a:spcPts val="1000"/>
              </a:spcBef>
              <a:buSzPct val="95000"/>
            </a:pPr>
            <a:r>
              <a:rPr lang="en-US" sz="1600" dirty="0">
                <a:latin typeface="Arial" panose="020B0604020202020204" pitchFamily="34" charset="0"/>
                <a:ea typeface="Roboto" panose="02000000000000000000" pitchFamily="2" charset="0"/>
                <a:cs typeface="Arial" panose="020B0604020202020204" pitchFamily="34" charset="0"/>
              </a:rPr>
              <a:t>2 Public hearing notices needed (not fewer than 4 days &amp; not more than 20 days before the public hearing</a:t>
            </a:r>
          </a:p>
          <a:p>
            <a:pPr>
              <a:lnSpc>
                <a:spcPct val="90000"/>
              </a:lnSpc>
              <a:spcBef>
                <a:spcPts val="1000"/>
              </a:spcBef>
              <a:buSzPct val="95000"/>
            </a:pPr>
            <a:r>
              <a:rPr lang="en-US" sz="1600" b="0" kern="1200" dirty="0">
                <a:latin typeface="Arial" panose="020B0604020202020204" pitchFamily="34" charset="0"/>
                <a:ea typeface="Roboto" panose="02000000000000000000" pitchFamily="2" charset="0"/>
                <a:cs typeface="Arial" panose="020B0604020202020204" pitchFamily="34" charset="0"/>
              </a:rPr>
              <a:t>Must enter max tax levy by </a:t>
            </a:r>
            <a:r>
              <a:rPr lang="en-US" sz="1600" dirty="0">
                <a:latin typeface="Arial" panose="020B0604020202020204" pitchFamily="34" charset="0"/>
                <a:ea typeface="Roboto" panose="02000000000000000000" pitchFamily="2" charset="0"/>
                <a:cs typeface="Arial" panose="020B0604020202020204" pitchFamily="34" charset="0"/>
              </a:rPr>
              <a:t>March 5 at 4pm in the DOM website</a:t>
            </a:r>
            <a:endParaRPr lang="en-US" sz="1600" b="0" kern="1200" dirty="0">
              <a:latin typeface="Arial" panose="020B0604020202020204" pitchFamily="34" charset="0"/>
              <a:ea typeface="Roboto" panose="02000000000000000000" pitchFamily="2" charset="0"/>
              <a:cs typeface="Arial" panose="020B0604020202020204" pitchFamily="34" charset="0"/>
            </a:endParaRPr>
          </a:p>
          <a:p>
            <a:pPr>
              <a:lnSpc>
                <a:spcPct val="90000"/>
              </a:lnSpc>
              <a:spcBef>
                <a:spcPts val="1000"/>
              </a:spcBef>
              <a:buSzPct val="95000"/>
            </a:pPr>
            <a:endParaRPr lang="en-US" sz="1600" b="0" kern="1200" dirty="0">
              <a:latin typeface="Arial" panose="020B0604020202020204" pitchFamily="34" charset="0"/>
              <a:ea typeface="Roboto" panose="02000000000000000000" pitchFamily="2" charset="0"/>
              <a:cs typeface="Arial" panose="020B0604020202020204" pitchFamily="34" charset="0"/>
            </a:endParaRPr>
          </a:p>
        </p:txBody>
      </p:sp>
      <p:sp>
        <p:nvSpPr>
          <p:cNvPr id="10" name="Content Placeholder 4">
            <a:extLst>
              <a:ext uri="{FF2B5EF4-FFF2-40B4-BE49-F238E27FC236}">
                <a16:creationId xmlns:a16="http://schemas.microsoft.com/office/drawing/2014/main" id="{A4925AD4-6D8A-E7C0-D587-C8EFD55C8A38}"/>
              </a:ext>
            </a:extLst>
          </p:cNvPr>
          <p:cNvSpPr>
            <a:spLocks noGrp="1"/>
          </p:cNvSpPr>
          <p:nvPr>
            <p:ph idx="11"/>
          </p:nvPr>
        </p:nvSpPr>
        <p:spPr>
          <a:xfrm>
            <a:off x="952502" y="3291760"/>
            <a:ext cx="10288587" cy="328016"/>
          </a:xfrm>
        </p:spPr>
        <p:txBody>
          <a:bodyPr/>
          <a:lstStyle/>
          <a:p>
            <a:r>
              <a:rPr lang="en-US" dirty="0"/>
              <a:t>Street Finance Reports</a:t>
            </a:r>
          </a:p>
        </p:txBody>
      </p:sp>
      <p:sp>
        <p:nvSpPr>
          <p:cNvPr id="12" name="Content Placeholder 5">
            <a:extLst>
              <a:ext uri="{FF2B5EF4-FFF2-40B4-BE49-F238E27FC236}">
                <a16:creationId xmlns:a16="http://schemas.microsoft.com/office/drawing/2014/main" id="{B307FF17-6435-5215-730C-FE576F2921A5}"/>
              </a:ext>
            </a:extLst>
          </p:cNvPr>
          <p:cNvSpPr>
            <a:spLocks noGrp="1"/>
          </p:cNvSpPr>
          <p:nvPr>
            <p:ph idx="12"/>
          </p:nvPr>
        </p:nvSpPr>
        <p:spPr>
          <a:xfrm>
            <a:off x="950914" y="3627865"/>
            <a:ext cx="10288586" cy="948896"/>
          </a:xfrm>
        </p:spPr>
        <p:txBody>
          <a:bodyPr>
            <a:normAutofit fontScale="32500" lnSpcReduction="20000"/>
          </a:bodyPr>
          <a:lstStyle/>
          <a:p>
            <a:r>
              <a:rPr lang="en-US" sz="4300" dirty="0"/>
              <a:t>The SFR is released in mid-July and due on December 1st for all cities in the State of Iowa.</a:t>
            </a:r>
          </a:p>
          <a:p>
            <a:r>
              <a:rPr lang="en-US" sz="4300" dirty="0"/>
              <a:t>It is a summary of all revenues and expenses that are related to roads, streets, bridges, etc., for the previous FY.  </a:t>
            </a:r>
          </a:p>
          <a:p>
            <a:r>
              <a:rPr lang="en-US" sz="4300" dirty="0"/>
              <a:t>Instructions, including a step-by-step book and training videos, are available on the INSTRUCTIONS link located on the left side of the SFR page and can be accessed without logging in.</a:t>
            </a:r>
          </a:p>
          <a:p>
            <a:endParaRPr lang="en-US" dirty="0"/>
          </a:p>
        </p:txBody>
      </p:sp>
      <p:sp>
        <p:nvSpPr>
          <p:cNvPr id="14" name="Content Placeholder 6">
            <a:extLst>
              <a:ext uri="{FF2B5EF4-FFF2-40B4-BE49-F238E27FC236}">
                <a16:creationId xmlns:a16="http://schemas.microsoft.com/office/drawing/2014/main" id="{818EE3D0-5947-083C-39A6-83AADB7951DC}"/>
              </a:ext>
            </a:extLst>
          </p:cNvPr>
          <p:cNvSpPr>
            <a:spLocks noGrp="1"/>
          </p:cNvSpPr>
          <p:nvPr>
            <p:ph idx="13"/>
          </p:nvPr>
        </p:nvSpPr>
        <p:spPr>
          <a:xfrm>
            <a:off x="952504" y="4753992"/>
            <a:ext cx="10288587" cy="319591"/>
          </a:xfrm>
        </p:spPr>
        <p:txBody>
          <a:bodyPr/>
          <a:lstStyle/>
          <a:p>
            <a:r>
              <a:rPr lang="en-US" dirty="0"/>
              <a:t>Annual Financial Report</a:t>
            </a:r>
          </a:p>
        </p:txBody>
      </p:sp>
      <p:sp>
        <p:nvSpPr>
          <p:cNvPr id="16" name="Content Placeholder 7">
            <a:extLst>
              <a:ext uri="{FF2B5EF4-FFF2-40B4-BE49-F238E27FC236}">
                <a16:creationId xmlns:a16="http://schemas.microsoft.com/office/drawing/2014/main" id="{77C5C2D0-7622-42C9-F238-3CCD2CD1EBD5}"/>
              </a:ext>
            </a:extLst>
          </p:cNvPr>
          <p:cNvSpPr>
            <a:spLocks noGrp="1"/>
          </p:cNvSpPr>
          <p:nvPr>
            <p:ph idx="14"/>
          </p:nvPr>
        </p:nvSpPr>
        <p:spPr>
          <a:xfrm>
            <a:off x="952506" y="5187244"/>
            <a:ext cx="10288586" cy="754602"/>
          </a:xfrm>
        </p:spPr>
        <p:txBody>
          <a:bodyPr>
            <a:normAutofit fontScale="92500" lnSpcReduction="20000"/>
          </a:bodyPr>
          <a:lstStyle/>
          <a:p>
            <a:r>
              <a:rPr lang="en-US" dirty="0"/>
              <a:t>Must be filed by December 1 of each year</a:t>
            </a:r>
          </a:p>
          <a:p>
            <a:r>
              <a:rPr lang="en-US" dirty="0"/>
              <a:t>Report provides a summary of the fiscal year ending on June 30</a:t>
            </a:r>
          </a:p>
          <a:p>
            <a:r>
              <a:rPr lang="en-US" dirty="0"/>
              <a:t>Must be filed </a:t>
            </a:r>
            <a:r>
              <a:rPr lang="en-US" b="1" i="1" dirty="0"/>
              <a:t>electronically</a:t>
            </a:r>
            <a:r>
              <a:rPr lang="en-US" dirty="0"/>
              <a:t> with the Iowa Department of Management</a:t>
            </a:r>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5981698" y="1686757"/>
            <a:ext cx="5257801" cy="4256843"/>
          </a:xfrm>
          <a:prstGeom prst="rect">
            <a:avLst/>
          </a:prstGeom>
        </p:spPr>
        <p:txBody>
          <a:bodyPr vert="horz" lIns="0" tIns="0" rIns="0" bIns="0" rtlCol="0">
            <a:normAutofit/>
          </a:bodyPr>
          <a:lstStyle/>
          <a:p>
            <a:pPr marL="228600" indent="-228600">
              <a:lnSpc>
                <a:spcPct val="90000"/>
              </a:lnSpc>
              <a:spcBef>
                <a:spcPts val="1000"/>
              </a:spcBef>
              <a:buClr>
                <a:schemeClr val="tx2"/>
              </a:buClr>
              <a:buSzPct val="95000"/>
              <a:buFont typeface="Arial" panose="020B0604020202020204" pitchFamily="34" charset="0"/>
              <a:buChar char="•"/>
            </a:pPr>
            <a:endParaRPr lang="en-US" sz="2800" dirty="0">
              <a:latin typeface="Arial" panose="020B0604020202020204" pitchFamily="34" charset="0"/>
              <a:ea typeface="Roboto" panose="02000000000000000000" pitchFamily="2" charset="0"/>
              <a:cs typeface="Arial" panose="020B0604020202020204" pitchFamily="34" charset="0"/>
            </a:endParaRPr>
          </a:p>
        </p:txBody>
      </p:sp>
      <p:sp>
        <p:nvSpPr>
          <p:cNvPr id="4" name="Title 3">
            <a:extLst>
              <a:ext uri="{FF2B5EF4-FFF2-40B4-BE49-F238E27FC236}">
                <a16:creationId xmlns:a16="http://schemas.microsoft.com/office/drawing/2014/main" id="{1F9BD412-0DB6-198A-1F3A-DD126191452F}"/>
              </a:ext>
            </a:extLst>
          </p:cNvPr>
          <p:cNvSpPr>
            <a:spLocks noGrp="1"/>
          </p:cNvSpPr>
          <p:nvPr>
            <p:ph type="ctrTitle"/>
          </p:nvPr>
        </p:nvSpPr>
        <p:spPr/>
        <p:txBody>
          <a:bodyPr>
            <a:normAutofit fontScale="90000"/>
          </a:bodyPr>
          <a:lstStyle/>
          <a:p>
            <a:r>
              <a:rPr lang="en-US" dirty="0"/>
              <a:t>Clerk Resources</a:t>
            </a:r>
          </a:p>
        </p:txBody>
      </p:sp>
      <p:sp>
        <p:nvSpPr>
          <p:cNvPr id="7" name="Subtitle 6">
            <a:extLst>
              <a:ext uri="{FF2B5EF4-FFF2-40B4-BE49-F238E27FC236}">
                <a16:creationId xmlns:a16="http://schemas.microsoft.com/office/drawing/2014/main" id="{758450B7-F38D-14A3-3D44-C1AD9A129E73}"/>
              </a:ext>
            </a:extLst>
          </p:cNvPr>
          <p:cNvSpPr>
            <a:spLocks noGrp="1"/>
          </p:cNvSpPr>
          <p:nvPr>
            <p:ph type="subTitle" idx="1"/>
          </p:nvPr>
        </p:nvSpPr>
        <p:spPr/>
        <p:txBody>
          <a:bodyPr/>
          <a:lstStyle/>
          <a:p>
            <a:r>
              <a:rPr lang="en-US" dirty="0"/>
              <a:t>Who to call and where to go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C51787C-FFA4-C11D-3B1D-1D8D3A178B3B}"/>
              </a:ext>
            </a:extLst>
          </p:cNvPr>
          <p:cNvSpPr>
            <a:spLocks noGrp="1"/>
          </p:cNvSpPr>
          <p:nvPr>
            <p:ph type="title"/>
          </p:nvPr>
        </p:nvSpPr>
        <p:spPr/>
        <p:txBody>
          <a:bodyPr/>
          <a:lstStyle/>
          <a:p>
            <a:r>
              <a:rPr lang="en-US" dirty="0"/>
              <a:t>Resources</a:t>
            </a:r>
          </a:p>
        </p:txBody>
      </p:sp>
      <p:sp>
        <p:nvSpPr>
          <p:cNvPr id="5" name="Content Placeholder 4">
            <a:extLst>
              <a:ext uri="{FF2B5EF4-FFF2-40B4-BE49-F238E27FC236}">
                <a16:creationId xmlns:a16="http://schemas.microsoft.com/office/drawing/2014/main" id="{D341E0C5-485A-6348-D16F-567A153B3255}"/>
              </a:ext>
            </a:extLst>
          </p:cNvPr>
          <p:cNvSpPr>
            <a:spLocks noGrp="1"/>
          </p:cNvSpPr>
          <p:nvPr>
            <p:ph idx="1"/>
          </p:nvPr>
        </p:nvSpPr>
        <p:spPr/>
        <p:txBody>
          <a:bodyPr>
            <a:normAutofit/>
          </a:bodyPr>
          <a:lstStyle/>
          <a:p>
            <a:r>
              <a:rPr lang="en-US" dirty="0"/>
              <a:t>Local &amp; State Resources</a:t>
            </a:r>
          </a:p>
          <a:p>
            <a:endParaRPr lang="en-US" dirty="0"/>
          </a:p>
        </p:txBody>
      </p:sp>
      <p:sp>
        <p:nvSpPr>
          <p:cNvPr id="6" name="Content Placeholder 5">
            <a:extLst>
              <a:ext uri="{FF2B5EF4-FFF2-40B4-BE49-F238E27FC236}">
                <a16:creationId xmlns:a16="http://schemas.microsoft.com/office/drawing/2014/main" id="{862C2AB3-75AB-68DA-C257-945A43232021}"/>
              </a:ext>
            </a:extLst>
          </p:cNvPr>
          <p:cNvSpPr>
            <a:spLocks noGrp="1"/>
          </p:cNvSpPr>
          <p:nvPr>
            <p:ph idx="10"/>
          </p:nvPr>
        </p:nvSpPr>
        <p:spPr/>
        <p:txBody>
          <a:bodyPr>
            <a:normAutofit fontScale="92500" lnSpcReduction="20000"/>
          </a:bodyPr>
          <a:lstStyle/>
          <a:p>
            <a:r>
              <a:rPr lang="en-US" dirty="0"/>
              <a:t>City Code</a:t>
            </a:r>
          </a:p>
          <a:p>
            <a:r>
              <a:rPr lang="en-US" dirty="0"/>
              <a:t>State Code</a:t>
            </a:r>
          </a:p>
          <a:p>
            <a:r>
              <a:rPr lang="en-US" dirty="0"/>
              <a:t>Iowa Department of Management</a:t>
            </a:r>
          </a:p>
          <a:p>
            <a:r>
              <a:rPr lang="en-US" dirty="0"/>
              <a:t>Iowa Department of Revenue</a:t>
            </a:r>
          </a:p>
        </p:txBody>
      </p:sp>
      <p:sp>
        <p:nvSpPr>
          <p:cNvPr id="9" name="Content Placeholder 8">
            <a:extLst>
              <a:ext uri="{FF2B5EF4-FFF2-40B4-BE49-F238E27FC236}">
                <a16:creationId xmlns:a16="http://schemas.microsoft.com/office/drawing/2014/main" id="{34B613FB-CCE6-34A3-80A4-924586AAB2D4}"/>
              </a:ext>
            </a:extLst>
          </p:cNvPr>
          <p:cNvSpPr>
            <a:spLocks noGrp="1"/>
          </p:cNvSpPr>
          <p:nvPr>
            <p:ph idx="17"/>
          </p:nvPr>
        </p:nvSpPr>
        <p:spPr/>
        <p:txBody>
          <a:bodyPr/>
          <a:lstStyle/>
          <a:p>
            <a:r>
              <a:rPr lang="en-US" dirty="0"/>
              <a:t>IMFOA Resources</a:t>
            </a:r>
          </a:p>
        </p:txBody>
      </p:sp>
      <p:sp>
        <p:nvSpPr>
          <p:cNvPr id="10" name="Content Placeholder 9">
            <a:extLst>
              <a:ext uri="{FF2B5EF4-FFF2-40B4-BE49-F238E27FC236}">
                <a16:creationId xmlns:a16="http://schemas.microsoft.com/office/drawing/2014/main" id="{E7345EDC-08AA-7E8D-CA00-B1794D0C4B43}"/>
              </a:ext>
            </a:extLst>
          </p:cNvPr>
          <p:cNvSpPr>
            <a:spLocks noGrp="1"/>
          </p:cNvSpPr>
          <p:nvPr>
            <p:ph idx="18"/>
          </p:nvPr>
        </p:nvSpPr>
        <p:spPr/>
        <p:txBody>
          <a:bodyPr>
            <a:normAutofit fontScale="92500" lnSpcReduction="20000"/>
          </a:bodyPr>
          <a:lstStyle/>
          <a:p>
            <a:r>
              <a:rPr lang="en-US" dirty="0" err="1"/>
              <a:t>ClerkNet</a:t>
            </a:r>
            <a:endParaRPr lang="en-US" dirty="0"/>
          </a:p>
          <a:p>
            <a:r>
              <a:rPr lang="en-US" dirty="0"/>
              <a:t>Membership</a:t>
            </a:r>
          </a:p>
          <a:p>
            <a:r>
              <a:rPr lang="en-US" dirty="0"/>
              <a:t>Regional Clerk Groups</a:t>
            </a:r>
          </a:p>
          <a:p>
            <a:r>
              <a:rPr lang="en-US" dirty="0"/>
              <a:t>Certification Dashboard</a:t>
            </a:r>
          </a:p>
        </p:txBody>
      </p:sp>
      <p:sp>
        <p:nvSpPr>
          <p:cNvPr id="7" name="Content Placeholder 6">
            <a:extLst>
              <a:ext uri="{FF2B5EF4-FFF2-40B4-BE49-F238E27FC236}">
                <a16:creationId xmlns:a16="http://schemas.microsoft.com/office/drawing/2014/main" id="{16A9692C-EF32-F4F0-DACC-E13398206D7C}"/>
              </a:ext>
            </a:extLst>
          </p:cNvPr>
          <p:cNvSpPr>
            <a:spLocks noGrp="1"/>
          </p:cNvSpPr>
          <p:nvPr>
            <p:ph idx="15"/>
          </p:nvPr>
        </p:nvSpPr>
        <p:spPr/>
        <p:txBody>
          <a:bodyPr/>
          <a:lstStyle/>
          <a:p>
            <a:r>
              <a:rPr lang="en-US" dirty="0"/>
              <a:t>League of Cities Resources</a:t>
            </a:r>
          </a:p>
        </p:txBody>
      </p:sp>
      <p:sp>
        <p:nvSpPr>
          <p:cNvPr id="8" name="Content Placeholder 7">
            <a:extLst>
              <a:ext uri="{FF2B5EF4-FFF2-40B4-BE49-F238E27FC236}">
                <a16:creationId xmlns:a16="http://schemas.microsoft.com/office/drawing/2014/main" id="{0D178312-0913-98C3-8231-00E8C2BB08BE}"/>
              </a:ext>
            </a:extLst>
          </p:cNvPr>
          <p:cNvSpPr>
            <a:spLocks noGrp="1"/>
          </p:cNvSpPr>
          <p:nvPr>
            <p:ph idx="16"/>
          </p:nvPr>
        </p:nvSpPr>
        <p:spPr>
          <a:xfrm>
            <a:off x="6433725" y="2228427"/>
            <a:ext cx="4800224" cy="1468929"/>
          </a:xfrm>
        </p:spPr>
        <p:txBody>
          <a:bodyPr>
            <a:normAutofit fontScale="92500" lnSpcReduction="20000"/>
          </a:bodyPr>
          <a:lstStyle/>
          <a:p>
            <a:r>
              <a:rPr lang="en-US" dirty="0"/>
              <a:t>League Calendar</a:t>
            </a:r>
          </a:p>
          <a:p>
            <a:r>
              <a:rPr lang="en-US" dirty="0"/>
              <a:t>League Weekly</a:t>
            </a:r>
          </a:p>
          <a:p>
            <a:r>
              <a:rPr lang="en-US" dirty="0"/>
              <a:t>Records Retention Manual</a:t>
            </a:r>
          </a:p>
          <a:p>
            <a:r>
              <a:rPr lang="en-US" dirty="0"/>
              <a:t>City Clerk Handbook</a:t>
            </a:r>
          </a:p>
          <a:p>
            <a:r>
              <a:rPr lang="en-US" dirty="0"/>
              <a:t>Mentorship Program</a:t>
            </a:r>
          </a:p>
        </p:txBody>
      </p:sp>
      <p:sp>
        <p:nvSpPr>
          <p:cNvPr id="11" name="Content Placeholder 10">
            <a:extLst>
              <a:ext uri="{FF2B5EF4-FFF2-40B4-BE49-F238E27FC236}">
                <a16:creationId xmlns:a16="http://schemas.microsoft.com/office/drawing/2014/main" id="{902BFE4B-B5B9-6ABA-0DF4-09957747BF76}"/>
              </a:ext>
            </a:extLst>
          </p:cNvPr>
          <p:cNvSpPr>
            <a:spLocks noGrp="1"/>
          </p:cNvSpPr>
          <p:nvPr>
            <p:ph idx="19"/>
          </p:nvPr>
        </p:nvSpPr>
        <p:spPr/>
        <p:txBody>
          <a:bodyPr/>
          <a:lstStyle/>
          <a:p>
            <a:r>
              <a:rPr lang="en-US" dirty="0"/>
              <a:t>Iowa State Extension &amp; Outreach</a:t>
            </a:r>
          </a:p>
        </p:txBody>
      </p:sp>
      <p:sp>
        <p:nvSpPr>
          <p:cNvPr id="12" name="Content Placeholder 11">
            <a:extLst>
              <a:ext uri="{FF2B5EF4-FFF2-40B4-BE49-F238E27FC236}">
                <a16:creationId xmlns:a16="http://schemas.microsoft.com/office/drawing/2014/main" id="{33A7DB44-B32C-3546-33D3-5D25541D2593}"/>
              </a:ext>
            </a:extLst>
          </p:cNvPr>
          <p:cNvSpPr>
            <a:spLocks noGrp="1"/>
          </p:cNvSpPr>
          <p:nvPr>
            <p:ph idx="20"/>
          </p:nvPr>
        </p:nvSpPr>
        <p:spPr/>
        <p:txBody>
          <a:bodyPr>
            <a:normAutofit fontScale="92500" lnSpcReduction="20000"/>
          </a:bodyPr>
          <a:lstStyle/>
          <a:p>
            <a:r>
              <a:rPr lang="en-US" dirty="0"/>
              <a:t>Grant writing</a:t>
            </a:r>
          </a:p>
          <a:p>
            <a:r>
              <a:rPr lang="en-US" dirty="0"/>
              <a:t>Strategic Planning and Goal Setting</a:t>
            </a:r>
          </a:p>
          <a:p>
            <a:r>
              <a:rPr lang="en-US" dirty="0"/>
              <a:t>Critical Governance</a:t>
            </a:r>
          </a:p>
          <a:p>
            <a:r>
              <a:rPr lang="en-US" dirty="0"/>
              <a:t>Planning &amp; Zoning</a:t>
            </a:r>
          </a:p>
        </p:txBody>
      </p:sp>
    </p:spTree>
    <p:extLst>
      <p:ext uri="{BB962C8B-B14F-4D97-AF65-F5344CB8AC3E}">
        <p14:creationId xmlns:p14="http://schemas.microsoft.com/office/powerpoint/2010/main" val="30562829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645681DF-0516-0A13-C8D1-E97F77DA7AFF}"/>
              </a:ext>
            </a:extLst>
          </p:cNvPr>
          <p:cNvSpPr>
            <a:spLocks noGrp="1"/>
          </p:cNvSpPr>
          <p:nvPr>
            <p:ph type="title"/>
          </p:nvPr>
        </p:nvSpPr>
        <p:spPr/>
        <p:txBody>
          <a:bodyPr/>
          <a:lstStyle/>
          <a:p>
            <a:r>
              <a:rPr lang="en-US" dirty="0"/>
              <a:t>Training and Development</a:t>
            </a:r>
          </a:p>
        </p:txBody>
      </p:sp>
      <p:pic>
        <p:nvPicPr>
          <p:cNvPr id="26" name="Picture Placeholder 25">
            <a:extLst>
              <a:ext uri="{FF2B5EF4-FFF2-40B4-BE49-F238E27FC236}">
                <a16:creationId xmlns:a16="http://schemas.microsoft.com/office/drawing/2014/main" id="{F1C0C200-3781-D18E-E9DF-7AF106AEA243}"/>
              </a:ext>
            </a:extLst>
          </p:cNvPr>
          <p:cNvPicPr>
            <a:picLocks noGrp="1" noChangeAspect="1"/>
          </p:cNvPicPr>
          <p:nvPr>
            <p:ph type="pic" sz="quarter" idx="19"/>
          </p:nvPr>
        </p:nvPicPr>
        <p:blipFill>
          <a:blip r:embed="rId2" cstate="print">
            <a:extLst>
              <a:ext uri="{28A0092B-C50C-407E-A947-70E740481C1C}">
                <a14:useLocalDpi xmlns:a14="http://schemas.microsoft.com/office/drawing/2010/main"/>
              </a:ext>
            </a:extLst>
          </a:blip>
          <a:srcRect t="-18077" b="-18077"/>
          <a:stretch>
            <a:fillRect/>
          </a:stretch>
        </p:blipFill>
        <p:spPr>
          <a:xfrm>
            <a:off x="949325" y="1684461"/>
            <a:ext cx="2369372" cy="1618488"/>
          </a:xfrm>
          <a:prstGeom prst="rect">
            <a:avLst/>
          </a:prstGeom>
        </p:spPr>
      </p:pic>
      <p:sp>
        <p:nvSpPr>
          <p:cNvPr id="13" name="Content Placeholder 12">
            <a:extLst>
              <a:ext uri="{FF2B5EF4-FFF2-40B4-BE49-F238E27FC236}">
                <a16:creationId xmlns:a16="http://schemas.microsoft.com/office/drawing/2014/main" id="{F82E1B79-9955-F7AB-B209-88B85D0594F9}"/>
              </a:ext>
            </a:extLst>
          </p:cNvPr>
          <p:cNvSpPr>
            <a:spLocks noGrp="1"/>
          </p:cNvSpPr>
          <p:nvPr>
            <p:ph idx="1"/>
          </p:nvPr>
        </p:nvSpPr>
        <p:spPr/>
        <p:txBody>
          <a:bodyPr>
            <a:normAutofit fontScale="92500" lnSpcReduction="20000"/>
          </a:bodyPr>
          <a:lstStyle/>
          <a:p>
            <a:r>
              <a:rPr lang="en-US" dirty="0"/>
              <a:t>Iowa State Extension &amp; Outreach</a:t>
            </a:r>
          </a:p>
        </p:txBody>
      </p:sp>
      <p:sp>
        <p:nvSpPr>
          <p:cNvPr id="14" name="Content Placeholder 13">
            <a:extLst>
              <a:ext uri="{FF2B5EF4-FFF2-40B4-BE49-F238E27FC236}">
                <a16:creationId xmlns:a16="http://schemas.microsoft.com/office/drawing/2014/main" id="{B736D178-6766-045E-2EE7-6821407E7E15}"/>
              </a:ext>
            </a:extLst>
          </p:cNvPr>
          <p:cNvSpPr>
            <a:spLocks noGrp="1"/>
          </p:cNvSpPr>
          <p:nvPr>
            <p:ph idx="10"/>
          </p:nvPr>
        </p:nvSpPr>
        <p:spPr/>
        <p:txBody>
          <a:bodyPr>
            <a:normAutofit fontScale="77500" lnSpcReduction="20000"/>
          </a:bodyPr>
          <a:lstStyle/>
          <a:p>
            <a:r>
              <a:rPr lang="en-US" dirty="0"/>
              <a:t>Iowa Municipal Professionals Institute/Academy</a:t>
            </a:r>
          </a:p>
          <a:p>
            <a:r>
              <a:rPr lang="en-US" dirty="0"/>
              <a:t>Grant writing</a:t>
            </a:r>
          </a:p>
          <a:p>
            <a:r>
              <a:rPr lang="en-US" dirty="0"/>
              <a:t>Goal Setting/Strategic Planning</a:t>
            </a:r>
          </a:p>
          <a:p>
            <a:r>
              <a:rPr lang="en-US" dirty="0"/>
              <a:t>Planning &amp; Zoning </a:t>
            </a:r>
          </a:p>
        </p:txBody>
      </p:sp>
      <p:sp>
        <p:nvSpPr>
          <p:cNvPr id="20" name="Content Placeholder 19">
            <a:extLst>
              <a:ext uri="{FF2B5EF4-FFF2-40B4-BE49-F238E27FC236}">
                <a16:creationId xmlns:a16="http://schemas.microsoft.com/office/drawing/2014/main" id="{32DE0974-5D5C-7F43-BAA9-4E4E50E1C5A7}"/>
              </a:ext>
            </a:extLst>
          </p:cNvPr>
          <p:cNvSpPr>
            <a:spLocks noGrp="1"/>
          </p:cNvSpPr>
          <p:nvPr>
            <p:ph idx="24"/>
          </p:nvPr>
        </p:nvSpPr>
        <p:spPr/>
        <p:txBody>
          <a:bodyPr>
            <a:normAutofit fontScale="92500" lnSpcReduction="20000"/>
          </a:bodyPr>
          <a:lstStyle/>
          <a:p>
            <a:r>
              <a:rPr lang="en-US" dirty="0"/>
              <a:t>Iowa Municipal Finance Officers Association</a:t>
            </a:r>
          </a:p>
        </p:txBody>
      </p:sp>
      <p:sp>
        <p:nvSpPr>
          <p:cNvPr id="21" name="Content Placeholder 20">
            <a:extLst>
              <a:ext uri="{FF2B5EF4-FFF2-40B4-BE49-F238E27FC236}">
                <a16:creationId xmlns:a16="http://schemas.microsoft.com/office/drawing/2014/main" id="{4A794C5F-0A7E-0AC8-6DA5-E439DDBC725B}"/>
              </a:ext>
            </a:extLst>
          </p:cNvPr>
          <p:cNvSpPr>
            <a:spLocks noGrp="1"/>
          </p:cNvSpPr>
          <p:nvPr>
            <p:ph idx="25"/>
          </p:nvPr>
        </p:nvSpPr>
        <p:spPr/>
        <p:txBody>
          <a:bodyPr/>
          <a:lstStyle/>
          <a:p>
            <a:r>
              <a:rPr lang="en-US" dirty="0"/>
              <a:t>IMFOA Conference</a:t>
            </a:r>
          </a:p>
          <a:p>
            <a:r>
              <a:rPr lang="en-US" dirty="0"/>
              <a:t>Certification</a:t>
            </a:r>
          </a:p>
        </p:txBody>
      </p:sp>
      <p:sp>
        <p:nvSpPr>
          <p:cNvPr id="23" name="Content Placeholder 22">
            <a:extLst>
              <a:ext uri="{FF2B5EF4-FFF2-40B4-BE49-F238E27FC236}">
                <a16:creationId xmlns:a16="http://schemas.microsoft.com/office/drawing/2014/main" id="{4D1C8003-E310-298F-E408-9185E46E3045}"/>
              </a:ext>
            </a:extLst>
          </p:cNvPr>
          <p:cNvSpPr>
            <a:spLocks noGrp="1"/>
          </p:cNvSpPr>
          <p:nvPr>
            <p:ph idx="27"/>
          </p:nvPr>
        </p:nvSpPr>
        <p:spPr/>
        <p:txBody>
          <a:bodyPr/>
          <a:lstStyle/>
          <a:p>
            <a:r>
              <a:rPr lang="en-US" dirty="0"/>
              <a:t>League of Cities</a:t>
            </a:r>
          </a:p>
        </p:txBody>
      </p:sp>
      <p:sp>
        <p:nvSpPr>
          <p:cNvPr id="24" name="Content Placeholder 23">
            <a:extLst>
              <a:ext uri="{FF2B5EF4-FFF2-40B4-BE49-F238E27FC236}">
                <a16:creationId xmlns:a16="http://schemas.microsoft.com/office/drawing/2014/main" id="{B95DE734-6153-A3ED-FEB4-B4861F832029}"/>
              </a:ext>
            </a:extLst>
          </p:cNvPr>
          <p:cNvSpPr>
            <a:spLocks noGrp="1"/>
          </p:cNvSpPr>
          <p:nvPr>
            <p:ph idx="28"/>
          </p:nvPr>
        </p:nvSpPr>
        <p:spPr/>
        <p:txBody>
          <a:bodyPr/>
          <a:lstStyle/>
          <a:p>
            <a:r>
              <a:rPr lang="en-US" dirty="0"/>
              <a:t>League Conference</a:t>
            </a:r>
          </a:p>
          <a:p>
            <a:r>
              <a:rPr lang="en-US" dirty="0"/>
              <a:t>Small Cities</a:t>
            </a:r>
          </a:p>
          <a:p>
            <a:r>
              <a:rPr lang="en-US" dirty="0"/>
              <a:t>Clerk Office Hours</a:t>
            </a:r>
          </a:p>
          <a:p>
            <a:r>
              <a:rPr lang="en-US" dirty="0"/>
              <a:t>Budget Workshops</a:t>
            </a:r>
          </a:p>
        </p:txBody>
      </p:sp>
      <p:sp>
        <p:nvSpPr>
          <p:cNvPr id="15" name="Content Placeholder 14">
            <a:extLst>
              <a:ext uri="{FF2B5EF4-FFF2-40B4-BE49-F238E27FC236}">
                <a16:creationId xmlns:a16="http://schemas.microsoft.com/office/drawing/2014/main" id="{ABC29922-69EE-67EB-BA62-0A688B9BDF8D}"/>
              </a:ext>
            </a:extLst>
          </p:cNvPr>
          <p:cNvSpPr>
            <a:spLocks noGrp="1"/>
          </p:cNvSpPr>
          <p:nvPr>
            <p:ph idx="15"/>
          </p:nvPr>
        </p:nvSpPr>
        <p:spPr/>
        <p:txBody>
          <a:bodyPr/>
          <a:lstStyle/>
          <a:p>
            <a:r>
              <a:rPr lang="en-US" dirty="0"/>
              <a:t>Iowa DOT</a:t>
            </a:r>
          </a:p>
        </p:txBody>
      </p:sp>
      <p:sp>
        <p:nvSpPr>
          <p:cNvPr id="16" name="Content Placeholder 15">
            <a:extLst>
              <a:ext uri="{FF2B5EF4-FFF2-40B4-BE49-F238E27FC236}">
                <a16:creationId xmlns:a16="http://schemas.microsoft.com/office/drawing/2014/main" id="{84FACCCF-65AB-8F33-F06A-5D3C729A4454}"/>
              </a:ext>
            </a:extLst>
          </p:cNvPr>
          <p:cNvSpPr>
            <a:spLocks noGrp="1"/>
          </p:cNvSpPr>
          <p:nvPr>
            <p:ph idx="16"/>
          </p:nvPr>
        </p:nvSpPr>
        <p:spPr/>
        <p:txBody>
          <a:bodyPr/>
          <a:lstStyle/>
          <a:p>
            <a:r>
              <a:rPr lang="en-US" dirty="0"/>
              <a:t>Street Finance Reports</a:t>
            </a:r>
          </a:p>
        </p:txBody>
      </p:sp>
      <p:pic>
        <p:nvPicPr>
          <p:cNvPr id="1026" name="Picture 2" descr="IOWA League">
            <a:extLst>
              <a:ext uri="{FF2B5EF4-FFF2-40B4-BE49-F238E27FC236}">
                <a16:creationId xmlns:a16="http://schemas.microsoft.com/office/drawing/2014/main" id="{D09196EE-49D5-DEFA-01C5-695F48052AE5}"/>
              </a:ext>
            </a:extLst>
          </p:cNvPr>
          <p:cNvPicPr>
            <a:picLocks noGrp="1" noChangeAspect="1" noChangeArrowheads="1"/>
          </p:cNvPicPr>
          <p:nvPr>
            <p:ph type="pic" sz="quarter" idx="26"/>
          </p:nvPr>
        </p:nvPicPr>
        <p:blipFill rotWithShape="1">
          <a:blip r:embed="rId3" cstate="print">
            <a:extLst>
              <a:ext uri="{28A0092B-C50C-407E-A947-70E740481C1C}">
                <a14:useLocalDpi xmlns:a14="http://schemas.microsoft.com/office/drawing/2010/main"/>
              </a:ext>
            </a:extLst>
          </a:blip>
          <a:srcRect l="-31131" t="-5419" r="-31131" b="-5419"/>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27" name="AutoShape 4" descr="Back to home page">
            <a:extLst>
              <a:ext uri="{FF2B5EF4-FFF2-40B4-BE49-F238E27FC236}">
                <a16:creationId xmlns:a16="http://schemas.microsoft.com/office/drawing/2014/main" id="{3F5CE00E-DD3D-5C22-99C6-4F46E96C624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 name="Picture Placeholder 29">
            <a:extLst>
              <a:ext uri="{FF2B5EF4-FFF2-40B4-BE49-F238E27FC236}">
                <a16:creationId xmlns:a16="http://schemas.microsoft.com/office/drawing/2014/main" id="{BE08C93C-B694-A94D-898D-7A59BD424A88}"/>
              </a:ext>
            </a:extLst>
          </p:cNvPr>
          <p:cNvPicPr>
            <a:picLocks noGrp="1" noChangeAspect="1"/>
          </p:cNvPicPr>
          <p:nvPr>
            <p:ph type="pic" sz="quarter" idx="22"/>
          </p:nvPr>
        </p:nvPicPr>
        <p:blipFill rotWithShape="1">
          <a:blip r:embed="rId4">
            <a:extLst>
              <a:ext uri="{96DAC541-7B7A-43D3-8B79-37D633B846F1}">
                <asvg:svgBlip xmlns:asvg="http://schemas.microsoft.com/office/drawing/2016/SVG/main" r:embed="rId5"/>
              </a:ext>
            </a:extLst>
          </a:blip>
          <a:srcRect l="-8409" t="-30632" r="-8409" b="-30632"/>
          <a:stretch>
            <a:fillRect/>
          </a:stretch>
        </p:blipFill>
        <p:spPr bwMode="auto">
          <a:xfrm>
            <a:off x="8881434" y="1680693"/>
            <a:ext cx="2350008" cy="162205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8489B69C-76E2-7D86-C454-F8B7708A856B}"/>
              </a:ext>
            </a:extLst>
          </p:cNvPr>
          <p:cNvPicPr>
            <a:picLocks noGrp="1" noChangeAspect="1" noChangeArrowheads="1"/>
          </p:cNvPicPr>
          <p:nvPr>
            <p:ph type="pic" sz="quarter" idx="23"/>
          </p:nvPr>
        </p:nvPicPr>
        <p:blipFill>
          <a:blip r:embed="rId6" cstate="print">
            <a:extLst>
              <a:ext uri="{28A0092B-C50C-407E-A947-70E740481C1C}">
                <a14:useLocalDpi xmlns:a14="http://schemas.microsoft.com/office/drawing/2010/main"/>
              </a:ext>
            </a:extLst>
          </a:blip>
          <a:srcRect t="15351" b="15351"/>
          <a:stretch>
            <a:fillRect/>
          </a:stretch>
        </p:blipFill>
        <p:spPr bwMode="auto">
          <a:xfrm>
            <a:off x="3593362" y="1684461"/>
            <a:ext cx="2369372" cy="1618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60879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5904A8-5710-6303-ED70-3DADDF68FC1E}"/>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BE8B123D-CBEA-E210-098A-12AF9629C58B}"/>
              </a:ext>
            </a:extLst>
          </p:cNvPr>
          <p:cNvSpPr>
            <a:spLocks noGrp="1"/>
          </p:cNvSpPr>
          <p:nvPr>
            <p:ph type="title"/>
          </p:nvPr>
        </p:nvSpPr>
        <p:spPr/>
        <p:txBody>
          <a:bodyPr/>
          <a:lstStyle/>
          <a:p>
            <a:r>
              <a:rPr lang="en-US" dirty="0"/>
              <a:t>Certification Requirements</a:t>
            </a:r>
          </a:p>
        </p:txBody>
      </p:sp>
      <p:pic>
        <p:nvPicPr>
          <p:cNvPr id="26" name="Picture Placeholder 25">
            <a:extLst>
              <a:ext uri="{FF2B5EF4-FFF2-40B4-BE49-F238E27FC236}">
                <a16:creationId xmlns:a16="http://schemas.microsoft.com/office/drawing/2014/main" id="{BF8959DC-9B30-EA3C-543F-82A490D14A18}"/>
              </a:ext>
            </a:extLst>
          </p:cNvPr>
          <p:cNvPicPr>
            <a:picLocks noGrp="1" noChangeAspect="1"/>
          </p:cNvPicPr>
          <p:nvPr>
            <p:ph type="pic" sz="quarter" idx="15"/>
          </p:nvPr>
        </p:nvPicPr>
        <p:blipFill>
          <a:blip r:embed="rId2" cstate="print">
            <a:extLst>
              <a:ext uri="{28A0092B-C50C-407E-A947-70E740481C1C}">
                <a14:useLocalDpi xmlns:a14="http://schemas.microsoft.com/office/drawing/2010/main"/>
              </a:ext>
            </a:extLst>
          </a:blip>
          <a:srcRect l="-99" r="-97"/>
          <a:stretch/>
        </p:blipFill>
        <p:spPr>
          <a:xfrm>
            <a:off x="949325" y="1684461"/>
            <a:ext cx="3172968" cy="1623004"/>
          </a:xfrm>
          <a:prstGeom prst="rect">
            <a:avLst/>
          </a:prstGeom>
        </p:spPr>
      </p:pic>
      <p:sp>
        <p:nvSpPr>
          <p:cNvPr id="13" name="Content Placeholder 12">
            <a:extLst>
              <a:ext uri="{FF2B5EF4-FFF2-40B4-BE49-F238E27FC236}">
                <a16:creationId xmlns:a16="http://schemas.microsoft.com/office/drawing/2014/main" id="{7D5035D8-D8BD-A415-57A9-CA7FEAA12F71}"/>
              </a:ext>
            </a:extLst>
          </p:cNvPr>
          <p:cNvSpPr>
            <a:spLocks noGrp="1"/>
          </p:cNvSpPr>
          <p:nvPr>
            <p:ph idx="1"/>
          </p:nvPr>
        </p:nvSpPr>
        <p:spPr/>
        <p:txBody>
          <a:bodyPr>
            <a:normAutofit/>
          </a:bodyPr>
          <a:lstStyle/>
          <a:p>
            <a:r>
              <a:rPr lang="en-US" dirty="0"/>
              <a:t>Iowa State Extension &amp; Outreach</a:t>
            </a:r>
          </a:p>
        </p:txBody>
      </p:sp>
      <p:sp>
        <p:nvSpPr>
          <p:cNvPr id="14" name="Content Placeholder 13">
            <a:extLst>
              <a:ext uri="{FF2B5EF4-FFF2-40B4-BE49-F238E27FC236}">
                <a16:creationId xmlns:a16="http://schemas.microsoft.com/office/drawing/2014/main" id="{3F90F3E7-D403-70DB-B78B-E5807EE9656D}"/>
              </a:ext>
            </a:extLst>
          </p:cNvPr>
          <p:cNvSpPr>
            <a:spLocks noGrp="1"/>
          </p:cNvSpPr>
          <p:nvPr>
            <p:ph idx="10"/>
          </p:nvPr>
        </p:nvSpPr>
        <p:spPr/>
        <p:txBody>
          <a:bodyPr>
            <a:normAutofit fontScale="92500" lnSpcReduction="20000"/>
          </a:bodyPr>
          <a:lstStyle/>
          <a:p>
            <a:r>
              <a:rPr lang="en-US" dirty="0"/>
              <a:t>Iowa Municipal Professionals Institute/Academy</a:t>
            </a:r>
          </a:p>
          <a:p>
            <a:r>
              <a:rPr lang="en-US" dirty="0"/>
              <a:t>Grant writing</a:t>
            </a:r>
          </a:p>
          <a:p>
            <a:r>
              <a:rPr lang="en-US" dirty="0"/>
              <a:t>Goal Setting/Strategic Planning</a:t>
            </a:r>
          </a:p>
          <a:p>
            <a:r>
              <a:rPr lang="en-US" dirty="0"/>
              <a:t>Planning &amp; Zoning </a:t>
            </a:r>
          </a:p>
        </p:txBody>
      </p:sp>
      <p:pic>
        <p:nvPicPr>
          <p:cNvPr id="1026" name="Picture 2" descr="IOWA League">
            <a:extLst>
              <a:ext uri="{FF2B5EF4-FFF2-40B4-BE49-F238E27FC236}">
                <a16:creationId xmlns:a16="http://schemas.microsoft.com/office/drawing/2014/main" id="{32266026-9028-9737-74C0-B88D8B2A3F4E}"/>
              </a:ext>
            </a:extLst>
          </p:cNvPr>
          <p:cNvPicPr>
            <a:picLocks noGrp="1" noChangeAspect="1" noChangeArrowheads="1"/>
          </p:cNvPicPr>
          <p:nvPr>
            <p:ph type="pic" sz="quarter" idx="16"/>
          </p:nvPr>
        </p:nvPicPr>
        <p:blipFill rotWithShape="1">
          <a:blip r:embed="rId3" cstate="print">
            <a:extLst>
              <a:ext uri="{28A0092B-C50C-407E-A947-70E740481C1C}">
                <a14:useLocalDpi xmlns:a14="http://schemas.microsoft.com/office/drawing/2010/main"/>
              </a:ext>
            </a:extLst>
          </a:blip>
          <a:srcRect l="-17895" t="35084" r="-33336" b="-1074"/>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23" name="Content Placeholder 22">
            <a:extLst>
              <a:ext uri="{FF2B5EF4-FFF2-40B4-BE49-F238E27FC236}">
                <a16:creationId xmlns:a16="http://schemas.microsoft.com/office/drawing/2014/main" id="{A56E0F93-2C10-D28B-0095-B347FFE67A0B}"/>
              </a:ext>
            </a:extLst>
          </p:cNvPr>
          <p:cNvSpPr>
            <a:spLocks noGrp="1"/>
          </p:cNvSpPr>
          <p:nvPr>
            <p:ph idx="11"/>
          </p:nvPr>
        </p:nvSpPr>
        <p:spPr/>
        <p:txBody>
          <a:bodyPr/>
          <a:lstStyle/>
          <a:p>
            <a:r>
              <a:rPr lang="en-US" dirty="0"/>
              <a:t>League of Cities</a:t>
            </a:r>
          </a:p>
        </p:txBody>
      </p:sp>
      <p:sp>
        <p:nvSpPr>
          <p:cNvPr id="24" name="Content Placeholder 23">
            <a:extLst>
              <a:ext uri="{FF2B5EF4-FFF2-40B4-BE49-F238E27FC236}">
                <a16:creationId xmlns:a16="http://schemas.microsoft.com/office/drawing/2014/main" id="{ADF00F82-5161-1B38-458A-477238A00723}"/>
              </a:ext>
            </a:extLst>
          </p:cNvPr>
          <p:cNvSpPr>
            <a:spLocks noGrp="1"/>
          </p:cNvSpPr>
          <p:nvPr>
            <p:ph idx="12"/>
          </p:nvPr>
        </p:nvSpPr>
        <p:spPr/>
        <p:txBody>
          <a:bodyPr/>
          <a:lstStyle/>
          <a:p>
            <a:r>
              <a:rPr lang="en-US" dirty="0"/>
              <a:t>League Conference</a:t>
            </a:r>
          </a:p>
          <a:p>
            <a:r>
              <a:rPr lang="en-US" dirty="0"/>
              <a:t>Small Cities</a:t>
            </a:r>
          </a:p>
          <a:p>
            <a:r>
              <a:rPr lang="en-US" dirty="0"/>
              <a:t>Clerk Office Hours</a:t>
            </a:r>
          </a:p>
          <a:p>
            <a:r>
              <a:rPr lang="en-US" dirty="0"/>
              <a:t>Budget Workshops</a:t>
            </a:r>
          </a:p>
        </p:txBody>
      </p:sp>
      <p:pic>
        <p:nvPicPr>
          <p:cNvPr id="1032" name="Picture 8">
            <a:extLst>
              <a:ext uri="{FF2B5EF4-FFF2-40B4-BE49-F238E27FC236}">
                <a16:creationId xmlns:a16="http://schemas.microsoft.com/office/drawing/2014/main" id="{5FEC13B6-6E57-19A2-F865-813A60523292}"/>
              </a:ext>
            </a:extLst>
          </p:cNvPr>
          <p:cNvPicPr>
            <a:picLocks noGrp="1" noChangeAspect="1" noChangeArrowheads="1"/>
          </p:cNvPicPr>
          <p:nvPr>
            <p:ph type="pic" sz="quarter" idx="17"/>
          </p:nvPr>
        </p:nvPicPr>
        <p:blipFill rotWithShape="1">
          <a:blip r:embed="rId4" cstate="print">
            <a:extLst>
              <a:ext uri="{28A0092B-C50C-407E-A947-70E740481C1C}">
                <a14:useLocalDpi xmlns:a14="http://schemas.microsoft.com/office/drawing/2010/main"/>
              </a:ext>
            </a:extLst>
          </a:blip>
          <a:srcRect l="-3392" t="89" r="-11521" b="9519"/>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20" name="Content Placeholder 19">
            <a:extLst>
              <a:ext uri="{FF2B5EF4-FFF2-40B4-BE49-F238E27FC236}">
                <a16:creationId xmlns:a16="http://schemas.microsoft.com/office/drawing/2014/main" id="{58B56F4B-346A-49CC-1564-3F90F76D252F}"/>
              </a:ext>
            </a:extLst>
          </p:cNvPr>
          <p:cNvSpPr>
            <a:spLocks noGrp="1"/>
          </p:cNvSpPr>
          <p:nvPr>
            <p:ph idx="13"/>
          </p:nvPr>
        </p:nvSpPr>
        <p:spPr/>
        <p:txBody>
          <a:bodyPr>
            <a:normAutofit fontScale="92500"/>
          </a:bodyPr>
          <a:lstStyle/>
          <a:p>
            <a:r>
              <a:rPr lang="en-US" dirty="0"/>
              <a:t>Iowa Municipal Finance Officers Association</a:t>
            </a:r>
          </a:p>
        </p:txBody>
      </p:sp>
      <p:sp>
        <p:nvSpPr>
          <p:cNvPr id="21" name="Content Placeholder 20">
            <a:extLst>
              <a:ext uri="{FF2B5EF4-FFF2-40B4-BE49-F238E27FC236}">
                <a16:creationId xmlns:a16="http://schemas.microsoft.com/office/drawing/2014/main" id="{76B287F2-16CE-685C-60ED-AADFA1189881}"/>
              </a:ext>
            </a:extLst>
          </p:cNvPr>
          <p:cNvSpPr>
            <a:spLocks noGrp="1"/>
          </p:cNvSpPr>
          <p:nvPr>
            <p:ph idx="14"/>
          </p:nvPr>
        </p:nvSpPr>
        <p:spPr/>
        <p:txBody>
          <a:bodyPr>
            <a:normAutofit fontScale="92500" lnSpcReduction="20000"/>
          </a:bodyPr>
          <a:lstStyle/>
          <a:p>
            <a:r>
              <a:rPr lang="en-US" dirty="0"/>
              <a:t>IMFOA Conferences </a:t>
            </a:r>
          </a:p>
          <a:p>
            <a:r>
              <a:rPr lang="en-US" dirty="0"/>
              <a:t>April and October </a:t>
            </a:r>
          </a:p>
          <a:p>
            <a:r>
              <a:rPr lang="en-US" dirty="0"/>
              <a:t>Clerk &amp; Finance Officer Certification</a:t>
            </a:r>
          </a:p>
          <a:p>
            <a:r>
              <a:rPr lang="en-US" dirty="0"/>
              <a:t>Recertification</a:t>
            </a:r>
          </a:p>
        </p:txBody>
      </p:sp>
      <p:sp>
        <p:nvSpPr>
          <p:cNvPr id="27" name="AutoShape 4" descr="Back to home page">
            <a:extLst>
              <a:ext uri="{FF2B5EF4-FFF2-40B4-BE49-F238E27FC236}">
                <a16:creationId xmlns:a16="http://schemas.microsoft.com/office/drawing/2014/main" id="{6B701E90-A5DB-26C0-9800-ECE22A5EDD4B}"/>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6267616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qr code with black squares&#10;&#10;Description automatically generated">
            <a:extLst>
              <a:ext uri="{FF2B5EF4-FFF2-40B4-BE49-F238E27FC236}">
                <a16:creationId xmlns:a16="http://schemas.microsoft.com/office/drawing/2014/main" id="{FC553C69-EEAD-0247-0C6C-1C56B6BABFF2}"/>
              </a:ext>
            </a:extLst>
          </p:cNvPr>
          <p:cNvPicPr>
            <a:picLocks noGrp="1" noChangeAspect="1"/>
          </p:cNvPicPr>
          <p:nvPr>
            <p:ph idx="10"/>
          </p:nvPr>
        </p:nvPicPr>
        <p:blipFill>
          <a:blip r:embed="rId2"/>
          <a:stretch>
            <a:fillRect/>
          </a:stretch>
        </p:blipFill>
        <p:spPr>
          <a:xfrm>
            <a:off x="3949700" y="1395866"/>
            <a:ext cx="4749800" cy="4749800"/>
          </a:xfrm>
        </p:spPr>
      </p:pic>
      <p:sp>
        <p:nvSpPr>
          <p:cNvPr id="3" name="Title 2">
            <a:extLst>
              <a:ext uri="{FF2B5EF4-FFF2-40B4-BE49-F238E27FC236}">
                <a16:creationId xmlns:a16="http://schemas.microsoft.com/office/drawing/2014/main" id="{A5CEE30C-031B-48A7-084C-4E4C04A339F6}"/>
              </a:ext>
            </a:extLst>
          </p:cNvPr>
          <p:cNvSpPr>
            <a:spLocks noGrp="1"/>
          </p:cNvSpPr>
          <p:nvPr>
            <p:ph type="title"/>
          </p:nvPr>
        </p:nvSpPr>
        <p:spPr/>
        <p:txBody>
          <a:bodyPr/>
          <a:lstStyle/>
          <a:p>
            <a:r>
              <a:rPr lang="en-US" dirty="0"/>
              <a:t>Evaluation Slide</a:t>
            </a:r>
          </a:p>
        </p:txBody>
      </p:sp>
    </p:spTree>
    <p:extLst>
      <p:ext uri="{BB962C8B-B14F-4D97-AF65-F5344CB8AC3E}">
        <p14:creationId xmlns:p14="http://schemas.microsoft.com/office/powerpoint/2010/main" val="40571088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otivational_monday_-_august_17,_2026__managing_pressure (720p).mp4">
            <a:hlinkClick r:id="" action="ppaction://media"/>
            <a:extLst>
              <a:ext uri="{FF2B5EF4-FFF2-40B4-BE49-F238E27FC236}">
                <a16:creationId xmlns:a16="http://schemas.microsoft.com/office/drawing/2014/main" id="{EDA58B4B-ACF2-60DD-4B71-5DF8EADCE2A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965734" y="477838"/>
            <a:ext cx="4260532" cy="6311900"/>
          </a:xfrm>
          <a:prstGeom prst="rect">
            <a:avLst/>
          </a:prstGeom>
          <a:noFill/>
        </p:spPr>
      </p:pic>
    </p:spTree>
    <p:extLst>
      <p:ext uri="{BB962C8B-B14F-4D97-AF65-F5344CB8AC3E}">
        <p14:creationId xmlns:p14="http://schemas.microsoft.com/office/powerpoint/2010/main" val="642604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5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49325" y="498296"/>
            <a:ext cx="5260975" cy="896116"/>
          </a:xfrm>
          <a:prstGeom prst="rect">
            <a:avLst/>
          </a:prstGeom>
        </p:spPr>
        <p:txBody>
          <a:bodyPr vert="horz" lIns="91440" tIns="45720" rIns="91440" bIns="45720" rtlCol="0" anchor="ctr">
            <a:normAutofit/>
          </a:bodyPr>
          <a:lstStyle/>
          <a:p>
            <a:pPr marL="0" indent="0">
              <a:lnSpc>
                <a:spcPct val="90000"/>
              </a:lnSpc>
              <a:spcBef>
                <a:spcPct val="0"/>
              </a:spcBef>
              <a:spcAft>
                <a:spcPts val="600"/>
              </a:spcAft>
            </a:pPr>
            <a:r>
              <a:rPr lang="en-US" sz="4400" b="1" kern="1200">
                <a:latin typeface="Arial" panose="020B0604020202020204" pitchFamily="34" charset="0"/>
                <a:ea typeface="+mj-ea"/>
                <a:cs typeface="Arial" panose="020B0604020202020204" pitchFamily="34" charset="0"/>
              </a:rPr>
              <a:t>Who Do You Call?</a:t>
            </a:r>
          </a:p>
        </p:txBody>
      </p:sp>
      <p:sp>
        <p:nvSpPr>
          <p:cNvPr id="3" name="Text 1"/>
          <p:cNvSpPr/>
          <p:nvPr/>
        </p:nvSpPr>
        <p:spPr>
          <a:xfrm>
            <a:off x="952499" y="1686757"/>
            <a:ext cx="5257801" cy="4256843"/>
          </a:xfrm>
          <a:prstGeom prst="rect">
            <a:avLst/>
          </a:prstGeom>
        </p:spPr>
        <p:txBody>
          <a:bodyPr vert="horz" lIns="0" tIns="0" rIns="0" bIns="0" rtlCol="0">
            <a:normAutofit lnSpcReduction="10000"/>
          </a:bodyPr>
          <a:lstStyle/>
          <a:p>
            <a:pPr marL="228600" indent="-228600">
              <a:lnSpc>
                <a:spcPct val="90000"/>
              </a:lnSpc>
              <a:spcBef>
                <a:spcPts val="1000"/>
              </a:spcBef>
              <a:buClr>
                <a:schemeClr val="tx2"/>
              </a:buClr>
              <a:buSzPct val="95000"/>
              <a:buFont typeface="Arial" panose="020B0604020202020204" pitchFamily="34" charset="0"/>
              <a:buChar char="•"/>
            </a:pPr>
            <a:r>
              <a:rPr lang="en-US" sz="2800" dirty="0">
                <a:latin typeface="Arial" panose="020B0604020202020204" pitchFamily="34" charset="0"/>
                <a:ea typeface="Roboto" panose="02000000000000000000" pitchFamily="2" charset="0"/>
                <a:cs typeface="Arial" panose="020B0604020202020204" pitchFamily="34" charset="0"/>
              </a:rPr>
              <a:t>Build your network: </a:t>
            </a:r>
          </a:p>
          <a:p>
            <a:pPr marL="685800" lvl="1" indent="-228600">
              <a:lnSpc>
                <a:spcPct val="90000"/>
              </a:lnSpc>
              <a:spcBef>
                <a:spcPts val="1000"/>
              </a:spcBef>
              <a:buClr>
                <a:schemeClr val="tx2"/>
              </a:buClr>
              <a:buSzPct val="95000"/>
              <a:buFont typeface="Arial" panose="020B0604020202020204" pitchFamily="34" charset="0"/>
              <a:buChar char="•"/>
            </a:pPr>
            <a:r>
              <a:rPr lang="en-US" sz="2800" dirty="0">
                <a:latin typeface="Arial" panose="020B0604020202020204" pitchFamily="34" charset="0"/>
                <a:ea typeface="Roboto" panose="02000000000000000000" pitchFamily="2" charset="0"/>
                <a:cs typeface="Arial" panose="020B0604020202020204" pitchFamily="34" charset="0"/>
              </a:rPr>
              <a:t>League, </a:t>
            </a:r>
          </a:p>
          <a:p>
            <a:pPr marL="685800" lvl="1" indent="-228600">
              <a:lnSpc>
                <a:spcPct val="90000"/>
              </a:lnSpc>
              <a:spcBef>
                <a:spcPts val="1000"/>
              </a:spcBef>
              <a:buClr>
                <a:schemeClr val="tx2"/>
              </a:buClr>
              <a:buSzPct val="95000"/>
              <a:buFont typeface="Arial" panose="020B0604020202020204" pitchFamily="34" charset="0"/>
              <a:buChar char="•"/>
            </a:pPr>
            <a:r>
              <a:rPr lang="en-US" sz="2800" dirty="0">
                <a:latin typeface="Arial" panose="020B0604020202020204" pitchFamily="34" charset="0"/>
                <a:ea typeface="Roboto" panose="02000000000000000000" pitchFamily="2" charset="0"/>
                <a:cs typeface="Arial" panose="020B0604020202020204" pitchFamily="34" charset="0"/>
              </a:rPr>
              <a:t>IMFOA, </a:t>
            </a:r>
          </a:p>
          <a:p>
            <a:pPr marL="685800" lvl="1" indent="-228600">
              <a:lnSpc>
                <a:spcPct val="90000"/>
              </a:lnSpc>
              <a:spcBef>
                <a:spcPts val="1000"/>
              </a:spcBef>
              <a:buClr>
                <a:schemeClr val="tx2"/>
              </a:buClr>
              <a:buSzPct val="95000"/>
              <a:buFont typeface="Arial" panose="020B0604020202020204" pitchFamily="34" charset="0"/>
              <a:buChar char="•"/>
            </a:pPr>
            <a:r>
              <a:rPr lang="en-US" sz="2800" dirty="0">
                <a:latin typeface="Arial" panose="020B0604020202020204" pitchFamily="34" charset="0"/>
                <a:ea typeface="Roboto" panose="02000000000000000000" pitchFamily="2" charset="0"/>
                <a:cs typeface="Arial" panose="020B0604020202020204" pitchFamily="34" charset="0"/>
              </a:rPr>
              <a:t>County and state auditor </a:t>
            </a:r>
          </a:p>
          <a:p>
            <a:pPr marL="685800" lvl="1" indent="-228600">
              <a:lnSpc>
                <a:spcPct val="90000"/>
              </a:lnSpc>
              <a:spcBef>
                <a:spcPts val="1000"/>
              </a:spcBef>
              <a:buClr>
                <a:schemeClr val="tx2"/>
              </a:buClr>
              <a:buSzPct val="95000"/>
              <a:buFont typeface="Arial" panose="020B0604020202020204" pitchFamily="34" charset="0"/>
              <a:buChar char="•"/>
            </a:pPr>
            <a:r>
              <a:rPr lang="en-US" sz="2800" dirty="0">
                <a:latin typeface="Arial" panose="020B0604020202020204" pitchFamily="34" charset="0"/>
                <a:ea typeface="Roboto" panose="02000000000000000000" pitchFamily="2" charset="0"/>
                <a:cs typeface="Arial" panose="020B0604020202020204" pitchFamily="34" charset="0"/>
              </a:rPr>
              <a:t>Your city attorney,</a:t>
            </a:r>
          </a:p>
          <a:p>
            <a:pPr marL="685800" lvl="1" indent="-228600">
              <a:lnSpc>
                <a:spcPct val="90000"/>
              </a:lnSpc>
              <a:spcBef>
                <a:spcPts val="1000"/>
              </a:spcBef>
              <a:buClr>
                <a:schemeClr val="tx2"/>
              </a:buClr>
              <a:buSzPct val="95000"/>
              <a:buFont typeface="Arial" panose="020B0604020202020204" pitchFamily="34" charset="0"/>
              <a:buChar char="•"/>
            </a:pPr>
            <a:r>
              <a:rPr lang="en-US" sz="2800" dirty="0">
                <a:latin typeface="Arial" panose="020B0604020202020204" pitchFamily="34" charset="0"/>
                <a:ea typeface="Roboto" panose="02000000000000000000" pitchFamily="2" charset="0"/>
                <a:cs typeface="Arial" panose="020B0604020202020204" pitchFamily="34" charset="0"/>
              </a:rPr>
              <a:t>IDOT </a:t>
            </a:r>
          </a:p>
          <a:p>
            <a:pPr marL="685800" lvl="1" indent="-228600">
              <a:lnSpc>
                <a:spcPct val="90000"/>
              </a:lnSpc>
              <a:spcBef>
                <a:spcPts val="1000"/>
              </a:spcBef>
              <a:buClr>
                <a:schemeClr val="tx2"/>
              </a:buClr>
              <a:buSzPct val="95000"/>
              <a:buFont typeface="Arial" panose="020B0604020202020204" pitchFamily="34" charset="0"/>
              <a:buChar char="•"/>
            </a:pPr>
            <a:r>
              <a:rPr lang="en-US" sz="2800" dirty="0">
                <a:latin typeface="Arial" panose="020B0604020202020204" pitchFamily="34" charset="0"/>
                <a:ea typeface="Roboto" panose="02000000000000000000" pitchFamily="2" charset="0"/>
                <a:cs typeface="Arial" panose="020B0604020202020204" pitchFamily="34" charset="0"/>
              </a:rPr>
              <a:t>Iowa State Extension &amp; Outreach</a:t>
            </a:r>
          </a:p>
          <a:p>
            <a:pPr marL="685800" lvl="1" indent="-228600">
              <a:lnSpc>
                <a:spcPct val="90000"/>
              </a:lnSpc>
              <a:spcBef>
                <a:spcPts val="1000"/>
              </a:spcBef>
              <a:buClr>
                <a:schemeClr val="tx2"/>
              </a:buClr>
              <a:buSzPct val="95000"/>
              <a:buFont typeface="Arial" panose="020B0604020202020204" pitchFamily="34" charset="0"/>
              <a:buChar char="•"/>
            </a:pPr>
            <a:r>
              <a:rPr lang="en-US" sz="2800">
                <a:latin typeface="Arial" panose="020B0604020202020204" pitchFamily="34" charset="0"/>
                <a:ea typeface="Roboto" panose="02000000000000000000" pitchFamily="2" charset="0"/>
                <a:cs typeface="Arial" panose="020B0604020202020204" pitchFamily="34" charset="0"/>
              </a:rPr>
              <a:t>Mentors</a:t>
            </a:r>
            <a:endParaRPr lang="en-US" sz="2800" dirty="0">
              <a:latin typeface="Arial" panose="020B0604020202020204" pitchFamily="34" charset="0"/>
              <a:ea typeface="Roboto" panose="02000000000000000000" pitchFamily="2" charset="0"/>
              <a:cs typeface="Arial" panose="020B0604020202020204" pitchFamily="34" charset="0"/>
            </a:endParaRPr>
          </a:p>
        </p:txBody>
      </p:sp>
      <p:sp>
        <p:nvSpPr>
          <p:cNvPr id="8" name="Picture Placeholder 3">
            <a:extLst>
              <a:ext uri="{FF2B5EF4-FFF2-40B4-BE49-F238E27FC236}">
                <a16:creationId xmlns:a16="http://schemas.microsoft.com/office/drawing/2014/main" id="{789084AA-73D3-7CEF-C92D-39E87498B14B}"/>
              </a:ext>
            </a:extLst>
          </p:cNvPr>
          <p:cNvSpPr>
            <a:spLocks noGrp="1"/>
          </p:cNvSpPr>
          <p:nvPr>
            <p:ph type="pic" sz="quarter" idx="11"/>
          </p:nvPr>
        </p:nvSpPr>
        <p:spPr>
          <a:xfrm>
            <a:off x="7171534" y="0"/>
            <a:ext cx="5029200" cy="5943600"/>
          </a:xfrm>
        </p:spPr>
        <p:txBody>
          <a:bodyPr/>
          <a:lstStyle/>
          <a:p>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989081" y="3367173"/>
            <a:ext cx="7163317" cy="1160369"/>
          </a:xfrm>
          <a:prstGeom prst="rect">
            <a:avLst/>
          </a:prstGeom>
        </p:spPr>
        <p:txBody>
          <a:bodyPr vert="horz" lIns="0" tIns="0" rIns="0" bIns="0" rtlCol="0" anchor="t" anchorCtr="0">
            <a:normAutofit/>
          </a:bodyPr>
          <a:lstStyle/>
          <a:p>
            <a:pPr marL="0" indent="0">
              <a:lnSpc>
                <a:spcPct val="90000"/>
              </a:lnSpc>
              <a:spcBef>
                <a:spcPct val="0"/>
              </a:spcBef>
              <a:spcAft>
                <a:spcPts val="600"/>
              </a:spcAft>
            </a:pPr>
            <a:r>
              <a:rPr lang="en-US" sz="6000" b="1" kern="1200">
                <a:solidFill>
                  <a:schemeClr val="accent1"/>
                </a:solidFill>
                <a:latin typeface="Arial" panose="020B0604020202020204" pitchFamily="34" charset="0"/>
                <a:ea typeface="Roboto Black" panose="02000000000000000000" pitchFamily="2" charset="0"/>
                <a:cs typeface="Arial" panose="020B0604020202020204" pitchFamily="34" charset="0"/>
              </a:rPr>
              <a:t>Wrap Up</a:t>
            </a:r>
          </a:p>
        </p:txBody>
      </p:sp>
      <p:sp>
        <p:nvSpPr>
          <p:cNvPr id="3" name="Text 1"/>
          <p:cNvSpPr/>
          <p:nvPr/>
        </p:nvSpPr>
        <p:spPr>
          <a:xfrm>
            <a:off x="8628383" y="2463764"/>
            <a:ext cx="2687038" cy="1498329"/>
          </a:xfrm>
          <a:prstGeom prst="rect">
            <a:avLst/>
          </a:prstGeom>
        </p:spPr>
        <p:txBody>
          <a:bodyPr vert="horz" lIns="91440" tIns="45720" rIns="91440" bIns="45720" rtlCol="0" anchor="ctr" anchorCtr="0">
            <a:normAutofit/>
          </a:bodyPr>
          <a:lstStyle/>
          <a:p>
            <a:pPr>
              <a:spcAft>
                <a:spcPts val="600"/>
              </a:spcAft>
            </a:pPr>
            <a:r>
              <a:rPr lang="en-US" sz="1400">
                <a:solidFill>
                  <a:schemeClr val="accent1"/>
                </a:solidFill>
                <a:latin typeface="Arial" panose="020B0604020202020204" pitchFamily="34" charset="0"/>
                <a:cs typeface="Arial" panose="020B0604020202020204" pitchFamily="34" charset="0"/>
              </a:rPr>
              <a:t>One thing learned, one action item, one remaining question.</a:t>
            </a:r>
          </a:p>
        </p:txBody>
      </p:sp>
      <p:sp>
        <p:nvSpPr>
          <p:cNvPr id="8" name="Text Placeholder 3">
            <a:extLst>
              <a:ext uri="{FF2B5EF4-FFF2-40B4-BE49-F238E27FC236}">
                <a16:creationId xmlns:a16="http://schemas.microsoft.com/office/drawing/2014/main" id="{93864EB1-AEDE-7A3A-6BC2-096C7C731570}"/>
              </a:ext>
            </a:extLst>
          </p:cNvPr>
          <p:cNvSpPr>
            <a:spLocks noGrp="1"/>
          </p:cNvSpPr>
          <p:nvPr>
            <p:ph type="body" sz="quarter" idx="10"/>
          </p:nvPr>
        </p:nvSpPr>
        <p:spPr>
          <a:xfrm>
            <a:off x="974126" y="5032935"/>
            <a:ext cx="2234907" cy="341632"/>
          </a:xfrm>
        </p:spPr>
        <p:txBody>
          <a:bodyPr/>
          <a:lstStyle/>
          <a:p>
            <a:endParaRPr lang="en-US"/>
          </a:p>
        </p:txBody>
      </p:sp>
    </p:spTree>
  </p:cSld>
  <p:clrMapOvr>
    <a:masterClrMapping/>
  </p:clrMapOvr>
</p:sld>
</file>

<file path=ppt/theme/theme1.xml><?xml version="1.0" encoding="utf-8"?>
<a:theme xmlns:a="http://schemas.openxmlformats.org/drawingml/2006/main" name="ADV.24.739.ISU Extension and Outreach PPT Template">
  <a:themeElements>
    <a:clrScheme name="ISU Color Palette">
      <a:dk1>
        <a:srgbClr val="000000"/>
      </a:dk1>
      <a:lt1>
        <a:srgbClr val="FFFFFF"/>
      </a:lt1>
      <a:dk2>
        <a:srgbClr val="0E2841"/>
      </a:dk2>
      <a:lt2>
        <a:srgbClr val="E8E8E8"/>
      </a:lt2>
      <a:accent1>
        <a:srgbClr val="C8102E"/>
      </a:accent1>
      <a:accent2>
        <a:srgbClr val="F1BE48"/>
      </a:accent2>
      <a:accent3>
        <a:srgbClr val="514727"/>
      </a:accent3>
      <a:accent4>
        <a:srgbClr val="9B935F"/>
      </a:accent4>
      <a:accent5>
        <a:srgbClr val="CAC7A7"/>
      </a:accent5>
      <a:accent6>
        <a:srgbClr val="76881D"/>
      </a:accent6>
      <a:hlink>
        <a:srgbClr val="006BA6"/>
      </a:hlink>
      <a:folHlink>
        <a:srgbClr val="707371"/>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ADV.24.739.ISU Extension and Outreach PPT Template</Template>
  <TotalTime>58572</TotalTime>
  <Words>5053</Words>
  <Application>Microsoft Macintosh PowerPoint</Application>
  <PresentationFormat>Widescreen</PresentationFormat>
  <Paragraphs>414</Paragraphs>
  <Slides>33</Slides>
  <Notes>27</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33</vt:i4>
      </vt:variant>
    </vt:vector>
  </HeadingPairs>
  <TitlesOfParts>
    <vt:vector size="42" baseType="lpstr">
      <vt:lpstr>Aptos</vt:lpstr>
      <vt:lpstr>Arial</vt:lpstr>
      <vt:lpstr>Calibri</vt:lpstr>
      <vt:lpstr>Exo 2</vt:lpstr>
      <vt:lpstr>Roboto</vt:lpstr>
      <vt:lpstr>Roboto Black</vt:lpstr>
      <vt:lpstr>Segoe UI</vt:lpstr>
      <vt:lpstr>Wingdings</vt:lpstr>
      <vt:lpstr>ADV.24.739.ISU Extension and Outreach PPT Template</vt:lpstr>
      <vt:lpstr>Avoiding the “I Wish I’d Known That!” Moments</vt:lpstr>
      <vt:lpstr>Presenter</vt:lpstr>
      <vt:lpstr>PowerPoint Presentation</vt:lpstr>
      <vt:lpstr>PowerPoint Presentation</vt:lpstr>
      <vt:lpstr>The Ultimate Municipal Juggler</vt:lpstr>
      <vt:lpstr>Federal, State, and Local Law Overviews</vt:lpstr>
      <vt:lpstr>PowerPoint Presentation</vt:lpstr>
      <vt:lpstr>Agenda Requirements</vt:lpstr>
      <vt:lpstr>Standard Agenda</vt:lpstr>
      <vt:lpstr>Public Notice (21.4)</vt:lpstr>
      <vt:lpstr>PowerPoint Presentation</vt:lpstr>
      <vt:lpstr>PowerPoint Presentation</vt:lpstr>
      <vt:lpstr>PowerPoint Presentation</vt:lpstr>
      <vt:lpstr>Closed Sessions</vt:lpstr>
      <vt:lpstr>PowerPoint Presentation</vt:lpstr>
      <vt:lpstr>Custodian of Records</vt:lpstr>
      <vt:lpstr>Minutes</vt:lpstr>
      <vt:lpstr>Resolutions</vt:lpstr>
      <vt:lpstr>Ordinances</vt:lpstr>
      <vt:lpstr>PowerPoint Presentation</vt:lpstr>
      <vt:lpstr>PowerPoint Presentation</vt:lpstr>
      <vt:lpstr>PowerPoint Presentation</vt:lpstr>
      <vt:lpstr>PowerPoint Presentation</vt:lpstr>
      <vt:lpstr>Internal Audit Committees</vt:lpstr>
      <vt:lpstr>PowerPoint Presentation</vt:lpstr>
      <vt:lpstr>Clerk Resources</vt:lpstr>
      <vt:lpstr>Resources</vt:lpstr>
      <vt:lpstr>Training and Development</vt:lpstr>
      <vt:lpstr>Certification Requirements</vt:lpstr>
      <vt:lpstr>Evaluation Slide</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New Clerk Survival Guide</dc:subject>
  <dc:creator>Shonrock, Sara N [COMXT]</dc:creator>
  <cp:lastModifiedBy>Shonrock, Sara N [COMXT]</cp:lastModifiedBy>
  <cp:revision>25</cp:revision>
  <dcterms:created xsi:type="dcterms:W3CDTF">2026-08-17T14:22:05Z</dcterms:created>
  <dcterms:modified xsi:type="dcterms:W3CDTF">2026-10-12T20:12:39Z</dcterms:modified>
</cp:coreProperties>
</file>