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5" r:id="rId4"/>
    <p:sldId id="278" r:id="rId5"/>
    <p:sldId id="279" r:id="rId6"/>
    <p:sldId id="277" r:id="rId7"/>
    <p:sldId id="268" r:id="rId8"/>
    <p:sldId id="271" r:id="rId9"/>
    <p:sldId id="272" r:id="rId10"/>
    <p:sldId id="270" r:id="rId11"/>
    <p:sldId id="269" r:id="rId12"/>
    <p:sldId id="275" r:id="rId13"/>
    <p:sldId id="273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/>
    <p:restoredTop sz="92245"/>
  </p:normalViewPr>
  <p:slideViewPr>
    <p:cSldViewPr snapToGrid="0" snapToObjects="1">
      <p:cViewPr varScale="1">
        <p:scale>
          <a:sx n="113" d="100"/>
          <a:sy n="113" d="100"/>
        </p:scale>
        <p:origin x="91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3F802-06B8-4DCE-A2A4-3651D4581DB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07550-5B7E-41FF-BEA7-FA2EF5760C9F}">
      <dgm:prSet/>
      <dgm:spPr/>
      <dgm:t>
        <a:bodyPr/>
        <a:lstStyle/>
        <a:p>
          <a:pPr>
            <a:defRPr cap="all"/>
          </a:pPr>
          <a:r>
            <a:rPr lang="en-US" dirty="0"/>
            <a:t>Municipal Professionals Institute Information</a:t>
          </a:r>
        </a:p>
      </dgm:t>
    </dgm:pt>
    <dgm:pt modelId="{4055252B-31CE-4CED-A50A-C601ABF04689}" type="parTrans" cxnId="{56652258-DE8C-463D-9DC0-34CD79F21106}">
      <dgm:prSet/>
      <dgm:spPr/>
      <dgm:t>
        <a:bodyPr/>
        <a:lstStyle/>
        <a:p>
          <a:endParaRPr lang="en-US"/>
        </a:p>
      </dgm:t>
    </dgm:pt>
    <dgm:pt modelId="{F48DA2BF-D90B-4211-9321-83A650DEDDAF}" type="sibTrans" cxnId="{56652258-DE8C-463D-9DC0-34CD79F21106}">
      <dgm:prSet/>
      <dgm:spPr/>
      <dgm:t>
        <a:bodyPr/>
        <a:lstStyle/>
        <a:p>
          <a:endParaRPr lang="en-US"/>
        </a:p>
      </dgm:t>
    </dgm:pt>
    <dgm:pt modelId="{4DA787BB-512E-B449-A842-010B8EA6C44E}">
      <dgm:prSet/>
      <dgm:spPr/>
      <dgm:t>
        <a:bodyPr/>
        <a:lstStyle/>
        <a:p>
          <a:pPr>
            <a:defRPr cap="all"/>
          </a:pPr>
          <a:r>
            <a:rPr lang="en-US" dirty="0"/>
            <a:t>Municipal Professionals Academy Information</a:t>
          </a:r>
        </a:p>
      </dgm:t>
    </dgm:pt>
    <dgm:pt modelId="{F3541691-F109-4A4D-A7FD-A8117274CE18}" type="parTrans" cxnId="{295669A3-AF8A-F14D-87C6-D4749D698A52}">
      <dgm:prSet/>
      <dgm:spPr/>
      <dgm:t>
        <a:bodyPr/>
        <a:lstStyle/>
        <a:p>
          <a:endParaRPr lang="en-US"/>
        </a:p>
      </dgm:t>
    </dgm:pt>
    <dgm:pt modelId="{F329A2C7-0016-D041-A61D-C32409774AE6}" type="sibTrans" cxnId="{295669A3-AF8A-F14D-87C6-D4749D698A52}">
      <dgm:prSet/>
      <dgm:spPr/>
      <dgm:t>
        <a:bodyPr/>
        <a:lstStyle/>
        <a:p>
          <a:endParaRPr lang="en-US"/>
        </a:p>
      </dgm:t>
    </dgm:pt>
    <dgm:pt modelId="{D8C0A1A7-4477-A74F-9F60-11A4A044A41D}" type="pres">
      <dgm:prSet presAssocID="{2233F802-06B8-4DCE-A2A4-3651D4581DBB}" presName="diagram" presStyleCnt="0">
        <dgm:presLayoutVars>
          <dgm:dir/>
          <dgm:resizeHandles val="exact"/>
        </dgm:presLayoutVars>
      </dgm:prSet>
      <dgm:spPr/>
    </dgm:pt>
    <dgm:pt modelId="{F97C584F-5AC2-C54E-BE3C-F8080B01A718}" type="pres">
      <dgm:prSet presAssocID="{D0607550-5B7E-41FF-BEA7-FA2EF5760C9F}" presName="node" presStyleLbl="node1" presStyleIdx="0" presStyleCnt="2">
        <dgm:presLayoutVars>
          <dgm:bulletEnabled val="1"/>
        </dgm:presLayoutVars>
      </dgm:prSet>
      <dgm:spPr/>
    </dgm:pt>
    <dgm:pt modelId="{F1384A02-6316-F442-B033-350670133BB9}" type="pres">
      <dgm:prSet presAssocID="{F48DA2BF-D90B-4211-9321-83A650DEDDAF}" presName="sibTrans" presStyleCnt="0"/>
      <dgm:spPr/>
    </dgm:pt>
    <dgm:pt modelId="{0A68F9BE-E9CF-7242-B9DD-FE471BBE9C92}" type="pres">
      <dgm:prSet presAssocID="{4DA787BB-512E-B449-A842-010B8EA6C44E}" presName="node" presStyleLbl="node1" presStyleIdx="1" presStyleCnt="2">
        <dgm:presLayoutVars>
          <dgm:bulletEnabled val="1"/>
        </dgm:presLayoutVars>
      </dgm:prSet>
      <dgm:spPr/>
    </dgm:pt>
  </dgm:ptLst>
  <dgm:cxnLst>
    <dgm:cxn modelId="{8EB08D19-2616-F641-B90B-89E7FDC3A1F9}" type="presOf" srcId="{D0607550-5B7E-41FF-BEA7-FA2EF5760C9F}" destId="{F97C584F-5AC2-C54E-BE3C-F8080B01A718}" srcOrd="0" destOrd="0" presId="urn:microsoft.com/office/officeart/2005/8/layout/default"/>
    <dgm:cxn modelId="{56652258-DE8C-463D-9DC0-34CD79F21106}" srcId="{2233F802-06B8-4DCE-A2A4-3651D4581DBB}" destId="{D0607550-5B7E-41FF-BEA7-FA2EF5760C9F}" srcOrd="0" destOrd="0" parTransId="{4055252B-31CE-4CED-A50A-C601ABF04689}" sibTransId="{F48DA2BF-D90B-4211-9321-83A650DEDDAF}"/>
    <dgm:cxn modelId="{0679D87D-C03C-194F-A6B1-A2FF8DA8ECC1}" type="presOf" srcId="{4DA787BB-512E-B449-A842-010B8EA6C44E}" destId="{0A68F9BE-E9CF-7242-B9DD-FE471BBE9C92}" srcOrd="0" destOrd="0" presId="urn:microsoft.com/office/officeart/2005/8/layout/default"/>
    <dgm:cxn modelId="{D4442A98-4C08-F54E-A37C-89B14F1819E2}" type="presOf" srcId="{2233F802-06B8-4DCE-A2A4-3651D4581DBB}" destId="{D8C0A1A7-4477-A74F-9F60-11A4A044A41D}" srcOrd="0" destOrd="0" presId="urn:microsoft.com/office/officeart/2005/8/layout/default"/>
    <dgm:cxn modelId="{295669A3-AF8A-F14D-87C6-D4749D698A52}" srcId="{2233F802-06B8-4DCE-A2A4-3651D4581DBB}" destId="{4DA787BB-512E-B449-A842-010B8EA6C44E}" srcOrd="1" destOrd="0" parTransId="{F3541691-F109-4A4D-A7FD-A8117274CE18}" sibTransId="{F329A2C7-0016-D041-A61D-C32409774AE6}"/>
    <dgm:cxn modelId="{D1AE3D43-1D66-2545-A1FA-782D288B0B90}" type="presParOf" srcId="{D8C0A1A7-4477-A74F-9F60-11A4A044A41D}" destId="{F97C584F-5AC2-C54E-BE3C-F8080B01A718}" srcOrd="0" destOrd="0" presId="urn:microsoft.com/office/officeart/2005/8/layout/default"/>
    <dgm:cxn modelId="{6A9688A3-44ED-9C4C-9710-E1781B953E86}" type="presParOf" srcId="{D8C0A1A7-4477-A74F-9F60-11A4A044A41D}" destId="{F1384A02-6316-F442-B033-350670133BB9}" srcOrd="1" destOrd="0" presId="urn:microsoft.com/office/officeart/2005/8/layout/default"/>
    <dgm:cxn modelId="{D48337A0-59C8-0C42-9653-48B11FFDACEC}" type="presParOf" srcId="{D8C0A1A7-4477-A74F-9F60-11A4A044A41D}" destId="{0A68F9BE-E9CF-7242-B9DD-FE471BBE9C9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5F81CF-0DD5-41C9-8F5C-963075E28F62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DC1218D-7B99-4640-9991-C32ED7DF69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Beginner courses that are designed to help municipal professionals with their day-to-day duties.</a:t>
          </a:r>
        </a:p>
      </dgm:t>
    </dgm:pt>
    <dgm:pt modelId="{9ADF458E-2047-4147-86A9-6CBEBC175387}" type="parTrans" cxnId="{DA0BAAD9-473D-40C7-A61C-784AFF485545}">
      <dgm:prSet/>
      <dgm:spPr/>
      <dgm:t>
        <a:bodyPr/>
        <a:lstStyle/>
        <a:p>
          <a:endParaRPr lang="en-US"/>
        </a:p>
      </dgm:t>
    </dgm:pt>
    <dgm:pt modelId="{32EB97C6-3F26-4EA3-95D3-3FBCBB8FC81D}" type="sibTrans" cxnId="{DA0BAAD9-473D-40C7-A61C-784AFF485545}">
      <dgm:prSet/>
      <dgm:spPr/>
      <dgm:t>
        <a:bodyPr/>
        <a:lstStyle/>
        <a:p>
          <a:endParaRPr lang="en-US"/>
        </a:p>
      </dgm:t>
    </dgm:pt>
    <dgm:pt modelId="{E1F6ED46-8B34-4042-8902-C264A07FC1E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Pathway to being certified as a municipal clerk or finance officer</a:t>
          </a:r>
        </a:p>
      </dgm:t>
    </dgm:pt>
    <dgm:pt modelId="{46BB3271-3CA5-4EFE-91C2-D5595DAE8737}" type="parTrans" cxnId="{953593DF-23F7-46FD-8E0D-98A4C81B98FF}">
      <dgm:prSet/>
      <dgm:spPr/>
      <dgm:t>
        <a:bodyPr/>
        <a:lstStyle/>
        <a:p>
          <a:endParaRPr lang="en-US"/>
        </a:p>
      </dgm:t>
    </dgm:pt>
    <dgm:pt modelId="{7262B820-5188-40F1-B67D-A584B20D866E}" type="sibTrans" cxnId="{953593DF-23F7-46FD-8E0D-98A4C81B98FF}">
      <dgm:prSet/>
      <dgm:spPr/>
      <dgm:t>
        <a:bodyPr/>
        <a:lstStyle/>
        <a:p>
          <a:endParaRPr lang="en-US"/>
        </a:p>
      </dgm:t>
    </dgm:pt>
    <dgm:pt modelId="{9636D14A-C0D7-4784-BC0B-6BFCA2D5D5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Fees are $16 per credit hour</a:t>
          </a:r>
        </a:p>
      </dgm:t>
    </dgm:pt>
    <dgm:pt modelId="{58F9EC29-26F2-43E7-A74B-9F61D77F8699}" type="parTrans" cxnId="{849FEE35-3808-4B73-A8CC-3360FDBCE563}">
      <dgm:prSet/>
      <dgm:spPr/>
      <dgm:t>
        <a:bodyPr/>
        <a:lstStyle/>
        <a:p>
          <a:endParaRPr lang="en-US"/>
        </a:p>
      </dgm:t>
    </dgm:pt>
    <dgm:pt modelId="{024E02BD-AF76-4FBA-8A90-AB5429EC0982}" type="sibTrans" cxnId="{849FEE35-3808-4B73-A8CC-3360FDBCE563}">
      <dgm:prSet/>
      <dgm:spPr/>
      <dgm:t>
        <a:bodyPr/>
        <a:lstStyle/>
        <a:p>
          <a:endParaRPr lang="en-US"/>
        </a:p>
      </dgm:t>
    </dgm:pt>
    <dgm:pt modelId="{623F5F84-75CE-D74A-9F8F-EB0E68DACE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 not need to be taken in any order and are on your schedule</a:t>
          </a:r>
        </a:p>
      </dgm:t>
    </dgm:pt>
    <dgm:pt modelId="{BA16115B-CB34-284D-9196-E15C0E31FE3F}" type="parTrans" cxnId="{C54D00BB-8B25-6940-92C3-237F03256A42}">
      <dgm:prSet/>
      <dgm:spPr/>
      <dgm:t>
        <a:bodyPr/>
        <a:lstStyle/>
        <a:p>
          <a:endParaRPr lang="en-US"/>
        </a:p>
      </dgm:t>
    </dgm:pt>
    <dgm:pt modelId="{0DF4B44D-8894-494C-A150-24F8B6D31987}" type="sibTrans" cxnId="{C54D00BB-8B25-6940-92C3-237F03256A42}">
      <dgm:prSet/>
      <dgm:spPr/>
    </dgm:pt>
    <dgm:pt modelId="{0FEAC957-807F-B840-9A15-231C3FCAFE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Target audience: City clerks, finance officers, administrators, utility clerks, elected officials, etc.</a:t>
          </a:r>
        </a:p>
      </dgm:t>
    </dgm:pt>
    <dgm:pt modelId="{96C06668-2510-8947-B0C3-BF5BC7C98828}" type="parTrans" cxnId="{BFD44B9C-40E4-3245-A101-6CD79F2CAA06}">
      <dgm:prSet/>
      <dgm:spPr/>
      <dgm:t>
        <a:bodyPr/>
        <a:lstStyle/>
        <a:p>
          <a:endParaRPr lang="en-US"/>
        </a:p>
      </dgm:t>
    </dgm:pt>
    <dgm:pt modelId="{8B840ED2-E39D-1442-9543-D65375BCE68B}" type="sibTrans" cxnId="{BFD44B9C-40E4-3245-A101-6CD79F2CAA06}">
      <dgm:prSet/>
      <dgm:spPr/>
    </dgm:pt>
    <dgm:pt modelId="{DFD2D04B-DEAD-0A42-BF27-05C390EB7D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Lovingly known as ”clerk school”</a:t>
          </a:r>
        </a:p>
      </dgm:t>
    </dgm:pt>
    <dgm:pt modelId="{BA3A805A-B7D2-454B-B75D-561AE57743B1}" type="parTrans" cxnId="{BC856A2C-8334-A443-AE41-505FEB2A0CDC}">
      <dgm:prSet/>
      <dgm:spPr/>
      <dgm:t>
        <a:bodyPr/>
        <a:lstStyle/>
        <a:p>
          <a:endParaRPr lang="en-US"/>
        </a:p>
      </dgm:t>
    </dgm:pt>
    <dgm:pt modelId="{98CE7B74-31C9-5D4E-B1EE-DE6613F745AD}" type="sibTrans" cxnId="{BC856A2C-8334-A443-AE41-505FEB2A0CDC}">
      <dgm:prSet/>
      <dgm:spPr/>
    </dgm:pt>
    <dgm:pt modelId="{13BD4C0F-5E34-C747-ABB1-3291C1BC54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credit hour is equal to an hour of class. So a 4 hour class is worth 4 credits</a:t>
          </a:r>
        </a:p>
      </dgm:t>
    </dgm:pt>
    <dgm:pt modelId="{13079095-E65E-3D4E-A594-53342EED607C}" type="parTrans" cxnId="{17CBFAFE-654C-454D-823E-9E311002DE9C}">
      <dgm:prSet/>
      <dgm:spPr/>
      <dgm:t>
        <a:bodyPr/>
        <a:lstStyle/>
        <a:p>
          <a:endParaRPr lang="en-US"/>
        </a:p>
      </dgm:t>
    </dgm:pt>
    <dgm:pt modelId="{78E344A5-1803-924E-99B8-8FD5FEA40EC1}" type="sibTrans" cxnId="{17CBFAFE-654C-454D-823E-9E311002DE9C}">
      <dgm:prSet/>
      <dgm:spPr/>
    </dgm:pt>
    <dgm:pt modelId="{DABA0275-1529-604F-92F2-BACC75DD9F17}" type="pres">
      <dgm:prSet presAssocID="{EC5F81CF-0DD5-41C9-8F5C-963075E28F62}" presName="vert0" presStyleCnt="0">
        <dgm:presLayoutVars>
          <dgm:dir/>
          <dgm:animOne val="branch"/>
          <dgm:animLvl val="lvl"/>
        </dgm:presLayoutVars>
      </dgm:prSet>
      <dgm:spPr/>
    </dgm:pt>
    <dgm:pt modelId="{501BA4FA-97D9-BA4D-B541-87E523693B96}" type="pres">
      <dgm:prSet presAssocID="{0DC1218D-7B99-4640-9991-C32ED7DF690B}" presName="thickLine" presStyleLbl="alignNode1" presStyleIdx="0" presStyleCnt="2"/>
      <dgm:spPr/>
    </dgm:pt>
    <dgm:pt modelId="{44B1B818-8A87-5940-9819-9EE42A5F177C}" type="pres">
      <dgm:prSet presAssocID="{0DC1218D-7B99-4640-9991-C32ED7DF690B}" presName="horz1" presStyleCnt="0"/>
      <dgm:spPr/>
    </dgm:pt>
    <dgm:pt modelId="{2E7CD4B6-EAE2-334D-9BA1-1C1E2131BA3B}" type="pres">
      <dgm:prSet presAssocID="{0DC1218D-7B99-4640-9991-C32ED7DF690B}" presName="tx1" presStyleLbl="revTx" presStyleIdx="0" presStyleCnt="7"/>
      <dgm:spPr/>
    </dgm:pt>
    <dgm:pt modelId="{89F84585-4E2D-714F-8A96-4E8ECF770257}" type="pres">
      <dgm:prSet presAssocID="{0DC1218D-7B99-4640-9991-C32ED7DF690B}" presName="vert1" presStyleCnt="0"/>
      <dgm:spPr/>
    </dgm:pt>
    <dgm:pt modelId="{32E6B3B2-2976-4D46-9521-C399CD7C6EF8}" type="pres">
      <dgm:prSet presAssocID="{623F5F84-75CE-D74A-9F8F-EB0E68DACE04}" presName="vertSpace2a" presStyleCnt="0"/>
      <dgm:spPr/>
    </dgm:pt>
    <dgm:pt modelId="{043B4BC6-DFD2-5F4B-AEDE-9E1A70197F3D}" type="pres">
      <dgm:prSet presAssocID="{623F5F84-75CE-D74A-9F8F-EB0E68DACE04}" presName="horz2" presStyleCnt="0"/>
      <dgm:spPr/>
    </dgm:pt>
    <dgm:pt modelId="{936E8B1C-24C8-DD40-B985-57205BAFF963}" type="pres">
      <dgm:prSet presAssocID="{623F5F84-75CE-D74A-9F8F-EB0E68DACE04}" presName="horzSpace2" presStyleCnt="0"/>
      <dgm:spPr/>
    </dgm:pt>
    <dgm:pt modelId="{F7BA1678-DE77-B74B-A569-125753853519}" type="pres">
      <dgm:prSet presAssocID="{623F5F84-75CE-D74A-9F8F-EB0E68DACE04}" presName="tx2" presStyleLbl="revTx" presStyleIdx="1" presStyleCnt="7"/>
      <dgm:spPr/>
    </dgm:pt>
    <dgm:pt modelId="{483FC46D-5ED4-6E4A-8E49-D1E12C345F46}" type="pres">
      <dgm:prSet presAssocID="{623F5F84-75CE-D74A-9F8F-EB0E68DACE04}" presName="vert2" presStyleCnt="0"/>
      <dgm:spPr/>
    </dgm:pt>
    <dgm:pt modelId="{49E94194-711C-D34C-964E-F896034D626B}" type="pres">
      <dgm:prSet presAssocID="{623F5F84-75CE-D74A-9F8F-EB0E68DACE04}" presName="thinLine2b" presStyleLbl="callout" presStyleIdx="0" presStyleCnt="5"/>
      <dgm:spPr/>
    </dgm:pt>
    <dgm:pt modelId="{4D9A8CE7-2A0A-8840-9D32-8A3956F70E1B}" type="pres">
      <dgm:prSet presAssocID="{623F5F84-75CE-D74A-9F8F-EB0E68DACE04}" presName="vertSpace2b" presStyleCnt="0"/>
      <dgm:spPr/>
    </dgm:pt>
    <dgm:pt modelId="{65467409-9E57-DC42-BBC8-A4B3E3EC91CD}" type="pres">
      <dgm:prSet presAssocID="{0FEAC957-807F-B840-9A15-231C3FCAFE5B}" presName="horz2" presStyleCnt="0"/>
      <dgm:spPr/>
    </dgm:pt>
    <dgm:pt modelId="{74C1332A-FEBC-BB46-AA84-96F1FCD3B984}" type="pres">
      <dgm:prSet presAssocID="{0FEAC957-807F-B840-9A15-231C3FCAFE5B}" presName="horzSpace2" presStyleCnt="0"/>
      <dgm:spPr/>
    </dgm:pt>
    <dgm:pt modelId="{23BEFCCD-9549-364C-94B8-C8B34CE129DE}" type="pres">
      <dgm:prSet presAssocID="{0FEAC957-807F-B840-9A15-231C3FCAFE5B}" presName="tx2" presStyleLbl="revTx" presStyleIdx="2" presStyleCnt="7"/>
      <dgm:spPr/>
    </dgm:pt>
    <dgm:pt modelId="{930C2FB2-B9D8-8A46-869C-52C046D41362}" type="pres">
      <dgm:prSet presAssocID="{0FEAC957-807F-B840-9A15-231C3FCAFE5B}" presName="vert2" presStyleCnt="0"/>
      <dgm:spPr/>
    </dgm:pt>
    <dgm:pt modelId="{174A8E27-6F7A-1A49-B49A-A6509003C38E}" type="pres">
      <dgm:prSet presAssocID="{0FEAC957-807F-B840-9A15-231C3FCAFE5B}" presName="thinLine2b" presStyleLbl="callout" presStyleIdx="1" presStyleCnt="5"/>
      <dgm:spPr/>
    </dgm:pt>
    <dgm:pt modelId="{630B5C82-5B61-404F-A8EF-2E1DF8E24F4E}" type="pres">
      <dgm:prSet presAssocID="{0FEAC957-807F-B840-9A15-231C3FCAFE5B}" presName="vertSpace2b" presStyleCnt="0"/>
      <dgm:spPr/>
    </dgm:pt>
    <dgm:pt modelId="{C6026F5F-1DEB-6048-BBBD-F3DBB26992C2}" type="pres">
      <dgm:prSet presAssocID="{DFD2D04B-DEAD-0A42-BF27-05C390EB7DBD}" presName="horz2" presStyleCnt="0"/>
      <dgm:spPr/>
    </dgm:pt>
    <dgm:pt modelId="{3798972C-8B7B-9347-96FB-43CBFFD2A5D5}" type="pres">
      <dgm:prSet presAssocID="{DFD2D04B-DEAD-0A42-BF27-05C390EB7DBD}" presName="horzSpace2" presStyleCnt="0"/>
      <dgm:spPr/>
    </dgm:pt>
    <dgm:pt modelId="{7BBEE49C-590E-1049-8BCD-E46F16FE27D0}" type="pres">
      <dgm:prSet presAssocID="{DFD2D04B-DEAD-0A42-BF27-05C390EB7DBD}" presName="tx2" presStyleLbl="revTx" presStyleIdx="3" presStyleCnt="7"/>
      <dgm:spPr/>
    </dgm:pt>
    <dgm:pt modelId="{D39CC2D6-7A1D-E04C-91A2-9BF9C46CE1E3}" type="pres">
      <dgm:prSet presAssocID="{DFD2D04B-DEAD-0A42-BF27-05C390EB7DBD}" presName="vert2" presStyleCnt="0"/>
      <dgm:spPr/>
    </dgm:pt>
    <dgm:pt modelId="{5E4CB7DA-9CB8-164F-8551-F876E6893D61}" type="pres">
      <dgm:prSet presAssocID="{DFD2D04B-DEAD-0A42-BF27-05C390EB7DBD}" presName="thinLine2b" presStyleLbl="callout" presStyleIdx="2" presStyleCnt="5"/>
      <dgm:spPr/>
    </dgm:pt>
    <dgm:pt modelId="{75F3E30D-5CD7-314E-84FF-341619232F7E}" type="pres">
      <dgm:prSet presAssocID="{DFD2D04B-DEAD-0A42-BF27-05C390EB7DBD}" presName="vertSpace2b" presStyleCnt="0"/>
      <dgm:spPr/>
    </dgm:pt>
    <dgm:pt modelId="{B6193EAB-549F-014C-95D0-466F1FBD0EF4}" type="pres">
      <dgm:prSet presAssocID="{E1F6ED46-8B34-4042-8902-C264A07FC1E6}" presName="thickLine" presStyleLbl="alignNode1" presStyleIdx="1" presStyleCnt="2"/>
      <dgm:spPr/>
    </dgm:pt>
    <dgm:pt modelId="{638E48A1-C480-7A4F-8D07-6986469044EB}" type="pres">
      <dgm:prSet presAssocID="{E1F6ED46-8B34-4042-8902-C264A07FC1E6}" presName="horz1" presStyleCnt="0"/>
      <dgm:spPr/>
    </dgm:pt>
    <dgm:pt modelId="{F409A33F-C6B3-3149-B6DF-1C396F6AFA39}" type="pres">
      <dgm:prSet presAssocID="{E1F6ED46-8B34-4042-8902-C264A07FC1E6}" presName="tx1" presStyleLbl="revTx" presStyleIdx="4" presStyleCnt="7"/>
      <dgm:spPr/>
    </dgm:pt>
    <dgm:pt modelId="{5E8048BB-4ED9-A143-AFA8-15FAC0BF9F93}" type="pres">
      <dgm:prSet presAssocID="{E1F6ED46-8B34-4042-8902-C264A07FC1E6}" presName="vert1" presStyleCnt="0"/>
      <dgm:spPr/>
    </dgm:pt>
    <dgm:pt modelId="{04C1F61F-095E-C945-8DB4-7A775593024E}" type="pres">
      <dgm:prSet presAssocID="{9636D14A-C0D7-4784-BC0B-6BFCA2D5D571}" presName="vertSpace2a" presStyleCnt="0"/>
      <dgm:spPr/>
    </dgm:pt>
    <dgm:pt modelId="{3EE40CB0-45DF-654D-AD73-B6D476D69F71}" type="pres">
      <dgm:prSet presAssocID="{9636D14A-C0D7-4784-BC0B-6BFCA2D5D571}" presName="horz2" presStyleCnt="0"/>
      <dgm:spPr/>
    </dgm:pt>
    <dgm:pt modelId="{396B7AAE-F876-3B49-93BE-DF9814015E85}" type="pres">
      <dgm:prSet presAssocID="{9636D14A-C0D7-4784-BC0B-6BFCA2D5D571}" presName="horzSpace2" presStyleCnt="0"/>
      <dgm:spPr/>
    </dgm:pt>
    <dgm:pt modelId="{733E41E4-360E-6642-8D97-46572725F604}" type="pres">
      <dgm:prSet presAssocID="{9636D14A-C0D7-4784-BC0B-6BFCA2D5D571}" presName="tx2" presStyleLbl="revTx" presStyleIdx="5" presStyleCnt="7"/>
      <dgm:spPr/>
    </dgm:pt>
    <dgm:pt modelId="{E79E4C45-92D0-B040-8038-68694772FF6C}" type="pres">
      <dgm:prSet presAssocID="{9636D14A-C0D7-4784-BC0B-6BFCA2D5D571}" presName="vert2" presStyleCnt="0"/>
      <dgm:spPr/>
    </dgm:pt>
    <dgm:pt modelId="{C01CF05E-0D7F-694E-804F-8198AD5D11E5}" type="pres">
      <dgm:prSet presAssocID="{9636D14A-C0D7-4784-BC0B-6BFCA2D5D571}" presName="thinLine2b" presStyleLbl="callout" presStyleIdx="3" presStyleCnt="5"/>
      <dgm:spPr/>
    </dgm:pt>
    <dgm:pt modelId="{A3A4388B-2E7E-CB40-8228-5B07D121355B}" type="pres">
      <dgm:prSet presAssocID="{9636D14A-C0D7-4784-BC0B-6BFCA2D5D571}" presName="vertSpace2b" presStyleCnt="0"/>
      <dgm:spPr/>
    </dgm:pt>
    <dgm:pt modelId="{5EE6E9FD-983B-8C47-99B5-E2F09C268FD3}" type="pres">
      <dgm:prSet presAssocID="{13BD4C0F-5E34-C747-ABB1-3291C1BC54B7}" presName="horz2" presStyleCnt="0"/>
      <dgm:spPr/>
    </dgm:pt>
    <dgm:pt modelId="{AF09CE87-32D3-734C-A014-B3D1102DC4A7}" type="pres">
      <dgm:prSet presAssocID="{13BD4C0F-5E34-C747-ABB1-3291C1BC54B7}" presName="horzSpace2" presStyleCnt="0"/>
      <dgm:spPr/>
    </dgm:pt>
    <dgm:pt modelId="{0929B7D3-6EBD-9742-8BA9-17E673D7D4EE}" type="pres">
      <dgm:prSet presAssocID="{13BD4C0F-5E34-C747-ABB1-3291C1BC54B7}" presName="tx2" presStyleLbl="revTx" presStyleIdx="6" presStyleCnt="7"/>
      <dgm:spPr/>
    </dgm:pt>
    <dgm:pt modelId="{6AF11835-E34F-9F43-99D0-4D0102CC2A66}" type="pres">
      <dgm:prSet presAssocID="{13BD4C0F-5E34-C747-ABB1-3291C1BC54B7}" presName="vert2" presStyleCnt="0"/>
      <dgm:spPr/>
    </dgm:pt>
    <dgm:pt modelId="{6CE6D0D4-4671-6C4F-AE53-A0AE94487C76}" type="pres">
      <dgm:prSet presAssocID="{13BD4C0F-5E34-C747-ABB1-3291C1BC54B7}" presName="thinLine2b" presStyleLbl="callout" presStyleIdx="4" presStyleCnt="5"/>
      <dgm:spPr/>
    </dgm:pt>
    <dgm:pt modelId="{41023543-DB56-0C47-A9A7-2A969C2BFF25}" type="pres">
      <dgm:prSet presAssocID="{13BD4C0F-5E34-C747-ABB1-3291C1BC54B7}" presName="vertSpace2b" presStyleCnt="0"/>
      <dgm:spPr/>
    </dgm:pt>
  </dgm:ptLst>
  <dgm:cxnLst>
    <dgm:cxn modelId="{7885BF03-AE0F-0E43-8627-B403FA87C227}" type="presOf" srcId="{623F5F84-75CE-D74A-9F8F-EB0E68DACE04}" destId="{F7BA1678-DE77-B74B-A569-125753853519}" srcOrd="0" destOrd="0" presId="urn:microsoft.com/office/officeart/2008/layout/LinedList"/>
    <dgm:cxn modelId="{BC856A2C-8334-A443-AE41-505FEB2A0CDC}" srcId="{0DC1218D-7B99-4640-9991-C32ED7DF690B}" destId="{DFD2D04B-DEAD-0A42-BF27-05C390EB7DBD}" srcOrd="2" destOrd="0" parTransId="{BA3A805A-B7D2-454B-B75D-561AE57743B1}" sibTransId="{98CE7B74-31C9-5D4E-B1EE-DE6613F745AD}"/>
    <dgm:cxn modelId="{4FD62E2D-C352-3F44-9836-5F0565382D4E}" type="presOf" srcId="{E1F6ED46-8B34-4042-8902-C264A07FC1E6}" destId="{F409A33F-C6B3-3149-B6DF-1C396F6AFA39}" srcOrd="0" destOrd="0" presId="urn:microsoft.com/office/officeart/2008/layout/LinedList"/>
    <dgm:cxn modelId="{849FEE35-3808-4B73-A8CC-3360FDBCE563}" srcId="{E1F6ED46-8B34-4042-8902-C264A07FC1E6}" destId="{9636D14A-C0D7-4784-BC0B-6BFCA2D5D571}" srcOrd="0" destOrd="0" parTransId="{58F9EC29-26F2-43E7-A74B-9F61D77F8699}" sibTransId="{024E02BD-AF76-4FBA-8A90-AB5429EC0982}"/>
    <dgm:cxn modelId="{A347A538-DAAC-5C46-AA77-2338A5607BC2}" type="presOf" srcId="{13BD4C0F-5E34-C747-ABB1-3291C1BC54B7}" destId="{0929B7D3-6EBD-9742-8BA9-17E673D7D4EE}" srcOrd="0" destOrd="0" presId="urn:microsoft.com/office/officeart/2008/layout/LinedList"/>
    <dgm:cxn modelId="{83102F55-559A-024F-86D5-E68C4850187E}" type="presOf" srcId="{EC5F81CF-0DD5-41C9-8F5C-963075E28F62}" destId="{DABA0275-1529-604F-92F2-BACC75DD9F17}" srcOrd="0" destOrd="0" presId="urn:microsoft.com/office/officeart/2008/layout/LinedList"/>
    <dgm:cxn modelId="{F7A3128C-A491-E348-9C84-2F93199C115C}" type="presOf" srcId="{0FEAC957-807F-B840-9A15-231C3FCAFE5B}" destId="{23BEFCCD-9549-364C-94B8-C8B34CE129DE}" srcOrd="0" destOrd="0" presId="urn:microsoft.com/office/officeart/2008/layout/LinedList"/>
    <dgm:cxn modelId="{BFD44B9C-40E4-3245-A101-6CD79F2CAA06}" srcId="{0DC1218D-7B99-4640-9991-C32ED7DF690B}" destId="{0FEAC957-807F-B840-9A15-231C3FCAFE5B}" srcOrd="1" destOrd="0" parTransId="{96C06668-2510-8947-B0C3-BF5BC7C98828}" sibTransId="{8B840ED2-E39D-1442-9543-D65375BCE68B}"/>
    <dgm:cxn modelId="{C54D00BB-8B25-6940-92C3-237F03256A42}" srcId="{0DC1218D-7B99-4640-9991-C32ED7DF690B}" destId="{623F5F84-75CE-D74A-9F8F-EB0E68DACE04}" srcOrd="0" destOrd="0" parTransId="{BA16115B-CB34-284D-9196-E15C0E31FE3F}" sibTransId="{0DF4B44D-8894-494C-A150-24F8B6D31987}"/>
    <dgm:cxn modelId="{DA0BAAD9-473D-40C7-A61C-784AFF485545}" srcId="{EC5F81CF-0DD5-41C9-8F5C-963075E28F62}" destId="{0DC1218D-7B99-4640-9991-C32ED7DF690B}" srcOrd="0" destOrd="0" parTransId="{9ADF458E-2047-4147-86A9-6CBEBC175387}" sibTransId="{32EB97C6-3F26-4EA3-95D3-3FBCBB8FC81D}"/>
    <dgm:cxn modelId="{C3D5A3DC-94D9-A24D-B5A2-6240A9FF1A97}" type="presOf" srcId="{9636D14A-C0D7-4784-BC0B-6BFCA2D5D571}" destId="{733E41E4-360E-6642-8D97-46572725F604}" srcOrd="0" destOrd="0" presId="urn:microsoft.com/office/officeart/2008/layout/LinedList"/>
    <dgm:cxn modelId="{AC64BBDD-7B81-F84E-BE13-C06EF4BBAEDB}" type="presOf" srcId="{DFD2D04B-DEAD-0A42-BF27-05C390EB7DBD}" destId="{7BBEE49C-590E-1049-8BCD-E46F16FE27D0}" srcOrd="0" destOrd="0" presId="urn:microsoft.com/office/officeart/2008/layout/LinedList"/>
    <dgm:cxn modelId="{953593DF-23F7-46FD-8E0D-98A4C81B98FF}" srcId="{EC5F81CF-0DD5-41C9-8F5C-963075E28F62}" destId="{E1F6ED46-8B34-4042-8902-C264A07FC1E6}" srcOrd="1" destOrd="0" parTransId="{46BB3271-3CA5-4EFE-91C2-D5595DAE8737}" sibTransId="{7262B820-5188-40F1-B67D-A584B20D866E}"/>
    <dgm:cxn modelId="{5934E7EF-76B1-1A49-BBD3-9669B0892145}" type="presOf" srcId="{0DC1218D-7B99-4640-9991-C32ED7DF690B}" destId="{2E7CD4B6-EAE2-334D-9BA1-1C1E2131BA3B}" srcOrd="0" destOrd="0" presId="urn:microsoft.com/office/officeart/2008/layout/LinedList"/>
    <dgm:cxn modelId="{17CBFAFE-654C-454D-823E-9E311002DE9C}" srcId="{E1F6ED46-8B34-4042-8902-C264A07FC1E6}" destId="{13BD4C0F-5E34-C747-ABB1-3291C1BC54B7}" srcOrd="1" destOrd="0" parTransId="{13079095-E65E-3D4E-A594-53342EED607C}" sibTransId="{78E344A5-1803-924E-99B8-8FD5FEA40EC1}"/>
    <dgm:cxn modelId="{5A3012CC-D886-124B-AC2D-6C0F8BBDBD5E}" type="presParOf" srcId="{DABA0275-1529-604F-92F2-BACC75DD9F17}" destId="{501BA4FA-97D9-BA4D-B541-87E523693B96}" srcOrd="0" destOrd="0" presId="urn:microsoft.com/office/officeart/2008/layout/LinedList"/>
    <dgm:cxn modelId="{74C700EF-0E1C-2347-B02D-CFBB1EB3A3B5}" type="presParOf" srcId="{DABA0275-1529-604F-92F2-BACC75DD9F17}" destId="{44B1B818-8A87-5940-9819-9EE42A5F177C}" srcOrd="1" destOrd="0" presId="urn:microsoft.com/office/officeart/2008/layout/LinedList"/>
    <dgm:cxn modelId="{75D8A203-6D3C-E649-A6AE-B2488BCDAC74}" type="presParOf" srcId="{44B1B818-8A87-5940-9819-9EE42A5F177C}" destId="{2E7CD4B6-EAE2-334D-9BA1-1C1E2131BA3B}" srcOrd="0" destOrd="0" presId="urn:microsoft.com/office/officeart/2008/layout/LinedList"/>
    <dgm:cxn modelId="{E28FD552-78CF-1048-A1BD-2A74E8658AD4}" type="presParOf" srcId="{44B1B818-8A87-5940-9819-9EE42A5F177C}" destId="{89F84585-4E2D-714F-8A96-4E8ECF770257}" srcOrd="1" destOrd="0" presId="urn:microsoft.com/office/officeart/2008/layout/LinedList"/>
    <dgm:cxn modelId="{537F8364-6BB8-7E43-9064-AFF5DC929EE3}" type="presParOf" srcId="{89F84585-4E2D-714F-8A96-4E8ECF770257}" destId="{32E6B3B2-2976-4D46-9521-C399CD7C6EF8}" srcOrd="0" destOrd="0" presId="urn:microsoft.com/office/officeart/2008/layout/LinedList"/>
    <dgm:cxn modelId="{FF69514F-7780-DE48-B844-4FD4056A1A07}" type="presParOf" srcId="{89F84585-4E2D-714F-8A96-4E8ECF770257}" destId="{043B4BC6-DFD2-5F4B-AEDE-9E1A70197F3D}" srcOrd="1" destOrd="0" presId="urn:microsoft.com/office/officeart/2008/layout/LinedList"/>
    <dgm:cxn modelId="{274C80B8-3756-8842-B241-C1D48EF78DAB}" type="presParOf" srcId="{043B4BC6-DFD2-5F4B-AEDE-9E1A70197F3D}" destId="{936E8B1C-24C8-DD40-B985-57205BAFF963}" srcOrd="0" destOrd="0" presId="urn:microsoft.com/office/officeart/2008/layout/LinedList"/>
    <dgm:cxn modelId="{DDEDE347-02C6-BA48-AC72-A3B21AABA826}" type="presParOf" srcId="{043B4BC6-DFD2-5F4B-AEDE-9E1A70197F3D}" destId="{F7BA1678-DE77-B74B-A569-125753853519}" srcOrd="1" destOrd="0" presId="urn:microsoft.com/office/officeart/2008/layout/LinedList"/>
    <dgm:cxn modelId="{DBAEA92C-650A-B44B-999D-61E0AAD7E8AB}" type="presParOf" srcId="{043B4BC6-DFD2-5F4B-AEDE-9E1A70197F3D}" destId="{483FC46D-5ED4-6E4A-8E49-D1E12C345F46}" srcOrd="2" destOrd="0" presId="urn:microsoft.com/office/officeart/2008/layout/LinedList"/>
    <dgm:cxn modelId="{80E88236-9000-3B45-9650-DFFB4383CF65}" type="presParOf" srcId="{89F84585-4E2D-714F-8A96-4E8ECF770257}" destId="{49E94194-711C-D34C-964E-F896034D626B}" srcOrd="2" destOrd="0" presId="urn:microsoft.com/office/officeart/2008/layout/LinedList"/>
    <dgm:cxn modelId="{63481906-7F7B-004A-9E24-B9B115F1E229}" type="presParOf" srcId="{89F84585-4E2D-714F-8A96-4E8ECF770257}" destId="{4D9A8CE7-2A0A-8840-9D32-8A3956F70E1B}" srcOrd="3" destOrd="0" presId="urn:microsoft.com/office/officeart/2008/layout/LinedList"/>
    <dgm:cxn modelId="{24550BA3-445E-4348-A791-F968412F4D17}" type="presParOf" srcId="{89F84585-4E2D-714F-8A96-4E8ECF770257}" destId="{65467409-9E57-DC42-BBC8-A4B3E3EC91CD}" srcOrd="4" destOrd="0" presId="urn:microsoft.com/office/officeart/2008/layout/LinedList"/>
    <dgm:cxn modelId="{5E7A1C94-4819-DD4F-B4A8-C7F9574D6E0E}" type="presParOf" srcId="{65467409-9E57-DC42-BBC8-A4B3E3EC91CD}" destId="{74C1332A-FEBC-BB46-AA84-96F1FCD3B984}" srcOrd="0" destOrd="0" presId="urn:microsoft.com/office/officeart/2008/layout/LinedList"/>
    <dgm:cxn modelId="{515FB6CE-76C0-5C4E-B7C3-B9C9FCBFFC2F}" type="presParOf" srcId="{65467409-9E57-DC42-BBC8-A4B3E3EC91CD}" destId="{23BEFCCD-9549-364C-94B8-C8B34CE129DE}" srcOrd="1" destOrd="0" presId="urn:microsoft.com/office/officeart/2008/layout/LinedList"/>
    <dgm:cxn modelId="{76E41D85-A0A9-BC48-8D86-2A9BFF3FA019}" type="presParOf" srcId="{65467409-9E57-DC42-BBC8-A4B3E3EC91CD}" destId="{930C2FB2-B9D8-8A46-869C-52C046D41362}" srcOrd="2" destOrd="0" presId="urn:microsoft.com/office/officeart/2008/layout/LinedList"/>
    <dgm:cxn modelId="{7649D18C-AF9B-C24F-9A20-0F6A3B7DE5BF}" type="presParOf" srcId="{89F84585-4E2D-714F-8A96-4E8ECF770257}" destId="{174A8E27-6F7A-1A49-B49A-A6509003C38E}" srcOrd="5" destOrd="0" presId="urn:microsoft.com/office/officeart/2008/layout/LinedList"/>
    <dgm:cxn modelId="{8E60D5CC-A9F6-AC4D-80A7-9DE17B0D346A}" type="presParOf" srcId="{89F84585-4E2D-714F-8A96-4E8ECF770257}" destId="{630B5C82-5B61-404F-A8EF-2E1DF8E24F4E}" srcOrd="6" destOrd="0" presId="urn:microsoft.com/office/officeart/2008/layout/LinedList"/>
    <dgm:cxn modelId="{692A32AE-5DDE-D64A-BF9C-AF0EE2856B6F}" type="presParOf" srcId="{89F84585-4E2D-714F-8A96-4E8ECF770257}" destId="{C6026F5F-1DEB-6048-BBBD-F3DBB26992C2}" srcOrd="7" destOrd="0" presId="urn:microsoft.com/office/officeart/2008/layout/LinedList"/>
    <dgm:cxn modelId="{750BB594-F902-7942-95A0-213ECD0BAB67}" type="presParOf" srcId="{C6026F5F-1DEB-6048-BBBD-F3DBB26992C2}" destId="{3798972C-8B7B-9347-96FB-43CBFFD2A5D5}" srcOrd="0" destOrd="0" presId="urn:microsoft.com/office/officeart/2008/layout/LinedList"/>
    <dgm:cxn modelId="{62655112-045D-E847-875F-04F63CE45EAF}" type="presParOf" srcId="{C6026F5F-1DEB-6048-BBBD-F3DBB26992C2}" destId="{7BBEE49C-590E-1049-8BCD-E46F16FE27D0}" srcOrd="1" destOrd="0" presId="urn:microsoft.com/office/officeart/2008/layout/LinedList"/>
    <dgm:cxn modelId="{319A60C8-37EF-E541-A3AB-5E5401D5394C}" type="presParOf" srcId="{C6026F5F-1DEB-6048-BBBD-F3DBB26992C2}" destId="{D39CC2D6-7A1D-E04C-91A2-9BF9C46CE1E3}" srcOrd="2" destOrd="0" presId="urn:microsoft.com/office/officeart/2008/layout/LinedList"/>
    <dgm:cxn modelId="{972E2C2B-7620-FA40-BF07-09E687382C45}" type="presParOf" srcId="{89F84585-4E2D-714F-8A96-4E8ECF770257}" destId="{5E4CB7DA-9CB8-164F-8551-F876E6893D61}" srcOrd="8" destOrd="0" presId="urn:microsoft.com/office/officeart/2008/layout/LinedList"/>
    <dgm:cxn modelId="{CFF261A4-F8E3-5847-BC06-2ED26F66E01D}" type="presParOf" srcId="{89F84585-4E2D-714F-8A96-4E8ECF770257}" destId="{75F3E30D-5CD7-314E-84FF-341619232F7E}" srcOrd="9" destOrd="0" presId="urn:microsoft.com/office/officeart/2008/layout/LinedList"/>
    <dgm:cxn modelId="{545B30C4-F14F-5542-B1AB-09C9B8B3EB6E}" type="presParOf" srcId="{DABA0275-1529-604F-92F2-BACC75DD9F17}" destId="{B6193EAB-549F-014C-95D0-466F1FBD0EF4}" srcOrd="2" destOrd="0" presId="urn:microsoft.com/office/officeart/2008/layout/LinedList"/>
    <dgm:cxn modelId="{3A4572E3-0CFE-A040-B389-EA9982961D97}" type="presParOf" srcId="{DABA0275-1529-604F-92F2-BACC75DD9F17}" destId="{638E48A1-C480-7A4F-8D07-6986469044EB}" srcOrd="3" destOrd="0" presId="urn:microsoft.com/office/officeart/2008/layout/LinedList"/>
    <dgm:cxn modelId="{708F0D66-0D7C-0849-BC3E-3AD820763165}" type="presParOf" srcId="{638E48A1-C480-7A4F-8D07-6986469044EB}" destId="{F409A33F-C6B3-3149-B6DF-1C396F6AFA39}" srcOrd="0" destOrd="0" presId="urn:microsoft.com/office/officeart/2008/layout/LinedList"/>
    <dgm:cxn modelId="{EAE046C7-AB6C-FD4F-915F-B1DF8478C0D5}" type="presParOf" srcId="{638E48A1-C480-7A4F-8D07-6986469044EB}" destId="{5E8048BB-4ED9-A143-AFA8-15FAC0BF9F93}" srcOrd="1" destOrd="0" presId="urn:microsoft.com/office/officeart/2008/layout/LinedList"/>
    <dgm:cxn modelId="{9B54AC0C-EFED-5641-A5F9-A005E85B2A33}" type="presParOf" srcId="{5E8048BB-4ED9-A143-AFA8-15FAC0BF9F93}" destId="{04C1F61F-095E-C945-8DB4-7A775593024E}" srcOrd="0" destOrd="0" presId="urn:microsoft.com/office/officeart/2008/layout/LinedList"/>
    <dgm:cxn modelId="{D4564B7F-09B8-5648-9726-08C9F49E8810}" type="presParOf" srcId="{5E8048BB-4ED9-A143-AFA8-15FAC0BF9F93}" destId="{3EE40CB0-45DF-654D-AD73-B6D476D69F71}" srcOrd="1" destOrd="0" presId="urn:microsoft.com/office/officeart/2008/layout/LinedList"/>
    <dgm:cxn modelId="{6DFD3701-9D94-2648-B7A6-17AADD231E1D}" type="presParOf" srcId="{3EE40CB0-45DF-654D-AD73-B6D476D69F71}" destId="{396B7AAE-F876-3B49-93BE-DF9814015E85}" srcOrd="0" destOrd="0" presId="urn:microsoft.com/office/officeart/2008/layout/LinedList"/>
    <dgm:cxn modelId="{4B6ECDA6-9F72-3A4A-BECC-8E0C98FEDFFF}" type="presParOf" srcId="{3EE40CB0-45DF-654D-AD73-B6D476D69F71}" destId="{733E41E4-360E-6642-8D97-46572725F604}" srcOrd="1" destOrd="0" presId="urn:microsoft.com/office/officeart/2008/layout/LinedList"/>
    <dgm:cxn modelId="{35DC2F98-EC5C-694F-A7F7-6E1747E3CD4E}" type="presParOf" srcId="{3EE40CB0-45DF-654D-AD73-B6D476D69F71}" destId="{E79E4C45-92D0-B040-8038-68694772FF6C}" srcOrd="2" destOrd="0" presId="urn:microsoft.com/office/officeart/2008/layout/LinedList"/>
    <dgm:cxn modelId="{FE338FBF-3711-EA40-A027-E8C569B69D1B}" type="presParOf" srcId="{5E8048BB-4ED9-A143-AFA8-15FAC0BF9F93}" destId="{C01CF05E-0D7F-694E-804F-8198AD5D11E5}" srcOrd="2" destOrd="0" presId="urn:microsoft.com/office/officeart/2008/layout/LinedList"/>
    <dgm:cxn modelId="{31B301E0-E9FC-314B-8803-34E94167B271}" type="presParOf" srcId="{5E8048BB-4ED9-A143-AFA8-15FAC0BF9F93}" destId="{A3A4388B-2E7E-CB40-8228-5B07D121355B}" srcOrd="3" destOrd="0" presId="urn:microsoft.com/office/officeart/2008/layout/LinedList"/>
    <dgm:cxn modelId="{81FDCB7B-E7EF-4D4F-AC15-571F40320725}" type="presParOf" srcId="{5E8048BB-4ED9-A143-AFA8-15FAC0BF9F93}" destId="{5EE6E9FD-983B-8C47-99B5-E2F09C268FD3}" srcOrd="4" destOrd="0" presId="urn:microsoft.com/office/officeart/2008/layout/LinedList"/>
    <dgm:cxn modelId="{C67EBAB1-0EE6-304E-B7D4-DAFA90270E15}" type="presParOf" srcId="{5EE6E9FD-983B-8C47-99B5-E2F09C268FD3}" destId="{AF09CE87-32D3-734C-A014-B3D1102DC4A7}" srcOrd="0" destOrd="0" presId="urn:microsoft.com/office/officeart/2008/layout/LinedList"/>
    <dgm:cxn modelId="{AF7F7788-51B4-7540-8FAB-82B312491660}" type="presParOf" srcId="{5EE6E9FD-983B-8C47-99B5-E2F09C268FD3}" destId="{0929B7D3-6EBD-9742-8BA9-17E673D7D4EE}" srcOrd="1" destOrd="0" presId="urn:microsoft.com/office/officeart/2008/layout/LinedList"/>
    <dgm:cxn modelId="{36241C54-FC69-1D45-964D-D71AB2D334AD}" type="presParOf" srcId="{5EE6E9FD-983B-8C47-99B5-E2F09C268FD3}" destId="{6AF11835-E34F-9F43-99D0-4D0102CC2A66}" srcOrd="2" destOrd="0" presId="urn:microsoft.com/office/officeart/2008/layout/LinedList"/>
    <dgm:cxn modelId="{7C4C60F2-CF84-9849-8ECF-56096EBFFD6D}" type="presParOf" srcId="{5E8048BB-4ED9-A143-AFA8-15FAC0BF9F93}" destId="{6CE6D0D4-4671-6C4F-AE53-A0AE94487C76}" srcOrd="5" destOrd="0" presId="urn:microsoft.com/office/officeart/2008/layout/LinedList"/>
    <dgm:cxn modelId="{540C2BFB-53AA-7847-801F-CF979B070A2D}" type="presParOf" srcId="{5E8048BB-4ED9-A143-AFA8-15FAC0BF9F93}" destId="{41023543-DB56-0C47-A9A7-2A969C2BFF2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311E15-0D35-49B1-BBF4-A5AD7880EF0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3E541E7-6CAE-4461-A050-41FE507863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Offers advanced educational information on a variety of topics that are vital parts of your positions</a:t>
          </a:r>
        </a:p>
      </dgm:t>
    </dgm:pt>
    <dgm:pt modelId="{2DC81173-0789-4449-8774-1A2B6027AFA3}" type="parTrans" cxnId="{A0576418-7DAF-41C8-A06C-656DA1BBB477}">
      <dgm:prSet/>
      <dgm:spPr/>
      <dgm:t>
        <a:bodyPr/>
        <a:lstStyle/>
        <a:p>
          <a:endParaRPr lang="en-US"/>
        </a:p>
      </dgm:t>
    </dgm:pt>
    <dgm:pt modelId="{D080EB02-3304-4CB0-9047-85A29C3711A5}" type="sibTrans" cxnId="{A0576418-7DAF-41C8-A06C-656DA1BBB477}">
      <dgm:prSet/>
      <dgm:spPr/>
      <dgm:t>
        <a:bodyPr/>
        <a:lstStyle/>
        <a:p>
          <a:endParaRPr lang="en-US"/>
        </a:p>
      </dgm:t>
    </dgm:pt>
    <dgm:pt modelId="{5D758D53-29A7-4850-AACE-C5DF15C564B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do not have to be certified to attend, nor do you have to have completed the Institute</a:t>
          </a:r>
        </a:p>
      </dgm:t>
    </dgm:pt>
    <dgm:pt modelId="{EC243648-B327-479C-80FA-346ED649CB20}" type="parTrans" cxnId="{BC0DF3B7-13F7-4D72-8F97-2611C7652C78}">
      <dgm:prSet/>
      <dgm:spPr/>
      <dgm:t>
        <a:bodyPr/>
        <a:lstStyle/>
        <a:p>
          <a:endParaRPr lang="en-US"/>
        </a:p>
      </dgm:t>
    </dgm:pt>
    <dgm:pt modelId="{49665E61-2D42-452B-A8A5-4BFA7C6B2412}" type="sibTrans" cxnId="{BC0DF3B7-13F7-4D72-8F97-2611C7652C78}">
      <dgm:prSet/>
      <dgm:spPr/>
      <dgm:t>
        <a:bodyPr/>
        <a:lstStyle/>
        <a:p>
          <a:endParaRPr lang="en-US"/>
        </a:p>
      </dgm:t>
    </dgm:pt>
    <dgm:pt modelId="{E5DBE2DB-C656-48BE-A003-C046FDE74F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Cost to attend is $250 and is worth 16 credit hours for attending the entire Academy.  </a:t>
          </a:r>
        </a:p>
      </dgm:t>
    </dgm:pt>
    <dgm:pt modelId="{B84DBCC6-E943-4DD5-A585-69CEB9F60D37}" type="parTrans" cxnId="{0ACF9EBB-772E-44BA-98E0-EE614E580BE8}">
      <dgm:prSet/>
      <dgm:spPr/>
      <dgm:t>
        <a:bodyPr/>
        <a:lstStyle/>
        <a:p>
          <a:endParaRPr lang="en-US"/>
        </a:p>
      </dgm:t>
    </dgm:pt>
    <dgm:pt modelId="{7730D16A-B35E-4B5E-B056-75FCA082C4CD}" type="sibTrans" cxnId="{0ACF9EBB-772E-44BA-98E0-EE614E580BE8}">
      <dgm:prSet/>
      <dgm:spPr/>
      <dgm:t>
        <a:bodyPr/>
        <a:lstStyle/>
        <a:p>
          <a:endParaRPr lang="en-US"/>
        </a:p>
      </dgm:t>
    </dgm:pt>
    <dgm:pt modelId="{1B525B06-002A-CB47-AC5A-4D66858936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recertification purposes, this is an easy way to get your credits each year! . </a:t>
          </a:r>
        </a:p>
      </dgm:t>
    </dgm:pt>
    <dgm:pt modelId="{204126BB-6948-5943-BEFC-32FB49A1BC37}" type="parTrans" cxnId="{067B898F-44B5-A046-96D6-0D9C9EBD23DA}">
      <dgm:prSet/>
      <dgm:spPr/>
    </dgm:pt>
    <dgm:pt modelId="{6B3E72CA-9E89-304E-8538-FA4695D6E45D}" type="sibTrans" cxnId="{067B898F-44B5-A046-96D6-0D9C9EBD23DA}">
      <dgm:prSet/>
      <dgm:spPr/>
    </dgm:pt>
    <dgm:pt modelId="{5F07CA19-24C4-4FC0-81C6-0D0203D53DD4}" type="pres">
      <dgm:prSet presAssocID="{7D311E15-0D35-49B1-BBF4-A5AD7880EF0F}" presName="root" presStyleCnt="0">
        <dgm:presLayoutVars>
          <dgm:dir/>
          <dgm:resizeHandles val="exact"/>
        </dgm:presLayoutVars>
      </dgm:prSet>
      <dgm:spPr/>
    </dgm:pt>
    <dgm:pt modelId="{AD37CD47-802B-471C-BB35-505F12F8107C}" type="pres">
      <dgm:prSet presAssocID="{E5DBE2DB-C656-48BE-A003-C046FDE74F1D}" presName="compNode" presStyleCnt="0"/>
      <dgm:spPr/>
    </dgm:pt>
    <dgm:pt modelId="{163A8813-50E1-4C78-891D-9ACD485C2BAF}" type="pres">
      <dgm:prSet presAssocID="{E5DBE2DB-C656-48BE-A003-C046FDE74F1D}" presName="bgRect" presStyleLbl="bgShp" presStyleIdx="0" presStyleCnt="4"/>
      <dgm:spPr/>
    </dgm:pt>
    <dgm:pt modelId="{54B73A35-F66F-4E30-865C-48EECB375B45}" type="pres">
      <dgm:prSet presAssocID="{E5DBE2DB-C656-48BE-A003-C046FDE74F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71B65FC9-D5A3-4775-A129-012E815FF825}" type="pres">
      <dgm:prSet presAssocID="{E5DBE2DB-C656-48BE-A003-C046FDE74F1D}" presName="spaceRect" presStyleCnt="0"/>
      <dgm:spPr/>
    </dgm:pt>
    <dgm:pt modelId="{6A499D2E-6A70-4934-AD18-111E21016C0F}" type="pres">
      <dgm:prSet presAssocID="{E5DBE2DB-C656-48BE-A003-C046FDE74F1D}" presName="parTx" presStyleLbl="revTx" presStyleIdx="0" presStyleCnt="4">
        <dgm:presLayoutVars>
          <dgm:chMax val="0"/>
          <dgm:chPref val="0"/>
        </dgm:presLayoutVars>
      </dgm:prSet>
      <dgm:spPr/>
    </dgm:pt>
    <dgm:pt modelId="{BC341A91-EAB5-F74E-AF06-969A59AA6694}" type="pres">
      <dgm:prSet presAssocID="{7730D16A-B35E-4B5E-B056-75FCA082C4CD}" presName="sibTrans" presStyleCnt="0"/>
      <dgm:spPr/>
    </dgm:pt>
    <dgm:pt modelId="{414C55A9-2DC0-4FEA-A4F5-7530F8FC7E49}" type="pres">
      <dgm:prSet presAssocID="{53E541E7-6CAE-4461-A050-41FE50786343}" presName="compNode" presStyleCnt="0"/>
      <dgm:spPr/>
    </dgm:pt>
    <dgm:pt modelId="{7184FA58-76BE-4908-AD01-94B66A65496E}" type="pres">
      <dgm:prSet presAssocID="{53E541E7-6CAE-4461-A050-41FE50786343}" presName="bgRect" presStyleLbl="bgShp" presStyleIdx="1" presStyleCnt="4"/>
      <dgm:spPr/>
    </dgm:pt>
    <dgm:pt modelId="{479024FA-75A7-4B9E-BB2D-B49710989398}" type="pres">
      <dgm:prSet presAssocID="{53E541E7-6CAE-4461-A050-41FE507863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ECBAC0A-EADE-4035-B2EE-0695657ABD78}" type="pres">
      <dgm:prSet presAssocID="{53E541E7-6CAE-4461-A050-41FE50786343}" presName="spaceRect" presStyleCnt="0"/>
      <dgm:spPr/>
    </dgm:pt>
    <dgm:pt modelId="{0DD48727-2A7B-4288-A410-28714947EB5B}" type="pres">
      <dgm:prSet presAssocID="{53E541E7-6CAE-4461-A050-41FE50786343}" presName="parTx" presStyleLbl="revTx" presStyleIdx="1" presStyleCnt="4">
        <dgm:presLayoutVars>
          <dgm:chMax val="0"/>
          <dgm:chPref val="0"/>
        </dgm:presLayoutVars>
      </dgm:prSet>
      <dgm:spPr/>
    </dgm:pt>
    <dgm:pt modelId="{CB30DE08-FC48-4711-AC56-59B385D8B763}" type="pres">
      <dgm:prSet presAssocID="{D080EB02-3304-4CB0-9047-85A29C3711A5}" presName="sibTrans" presStyleCnt="0"/>
      <dgm:spPr/>
    </dgm:pt>
    <dgm:pt modelId="{12C3E0EF-B34B-4321-BD37-0961F5F0D8A8}" type="pres">
      <dgm:prSet presAssocID="{5D758D53-29A7-4850-AACE-C5DF15C564BA}" presName="compNode" presStyleCnt="0"/>
      <dgm:spPr/>
    </dgm:pt>
    <dgm:pt modelId="{14926488-DC6A-4AC0-8061-DB05F14A1C8E}" type="pres">
      <dgm:prSet presAssocID="{5D758D53-29A7-4850-AACE-C5DF15C564BA}" presName="bgRect" presStyleLbl="bgShp" presStyleIdx="2" presStyleCnt="4"/>
      <dgm:spPr/>
    </dgm:pt>
    <dgm:pt modelId="{DEACC45E-9991-4CBB-AE6F-EA5630D175C6}" type="pres">
      <dgm:prSet presAssocID="{5D758D53-29A7-4850-AACE-C5DF15C564B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220E960D-F33D-4724-B2A0-8F63001171C3}" type="pres">
      <dgm:prSet presAssocID="{5D758D53-29A7-4850-AACE-C5DF15C564BA}" presName="spaceRect" presStyleCnt="0"/>
      <dgm:spPr/>
    </dgm:pt>
    <dgm:pt modelId="{3E30120D-FEF5-4B54-9DE9-021F7B094F49}" type="pres">
      <dgm:prSet presAssocID="{5D758D53-29A7-4850-AACE-C5DF15C564BA}" presName="parTx" presStyleLbl="revTx" presStyleIdx="2" presStyleCnt="4">
        <dgm:presLayoutVars>
          <dgm:chMax val="0"/>
          <dgm:chPref val="0"/>
        </dgm:presLayoutVars>
      </dgm:prSet>
      <dgm:spPr/>
    </dgm:pt>
    <dgm:pt modelId="{989CB288-40FD-7349-B1AC-D856CB5289F3}" type="pres">
      <dgm:prSet presAssocID="{49665E61-2D42-452B-A8A5-4BFA7C6B2412}" presName="sibTrans" presStyleCnt="0"/>
      <dgm:spPr/>
    </dgm:pt>
    <dgm:pt modelId="{223AF1ED-D747-1142-981F-C0DF19634DF7}" type="pres">
      <dgm:prSet presAssocID="{1B525B06-002A-CB47-AC5A-4D66858936C9}" presName="compNode" presStyleCnt="0"/>
      <dgm:spPr/>
    </dgm:pt>
    <dgm:pt modelId="{2C997246-616E-B640-BB17-9412BF8E20BA}" type="pres">
      <dgm:prSet presAssocID="{1B525B06-002A-CB47-AC5A-4D66858936C9}" presName="bgRect" presStyleLbl="bgShp" presStyleIdx="3" presStyleCnt="4"/>
      <dgm:spPr/>
    </dgm:pt>
    <dgm:pt modelId="{1D3D4A24-48E1-2647-B6A6-253D84A4B027}" type="pres">
      <dgm:prSet presAssocID="{1B525B06-002A-CB47-AC5A-4D66858936C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 with solid fill"/>
        </a:ext>
      </dgm:extLst>
    </dgm:pt>
    <dgm:pt modelId="{DFC3BE9F-1EFE-CD43-BF2E-F989235DFCF7}" type="pres">
      <dgm:prSet presAssocID="{1B525B06-002A-CB47-AC5A-4D66858936C9}" presName="spaceRect" presStyleCnt="0"/>
      <dgm:spPr/>
    </dgm:pt>
    <dgm:pt modelId="{4D48C084-D0E4-AF46-AA2B-673034C55AF1}" type="pres">
      <dgm:prSet presAssocID="{1B525B06-002A-CB47-AC5A-4D66858936C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0576418-7DAF-41C8-A06C-656DA1BBB477}" srcId="{7D311E15-0D35-49B1-BBF4-A5AD7880EF0F}" destId="{53E541E7-6CAE-4461-A050-41FE50786343}" srcOrd="1" destOrd="0" parTransId="{2DC81173-0789-4449-8774-1A2B6027AFA3}" sibTransId="{D080EB02-3304-4CB0-9047-85A29C3711A5}"/>
    <dgm:cxn modelId="{B2721383-CAC3-4CD7-AB1A-19D0CABB386D}" type="presOf" srcId="{7D311E15-0D35-49B1-BBF4-A5AD7880EF0F}" destId="{5F07CA19-24C4-4FC0-81C6-0D0203D53DD4}" srcOrd="0" destOrd="0" presId="urn:microsoft.com/office/officeart/2018/2/layout/IconVerticalSolidList"/>
    <dgm:cxn modelId="{067B898F-44B5-A046-96D6-0D9C9EBD23DA}" srcId="{7D311E15-0D35-49B1-BBF4-A5AD7880EF0F}" destId="{1B525B06-002A-CB47-AC5A-4D66858936C9}" srcOrd="3" destOrd="0" parTransId="{204126BB-6948-5943-BEFC-32FB49A1BC37}" sibTransId="{6B3E72CA-9E89-304E-8538-FA4695D6E45D}"/>
    <dgm:cxn modelId="{9B165997-1D28-AD48-8428-8E3595F74839}" type="presOf" srcId="{5D758D53-29A7-4850-AACE-C5DF15C564BA}" destId="{3E30120D-FEF5-4B54-9DE9-021F7B094F49}" srcOrd="0" destOrd="0" presId="urn:microsoft.com/office/officeart/2018/2/layout/IconVerticalSolidList"/>
    <dgm:cxn modelId="{BC0DF3B7-13F7-4D72-8F97-2611C7652C78}" srcId="{7D311E15-0D35-49B1-BBF4-A5AD7880EF0F}" destId="{5D758D53-29A7-4850-AACE-C5DF15C564BA}" srcOrd="2" destOrd="0" parTransId="{EC243648-B327-479C-80FA-346ED649CB20}" sibTransId="{49665E61-2D42-452B-A8A5-4BFA7C6B2412}"/>
    <dgm:cxn modelId="{0ACF9EBB-772E-44BA-98E0-EE614E580BE8}" srcId="{7D311E15-0D35-49B1-BBF4-A5AD7880EF0F}" destId="{E5DBE2DB-C656-48BE-A003-C046FDE74F1D}" srcOrd="0" destOrd="0" parTransId="{B84DBCC6-E943-4DD5-A585-69CEB9F60D37}" sibTransId="{7730D16A-B35E-4B5E-B056-75FCA082C4CD}"/>
    <dgm:cxn modelId="{CBDEC6C9-B807-834F-92C9-BEBF7A8F8E47}" type="presOf" srcId="{E5DBE2DB-C656-48BE-A003-C046FDE74F1D}" destId="{6A499D2E-6A70-4934-AD18-111E21016C0F}" srcOrd="0" destOrd="0" presId="urn:microsoft.com/office/officeart/2018/2/layout/IconVerticalSolidList"/>
    <dgm:cxn modelId="{F52833EA-7C16-9043-9081-23A18E466008}" type="presOf" srcId="{1B525B06-002A-CB47-AC5A-4D66858936C9}" destId="{4D48C084-D0E4-AF46-AA2B-673034C55AF1}" srcOrd="0" destOrd="0" presId="urn:microsoft.com/office/officeart/2018/2/layout/IconVerticalSolidList"/>
    <dgm:cxn modelId="{1E361EF2-E958-1440-BB23-B1CEC9B2F854}" type="presOf" srcId="{53E541E7-6CAE-4461-A050-41FE50786343}" destId="{0DD48727-2A7B-4288-A410-28714947EB5B}" srcOrd="0" destOrd="0" presId="urn:microsoft.com/office/officeart/2018/2/layout/IconVerticalSolidList"/>
    <dgm:cxn modelId="{6BCBF59C-A3E1-534F-8D17-3066CE110E8A}" type="presParOf" srcId="{5F07CA19-24C4-4FC0-81C6-0D0203D53DD4}" destId="{AD37CD47-802B-471C-BB35-505F12F8107C}" srcOrd="0" destOrd="0" presId="urn:microsoft.com/office/officeart/2018/2/layout/IconVerticalSolidList"/>
    <dgm:cxn modelId="{29AAF8E2-955D-B341-8362-5183152603BB}" type="presParOf" srcId="{AD37CD47-802B-471C-BB35-505F12F8107C}" destId="{163A8813-50E1-4C78-891D-9ACD485C2BAF}" srcOrd="0" destOrd="0" presId="urn:microsoft.com/office/officeart/2018/2/layout/IconVerticalSolidList"/>
    <dgm:cxn modelId="{5952A001-6F8E-1640-97B6-B4999CA3EAFF}" type="presParOf" srcId="{AD37CD47-802B-471C-BB35-505F12F8107C}" destId="{54B73A35-F66F-4E30-865C-48EECB375B45}" srcOrd="1" destOrd="0" presId="urn:microsoft.com/office/officeart/2018/2/layout/IconVerticalSolidList"/>
    <dgm:cxn modelId="{86E99EF6-F7E5-1B48-9E9E-E14C80250B62}" type="presParOf" srcId="{AD37CD47-802B-471C-BB35-505F12F8107C}" destId="{71B65FC9-D5A3-4775-A129-012E815FF825}" srcOrd="2" destOrd="0" presId="urn:microsoft.com/office/officeart/2018/2/layout/IconVerticalSolidList"/>
    <dgm:cxn modelId="{24DCAF58-9A14-324B-9E26-D1A9216F7EB6}" type="presParOf" srcId="{AD37CD47-802B-471C-BB35-505F12F8107C}" destId="{6A499D2E-6A70-4934-AD18-111E21016C0F}" srcOrd="3" destOrd="0" presId="urn:microsoft.com/office/officeart/2018/2/layout/IconVerticalSolidList"/>
    <dgm:cxn modelId="{100DF531-EA64-4145-94C7-DF2698FE69CD}" type="presParOf" srcId="{5F07CA19-24C4-4FC0-81C6-0D0203D53DD4}" destId="{BC341A91-EAB5-F74E-AF06-969A59AA6694}" srcOrd="1" destOrd="0" presId="urn:microsoft.com/office/officeart/2018/2/layout/IconVerticalSolidList"/>
    <dgm:cxn modelId="{0AD29D5E-C2F6-0C4C-9C33-14AB094FCB81}" type="presParOf" srcId="{5F07CA19-24C4-4FC0-81C6-0D0203D53DD4}" destId="{414C55A9-2DC0-4FEA-A4F5-7530F8FC7E49}" srcOrd="2" destOrd="0" presId="urn:microsoft.com/office/officeart/2018/2/layout/IconVerticalSolidList"/>
    <dgm:cxn modelId="{F161A763-45DA-2647-B837-AB5E8DD6144B}" type="presParOf" srcId="{414C55A9-2DC0-4FEA-A4F5-7530F8FC7E49}" destId="{7184FA58-76BE-4908-AD01-94B66A65496E}" srcOrd="0" destOrd="0" presId="urn:microsoft.com/office/officeart/2018/2/layout/IconVerticalSolidList"/>
    <dgm:cxn modelId="{067E14A6-3A57-A040-9726-AB3CA310B99E}" type="presParOf" srcId="{414C55A9-2DC0-4FEA-A4F5-7530F8FC7E49}" destId="{479024FA-75A7-4B9E-BB2D-B49710989398}" srcOrd="1" destOrd="0" presId="urn:microsoft.com/office/officeart/2018/2/layout/IconVerticalSolidList"/>
    <dgm:cxn modelId="{C7911002-549D-FD4E-9EC9-10824AADE025}" type="presParOf" srcId="{414C55A9-2DC0-4FEA-A4F5-7530F8FC7E49}" destId="{3ECBAC0A-EADE-4035-B2EE-0695657ABD78}" srcOrd="2" destOrd="0" presId="urn:microsoft.com/office/officeart/2018/2/layout/IconVerticalSolidList"/>
    <dgm:cxn modelId="{AF6B74C9-D783-7C4E-8D88-0B3D01A2E001}" type="presParOf" srcId="{414C55A9-2DC0-4FEA-A4F5-7530F8FC7E49}" destId="{0DD48727-2A7B-4288-A410-28714947EB5B}" srcOrd="3" destOrd="0" presId="urn:microsoft.com/office/officeart/2018/2/layout/IconVerticalSolidList"/>
    <dgm:cxn modelId="{CBBAE1DE-5604-0344-876F-BA518A49646A}" type="presParOf" srcId="{5F07CA19-24C4-4FC0-81C6-0D0203D53DD4}" destId="{CB30DE08-FC48-4711-AC56-59B385D8B763}" srcOrd="3" destOrd="0" presId="urn:microsoft.com/office/officeart/2018/2/layout/IconVerticalSolidList"/>
    <dgm:cxn modelId="{34A81D02-B571-0449-800C-F6D22D9910F1}" type="presParOf" srcId="{5F07CA19-24C4-4FC0-81C6-0D0203D53DD4}" destId="{12C3E0EF-B34B-4321-BD37-0961F5F0D8A8}" srcOrd="4" destOrd="0" presId="urn:microsoft.com/office/officeart/2018/2/layout/IconVerticalSolidList"/>
    <dgm:cxn modelId="{3FF03D96-3EEE-B246-8313-785438076B9A}" type="presParOf" srcId="{12C3E0EF-B34B-4321-BD37-0961F5F0D8A8}" destId="{14926488-DC6A-4AC0-8061-DB05F14A1C8E}" srcOrd="0" destOrd="0" presId="urn:microsoft.com/office/officeart/2018/2/layout/IconVerticalSolidList"/>
    <dgm:cxn modelId="{45E1AF1A-1550-8A42-AE9B-590E7DA1694B}" type="presParOf" srcId="{12C3E0EF-B34B-4321-BD37-0961F5F0D8A8}" destId="{DEACC45E-9991-4CBB-AE6F-EA5630D175C6}" srcOrd="1" destOrd="0" presId="urn:microsoft.com/office/officeart/2018/2/layout/IconVerticalSolidList"/>
    <dgm:cxn modelId="{164364D3-31B9-844B-A506-937A0C50D731}" type="presParOf" srcId="{12C3E0EF-B34B-4321-BD37-0961F5F0D8A8}" destId="{220E960D-F33D-4724-B2A0-8F63001171C3}" srcOrd="2" destOrd="0" presId="urn:microsoft.com/office/officeart/2018/2/layout/IconVerticalSolidList"/>
    <dgm:cxn modelId="{320E5A7E-6D3E-084E-AB07-B39F1C3FFD96}" type="presParOf" srcId="{12C3E0EF-B34B-4321-BD37-0961F5F0D8A8}" destId="{3E30120D-FEF5-4B54-9DE9-021F7B094F49}" srcOrd="3" destOrd="0" presId="urn:microsoft.com/office/officeart/2018/2/layout/IconVerticalSolidList"/>
    <dgm:cxn modelId="{9FC1A7EB-7449-9847-A0C6-54B094E4AF9C}" type="presParOf" srcId="{5F07CA19-24C4-4FC0-81C6-0D0203D53DD4}" destId="{989CB288-40FD-7349-B1AC-D856CB5289F3}" srcOrd="5" destOrd="0" presId="urn:microsoft.com/office/officeart/2018/2/layout/IconVerticalSolidList"/>
    <dgm:cxn modelId="{379F47B9-D860-F349-BED3-39E5B93D778A}" type="presParOf" srcId="{5F07CA19-24C4-4FC0-81C6-0D0203D53DD4}" destId="{223AF1ED-D747-1142-981F-C0DF19634DF7}" srcOrd="6" destOrd="0" presId="urn:microsoft.com/office/officeart/2018/2/layout/IconVerticalSolidList"/>
    <dgm:cxn modelId="{F89A8E49-AD5A-7F45-AE39-B4A081232845}" type="presParOf" srcId="{223AF1ED-D747-1142-981F-C0DF19634DF7}" destId="{2C997246-616E-B640-BB17-9412BF8E20BA}" srcOrd="0" destOrd="0" presId="urn:microsoft.com/office/officeart/2018/2/layout/IconVerticalSolidList"/>
    <dgm:cxn modelId="{D88A2CD6-642C-F64E-B415-8848800F20E8}" type="presParOf" srcId="{223AF1ED-D747-1142-981F-C0DF19634DF7}" destId="{1D3D4A24-48E1-2647-B6A6-253D84A4B027}" srcOrd="1" destOrd="0" presId="urn:microsoft.com/office/officeart/2018/2/layout/IconVerticalSolidList"/>
    <dgm:cxn modelId="{C3FC12C2-4908-EE43-A327-9C075B18465E}" type="presParOf" srcId="{223AF1ED-D747-1142-981F-C0DF19634DF7}" destId="{DFC3BE9F-1EFE-CD43-BF2E-F989235DFCF7}" srcOrd="2" destOrd="0" presId="urn:microsoft.com/office/officeart/2018/2/layout/IconVerticalSolidList"/>
    <dgm:cxn modelId="{02717DD3-7A91-434C-98C3-B1DA043577A1}" type="presParOf" srcId="{223AF1ED-D747-1142-981F-C0DF19634DF7}" destId="{4D48C084-D0E4-AF46-AA2B-673034C55AF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8D3451-65E8-7944-89BD-A2635051495A}" type="doc">
      <dgm:prSet loTypeId="urn:microsoft.com/office/officeart/2009/3/layout/HorizontalOrganizationChar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46896A-3516-8541-A9C5-86C13324F34D}">
      <dgm:prSet/>
      <dgm:spPr/>
      <dgm:t>
        <a:bodyPr/>
        <a:lstStyle/>
        <a:p>
          <a:r>
            <a:rPr lang="en-US"/>
            <a:t>Academy will be June 9-11, 2025</a:t>
          </a:r>
        </a:p>
      </dgm:t>
    </dgm:pt>
    <dgm:pt modelId="{E59B77F8-2183-0B4B-80AF-AA96A9491516}" type="parTrans" cxnId="{6ECD4DFC-2F4A-9843-A6A5-B71A30776785}">
      <dgm:prSet/>
      <dgm:spPr/>
      <dgm:t>
        <a:bodyPr/>
        <a:lstStyle/>
        <a:p>
          <a:endParaRPr lang="en-US"/>
        </a:p>
      </dgm:t>
    </dgm:pt>
    <dgm:pt modelId="{00B552C2-701D-1644-AF6E-96E0826B3BEE}" type="sibTrans" cxnId="{6ECD4DFC-2F4A-9843-A6A5-B71A30776785}">
      <dgm:prSet/>
      <dgm:spPr/>
      <dgm:t>
        <a:bodyPr/>
        <a:lstStyle/>
        <a:p>
          <a:endParaRPr lang="en-US"/>
        </a:p>
      </dgm:t>
    </dgm:pt>
    <dgm:pt modelId="{8119B3F2-DD8B-3C46-AE91-BC03C13FFCC0}">
      <dgm:prSet/>
      <dgm:spPr/>
      <dgm:t>
        <a:bodyPr/>
        <a:lstStyle/>
        <a:p>
          <a:r>
            <a:rPr lang="en-US" dirty="0"/>
            <a:t>Breakout sessions include:</a:t>
          </a:r>
        </a:p>
      </dgm:t>
    </dgm:pt>
    <dgm:pt modelId="{62AA9D09-46D5-1F4F-BA25-E7627EFD18C1}" type="parTrans" cxnId="{CF455671-39E2-6047-BD7C-D7B0B70DA6B9}">
      <dgm:prSet/>
      <dgm:spPr/>
      <dgm:t>
        <a:bodyPr/>
        <a:lstStyle/>
        <a:p>
          <a:endParaRPr lang="en-US"/>
        </a:p>
      </dgm:t>
    </dgm:pt>
    <dgm:pt modelId="{20B7CB80-931A-1141-BE04-DB406521A5C1}" type="sibTrans" cxnId="{CF455671-39E2-6047-BD7C-D7B0B70DA6B9}">
      <dgm:prSet/>
      <dgm:spPr/>
      <dgm:t>
        <a:bodyPr/>
        <a:lstStyle/>
        <a:p>
          <a:endParaRPr lang="en-US"/>
        </a:p>
      </dgm:t>
    </dgm:pt>
    <dgm:pt modelId="{7CCDE159-0226-1D46-AFA2-516D4C0BF503}">
      <dgm:prSet/>
      <dgm:spPr/>
      <dgm:t>
        <a:bodyPr/>
        <a:lstStyle/>
        <a:p>
          <a:r>
            <a:rPr lang="en-US" dirty="0"/>
            <a:t>Strategic Planning for your Community</a:t>
          </a:r>
        </a:p>
      </dgm:t>
    </dgm:pt>
    <dgm:pt modelId="{2D69AF34-35A4-4240-A5DA-FB0A03DA4177}" type="parTrans" cxnId="{9618705D-5C55-6840-A897-72DC254D80D8}">
      <dgm:prSet/>
      <dgm:spPr/>
      <dgm:t>
        <a:bodyPr/>
        <a:lstStyle/>
        <a:p>
          <a:endParaRPr lang="en-US"/>
        </a:p>
      </dgm:t>
    </dgm:pt>
    <dgm:pt modelId="{3881AA90-F772-4647-AFF3-A1C3FAF61F3E}" type="sibTrans" cxnId="{9618705D-5C55-6840-A897-72DC254D80D8}">
      <dgm:prSet/>
      <dgm:spPr/>
      <dgm:t>
        <a:bodyPr/>
        <a:lstStyle/>
        <a:p>
          <a:endParaRPr lang="en-US"/>
        </a:p>
      </dgm:t>
    </dgm:pt>
    <dgm:pt modelId="{F04E5461-E107-3340-B3E3-ADC1EE24AC43}">
      <dgm:prSet/>
      <dgm:spPr/>
      <dgm:t>
        <a:bodyPr/>
        <a:lstStyle/>
        <a:p>
          <a:r>
            <a:rPr lang="en-US" dirty="0"/>
            <a:t>Public Art</a:t>
          </a:r>
        </a:p>
      </dgm:t>
    </dgm:pt>
    <dgm:pt modelId="{072A601E-8922-2D46-B898-871D2D9A68D6}" type="parTrans" cxnId="{2543732B-6DEB-E24A-9776-32418F0CADA0}">
      <dgm:prSet/>
      <dgm:spPr/>
      <dgm:t>
        <a:bodyPr/>
        <a:lstStyle/>
        <a:p>
          <a:endParaRPr lang="en-US"/>
        </a:p>
      </dgm:t>
    </dgm:pt>
    <dgm:pt modelId="{8165F333-D805-E346-A092-0E5AEBA9A576}" type="sibTrans" cxnId="{2543732B-6DEB-E24A-9776-32418F0CADA0}">
      <dgm:prSet/>
      <dgm:spPr/>
      <dgm:t>
        <a:bodyPr/>
        <a:lstStyle/>
        <a:p>
          <a:endParaRPr lang="en-US"/>
        </a:p>
      </dgm:t>
    </dgm:pt>
    <dgm:pt modelId="{8D3C402B-D3EF-1A40-9B19-86CD167AF246}">
      <dgm:prSet/>
      <dgm:spPr/>
      <dgm:t>
        <a:bodyPr/>
        <a:lstStyle/>
        <a:p>
          <a:r>
            <a:rPr lang="en-US" dirty="0"/>
            <a:t>Council Procedures</a:t>
          </a:r>
        </a:p>
      </dgm:t>
    </dgm:pt>
    <dgm:pt modelId="{63C289BF-D243-F34B-8DCB-A55A051C372C}" type="parTrans" cxnId="{99FBE0C1-DDA3-BE42-9770-79C5E554F94D}">
      <dgm:prSet/>
      <dgm:spPr/>
      <dgm:t>
        <a:bodyPr/>
        <a:lstStyle/>
        <a:p>
          <a:endParaRPr lang="en-US"/>
        </a:p>
      </dgm:t>
    </dgm:pt>
    <dgm:pt modelId="{B5EDD7CD-9BA5-DC45-B67B-C1C1AEC80624}" type="sibTrans" cxnId="{99FBE0C1-DDA3-BE42-9770-79C5E554F94D}">
      <dgm:prSet/>
      <dgm:spPr/>
      <dgm:t>
        <a:bodyPr/>
        <a:lstStyle/>
        <a:p>
          <a:endParaRPr lang="en-US"/>
        </a:p>
      </dgm:t>
    </dgm:pt>
    <dgm:pt modelId="{8C4424C0-6EC3-5941-AFF4-E744CC853E46}" type="pres">
      <dgm:prSet presAssocID="{108D3451-65E8-7944-89BD-A263505149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00930D0-D74E-9C43-9D8E-A860EADD6EF2}" type="pres">
      <dgm:prSet presAssocID="{7146896A-3516-8541-A9C5-86C13324F34D}" presName="hierRoot1" presStyleCnt="0">
        <dgm:presLayoutVars>
          <dgm:hierBranch val="init"/>
        </dgm:presLayoutVars>
      </dgm:prSet>
      <dgm:spPr/>
    </dgm:pt>
    <dgm:pt modelId="{9E680C1A-C979-7640-A523-8EFCA277D817}" type="pres">
      <dgm:prSet presAssocID="{7146896A-3516-8541-A9C5-86C13324F34D}" presName="rootComposite1" presStyleCnt="0"/>
      <dgm:spPr/>
    </dgm:pt>
    <dgm:pt modelId="{42D9B4CA-76B2-F34D-9C43-C659D64E3D92}" type="pres">
      <dgm:prSet presAssocID="{7146896A-3516-8541-A9C5-86C13324F34D}" presName="rootText1" presStyleLbl="node0" presStyleIdx="0" presStyleCnt="2">
        <dgm:presLayoutVars>
          <dgm:chPref val="3"/>
        </dgm:presLayoutVars>
      </dgm:prSet>
      <dgm:spPr/>
    </dgm:pt>
    <dgm:pt modelId="{69937B58-A64F-F443-A64D-CD8F7084968C}" type="pres">
      <dgm:prSet presAssocID="{7146896A-3516-8541-A9C5-86C13324F34D}" presName="rootConnector1" presStyleLbl="node1" presStyleIdx="0" presStyleCnt="0"/>
      <dgm:spPr/>
    </dgm:pt>
    <dgm:pt modelId="{D773A001-93B0-8449-AB54-8A76EFE59562}" type="pres">
      <dgm:prSet presAssocID="{7146896A-3516-8541-A9C5-86C13324F34D}" presName="hierChild2" presStyleCnt="0"/>
      <dgm:spPr/>
    </dgm:pt>
    <dgm:pt modelId="{2B8A808C-D92E-114F-B47B-3F7FCEC63F35}" type="pres">
      <dgm:prSet presAssocID="{7146896A-3516-8541-A9C5-86C13324F34D}" presName="hierChild3" presStyleCnt="0"/>
      <dgm:spPr/>
    </dgm:pt>
    <dgm:pt modelId="{9C38FFE3-A770-3049-A3F1-17B900780C71}" type="pres">
      <dgm:prSet presAssocID="{8119B3F2-DD8B-3C46-AE91-BC03C13FFCC0}" presName="hierRoot1" presStyleCnt="0">
        <dgm:presLayoutVars>
          <dgm:hierBranch val="init"/>
        </dgm:presLayoutVars>
      </dgm:prSet>
      <dgm:spPr/>
    </dgm:pt>
    <dgm:pt modelId="{0F002908-BBDB-B04A-BCEC-369974169FCA}" type="pres">
      <dgm:prSet presAssocID="{8119B3F2-DD8B-3C46-AE91-BC03C13FFCC0}" presName="rootComposite1" presStyleCnt="0"/>
      <dgm:spPr/>
    </dgm:pt>
    <dgm:pt modelId="{22BDFC03-25D0-E94F-A160-8A932101302A}" type="pres">
      <dgm:prSet presAssocID="{8119B3F2-DD8B-3C46-AE91-BC03C13FFCC0}" presName="rootText1" presStyleLbl="node0" presStyleIdx="1" presStyleCnt="2">
        <dgm:presLayoutVars>
          <dgm:chPref val="3"/>
        </dgm:presLayoutVars>
      </dgm:prSet>
      <dgm:spPr/>
    </dgm:pt>
    <dgm:pt modelId="{41119B37-44BA-ED41-806F-E84956651973}" type="pres">
      <dgm:prSet presAssocID="{8119B3F2-DD8B-3C46-AE91-BC03C13FFCC0}" presName="rootConnector1" presStyleLbl="node1" presStyleIdx="0" presStyleCnt="0"/>
      <dgm:spPr/>
    </dgm:pt>
    <dgm:pt modelId="{30775AFC-09CD-014D-82B6-D185DACE6F7B}" type="pres">
      <dgm:prSet presAssocID="{8119B3F2-DD8B-3C46-AE91-BC03C13FFCC0}" presName="hierChild2" presStyleCnt="0"/>
      <dgm:spPr/>
    </dgm:pt>
    <dgm:pt modelId="{15DBDB7D-CD33-2F47-9BC4-83858ACA4860}" type="pres">
      <dgm:prSet presAssocID="{2D69AF34-35A4-4240-A5DA-FB0A03DA4177}" presName="Name64" presStyleLbl="parChTrans1D2" presStyleIdx="0" presStyleCnt="3"/>
      <dgm:spPr/>
    </dgm:pt>
    <dgm:pt modelId="{C332D069-3086-E240-8381-7668021307FF}" type="pres">
      <dgm:prSet presAssocID="{7CCDE159-0226-1D46-AFA2-516D4C0BF503}" presName="hierRoot2" presStyleCnt="0">
        <dgm:presLayoutVars>
          <dgm:hierBranch val="init"/>
        </dgm:presLayoutVars>
      </dgm:prSet>
      <dgm:spPr/>
    </dgm:pt>
    <dgm:pt modelId="{DC5B109D-4DAE-C54E-9B03-8D1C91A5D595}" type="pres">
      <dgm:prSet presAssocID="{7CCDE159-0226-1D46-AFA2-516D4C0BF503}" presName="rootComposite" presStyleCnt="0"/>
      <dgm:spPr/>
    </dgm:pt>
    <dgm:pt modelId="{BFE206D5-B4CC-534E-9FBB-C7FDB64068A6}" type="pres">
      <dgm:prSet presAssocID="{7CCDE159-0226-1D46-AFA2-516D4C0BF503}" presName="rootText" presStyleLbl="node2" presStyleIdx="0" presStyleCnt="3">
        <dgm:presLayoutVars>
          <dgm:chPref val="3"/>
        </dgm:presLayoutVars>
      </dgm:prSet>
      <dgm:spPr/>
    </dgm:pt>
    <dgm:pt modelId="{DA618A7C-AEB3-5C40-84E1-EA638645739F}" type="pres">
      <dgm:prSet presAssocID="{7CCDE159-0226-1D46-AFA2-516D4C0BF503}" presName="rootConnector" presStyleLbl="node2" presStyleIdx="0" presStyleCnt="3"/>
      <dgm:spPr/>
    </dgm:pt>
    <dgm:pt modelId="{49E5EDFF-5104-884F-A527-807658BBEF9E}" type="pres">
      <dgm:prSet presAssocID="{7CCDE159-0226-1D46-AFA2-516D4C0BF503}" presName="hierChild4" presStyleCnt="0"/>
      <dgm:spPr/>
    </dgm:pt>
    <dgm:pt modelId="{D727556F-11D8-8047-8AB5-93AF5E412AEF}" type="pres">
      <dgm:prSet presAssocID="{7CCDE159-0226-1D46-AFA2-516D4C0BF503}" presName="hierChild5" presStyleCnt="0"/>
      <dgm:spPr/>
    </dgm:pt>
    <dgm:pt modelId="{3FE131D1-E48F-614C-99E0-79D7A633CC45}" type="pres">
      <dgm:prSet presAssocID="{072A601E-8922-2D46-B898-871D2D9A68D6}" presName="Name64" presStyleLbl="parChTrans1D2" presStyleIdx="1" presStyleCnt="3"/>
      <dgm:spPr/>
    </dgm:pt>
    <dgm:pt modelId="{7430D168-50F8-A647-9A59-2610007E7324}" type="pres">
      <dgm:prSet presAssocID="{F04E5461-E107-3340-B3E3-ADC1EE24AC43}" presName="hierRoot2" presStyleCnt="0">
        <dgm:presLayoutVars>
          <dgm:hierBranch val="init"/>
        </dgm:presLayoutVars>
      </dgm:prSet>
      <dgm:spPr/>
    </dgm:pt>
    <dgm:pt modelId="{7D67E790-A86F-E24F-A2B5-64BD617B9121}" type="pres">
      <dgm:prSet presAssocID="{F04E5461-E107-3340-B3E3-ADC1EE24AC43}" presName="rootComposite" presStyleCnt="0"/>
      <dgm:spPr/>
    </dgm:pt>
    <dgm:pt modelId="{888130C4-A5E8-C349-9B19-951C24BB4BFD}" type="pres">
      <dgm:prSet presAssocID="{F04E5461-E107-3340-B3E3-ADC1EE24AC43}" presName="rootText" presStyleLbl="node2" presStyleIdx="1" presStyleCnt="3">
        <dgm:presLayoutVars>
          <dgm:chPref val="3"/>
        </dgm:presLayoutVars>
      </dgm:prSet>
      <dgm:spPr/>
    </dgm:pt>
    <dgm:pt modelId="{6D569856-0836-EB41-AAF4-8F3C7EFCA2AA}" type="pres">
      <dgm:prSet presAssocID="{F04E5461-E107-3340-B3E3-ADC1EE24AC43}" presName="rootConnector" presStyleLbl="node2" presStyleIdx="1" presStyleCnt="3"/>
      <dgm:spPr/>
    </dgm:pt>
    <dgm:pt modelId="{09041B97-FDE9-EA45-86B1-A2F0A0630D84}" type="pres">
      <dgm:prSet presAssocID="{F04E5461-E107-3340-B3E3-ADC1EE24AC43}" presName="hierChild4" presStyleCnt="0"/>
      <dgm:spPr/>
    </dgm:pt>
    <dgm:pt modelId="{1492C86F-2614-7646-AEBA-1A04BBE112DC}" type="pres">
      <dgm:prSet presAssocID="{F04E5461-E107-3340-B3E3-ADC1EE24AC43}" presName="hierChild5" presStyleCnt="0"/>
      <dgm:spPr/>
    </dgm:pt>
    <dgm:pt modelId="{2D41223A-FAAA-B142-9A83-6FE7E7F1CF03}" type="pres">
      <dgm:prSet presAssocID="{63C289BF-D243-F34B-8DCB-A55A051C372C}" presName="Name64" presStyleLbl="parChTrans1D2" presStyleIdx="2" presStyleCnt="3"/>
      <dgm:spPr/>
    </dgm:pt>
    <dgm:pt modelId="{B79B5317-5FCD-9A48-B208-3C0809019BD4}" type="pres">
      <dgm:prSet presAssocID="{8D3C402B-D3EF-1A40-9B19-86CD167AF246}" presName="hierRoot2" presStyleCnt="0">
        <dgm:presLayoutVars>
          <dgm:hierBranch val="init"/>
        </dgm:presLayoutVars>
      </dgm:prSet>
      <dgm:spPr/>
    </dgm:pt>
    <dgm:pt modelId="{2B03B16D-A3DB-B048-9749-265B14B02306}" type="pres">
      <dgm:prSet presAssocID="{8D3C402B-D3EF-1A40-9B19-86CD167AF246}" presName="rootComposite" presStyleCnt="0"/>
      <dgm:spPr/>
    </dgm:pt>
    <dgm:pt modelId="{1C0918AD-BCC4-6141-B01C-73D0F727E5C6}" type="pres">
      <dgm:prSet presAssocID="{8D3C402B-D3EF-1A40-9B19-86CD167AF246}" presName="rootText" presStyleLbl="node2" presStyleIdx="2" presStyleCnt="3">
        <dgm:presLayoutVars>
          <dgm:chPref val="3"/>
        </dgm:presLayoutVars>
      </dgm:prSet>
      <dgm:spPr/>
    </dgm:pt>
    <dgm:pt modelId="{515AA154-463D-6C42-BCEE-C70ED744A2FD}" type="pres">
      <dgm:prSet presAssocID="{8D3C402B-D3EF-1A40-9B19-86CD167AF246}" presName="rootConnector" presStyleLbl="node2" presStyleIdx="2" presStyleCnt="3"/>
      <dgm:spPr/>
    </dgm:pt>
    <dgm:pt modelId="{D6351423-4E19-CB43-937C-3CC06946DD4B}" type="pres">
      <dgm:prSet presAssocID="{8D3C402B-D3EF-1A40-9B19-86CD167AF246}" presName="hierChild4" presStyleCnt="0"/>
      <dgm:spPr/>
    </dgm:pt>
    <dgm:pt modelId="{FC8AF95B-2FA0-8248-AA1B-61A28A6C416D}" type="pres">
      <dgm:prSet presAssocID="{8D3C402B-D3EF-1A40-9B19-86CD167AF246}" presName="hierChild5" presStyleCnt="0"/>
      <dgm:spPr/>
    </dgm:pt>
    <dgm:pt modelId="{1538A5FB-B331-344D-AC71-A579768D86A2}" type="pres">
      <dgm:prSet presAssocID="{8119B3F2-DD8B-3C46-AE91-BC03C13FFCC0}" presName="hierChild3" presStyleCnt="0"/>
      <dgm:spPr/>
    </dgm:pt>
  </dgm:ptLst>
  <dgm:cxnLst>
    <dgm:cxn modelId="{EB76610A-DDCE-DB47-8B47-44E3BD5A9AC4}" type="presOf" srcId="{8119B3F2-DD8B-3C46-AE91-BC03C13FFCC0}" destId="{22BDFC03-25D0-E94F-A160-8A932101302A}" srcOrd="0" destOrd="0" presId="urn:microsoft.com/office/officeart/2009/3/layout/HorizontalOrganizationChart"/>
    <dgm:cxn modelId="{DCA24012-12B9-3B41-995B-D05A01A9761F}" type="presOf" srcId="{7CCDE159-0226-1D46-AFA2-516D4C0BF503}" destId="{DA618A7C-AEB3-5C40-84E1-EA638645739F}" srcOrd="1" destOrd="0" presId="urn:microsoft.com/office/officeart/2009/3/layout/HorizontalOrganizationChart"/>
    <dgm:cxn modelId="{2543732B-6DEB-E24A-9776-32418F0CADA0}" srcId="{8119B3F2-DD8B-3C46-AE91-BC03C13FFCC0}" destId="{F04E5461-E107-3340-B3E3-ADC1EE24AC43}" srcOrd="1" destOrd="0" parTransId="{072A601E-8922-2D46-B898-871D2D9A68D6}" sibTransId="{8165F333-D805-E346-A092-0E5AEBA9A576}"/>
    <dgm:cxn modelId="{9B931331-A7EF-3540-A38E-3BA19B65A071}" type="presOf" srcId="{63C289BF-D243-F34B-8DCB-A55A051C372C}" destId="{2D41223A-FAAA-B142-9A83-6FE7E7F1CF03}" srcOrd="0" destOrd="0" presId="urn:microsoft.com/office/officeart/2009/3/layout/HorizontalOrganizationChart"/>
    <dgm:cxn modelId="{DB0F5A43-EC8A-7745-BCD4-6F620B5759F5}" type="presOf" srcId="{F04E5461-E107-3340-B3E3-ADC1EE24AC43}" destId="{6D569856-0836-EB41-AAF4-8F3C7EFCA2AA}" srcOrd="1" destOrd="0" presId="urn:microsoft.com/office/officeart/2009/3/layout/HorizontalOrganizationChart"/>
    <dgm:cxn modelId="{8ACE534A-1637-6C4B-A92A-420D3D65A379}" type="presOf" srcId="{7146896A-3516-8541-A9C5-86C13324F34D}" destId="{42D9B4CA-76B2-F34D-9C43-C659D64E3D92}" srcOrd="0" destOrd="0" presId="urn:microsoft.com/office/officeart/2009/3/layout/HorizontalOrganizationChart"/>
    <dgm:cxn modelId="{9618705D-5C55-6840-A897-72DC254D80D8}" srcId="{8119B3F2-DD8B-3C46-AE91-BC03C13FFCC0}" destId="{7CCDE159-0226-1D46-AFA2-516D4C0BF503}" srcOrd="0" destOrd="0" parTransId="{2D69AF34-35A4-4240-A5DA-FB0A03DA4177}" sibTransId="{3881AA90-F772-4647-AFF3-A1C3FAF61F3E}"/>
    <dgm:cxn modelId="{FCB25861-F042-4642-AEC4-3EB6D03F0083}" type="presOf" srcId="{072A601E-8922-2D46-B898-871D2D9A68D6}" destId="{3FE131D1-E48F-614C-99E0-79D7A633CC45}" srcOrd="0" destOrd="0" presId="urn:microsoft.com/office/officeart/2009/3/layout/HorizontalOrganizationChart"/>
    <dgm:cxn modelId="{CF455671-39E2-6047-BD7C-D7B0B70DA6B9}" srcId="{108D3451-65E8-7944-89BD-A2635051495A}" destId="{8119B3F2-DD8B-3C46-AE91-BC03C13FFCC0}" srcOrd="1" destOrd="0" parTransId="{62AA9D09-46D5-1F4F-BA25-E7627EFD18C1}" sibTransId="{20B7CB80-931A-1141-BE04-DB406521A5C1}"/>
    <dgm:cxn modelId="{33AF5173-4CFE-BC40-9A3C-EAD68387C97B}" type="presOf" srcId="{2D69AF34-35A4-4240-A5DA-FB0A03DA4177}" destId="{15DBDB7D-CD33-2F47-9BC4-83858ACA4860}" srcOrd="0" destOrd="0" presId="urn:microsoft.com/office/officeart/2009/3/layout/HorizontalOrganizationChart"/>
    <dgm:cxn modelId="{FCE78489-27A4-524D-9EF2-F9DF017AEE28}" type="presOf" srcId="{7CCDE159-0226-1D46-AFA2-516D4C0BF503}" destId="{BFE206D5-B4CC-534E-9FBB-C7FDB64068A6}" srcOrd="0" destOrd="0" presId="urn:microsoft.com/office/officeart/2009/3/layout/HorizontalOrganizationChart"/>
    <dgm:cxn modelId="{E2E8668F-E486-D64D-8BFF-CABD48367C33}" type="presOf" srcId="{7146896A-3516-8541-A9C5-86C13324F34D}" destId="{69937B58-A64F-F443-A64D-CD8F7084968C}" srcOrd="1" destOrd="0" presId="urn:microsoft.com/office/officeart/2009/3/layout/HorizontalOrganizationChart"/>
    <dgm:cxn modelId="{800C5391-304C-C545-9E91-ED4A4EA61397}" type="presOf" srcId="{8D3C402B-D3EF-1A40-9B19-86CD167AF246}" destId="{515AA154-463D-6C42-BCEE-C70ED744A2FD}" srcOrd="1" destOrd="0" presId="urn:microsoft.com/office/officeart/2009/3/layout/HorizontalOrganizationChart"/>
    <dgm:cxn modelId="{50A341A3-165C-E940-86B5-8F679C2C864C}" type="presOf" srcId="{108D3451-65E8-7944-89BD-A2635051495A}" destId="{8C4424C0-6EC3-5941-AFF4-E744CC853E46}" srcOrd="0" destOrd="0" presId="urn:microsoft.com/office/officeart/2009/3/layout/HorizontalOrganizationChart"/>
    <dgm:cxn modelId="{FE68E3A9-D55D-3A49-B3DA-948F257689B7}" type="presOf" srcId="{8D3C402B-D3EF-1A40-9B19-86CD167AF246}" destId="{1C0918AD-BCC4-6141-B01C-73D0F727E5C6}" srcOrd="0" destOrd="0" presId="urn:microsoft.com/office/officeart/2009/3/layout/HorizontalOrganizationChart"/>
    <dgm:cxn modelId="{99FBE0C1-DDA3-BE42-9770-79C5E554F94D}" srcId="{8119B3F2-DD8B-3C46-AE91-BC03C13FFCC0}" destId="{8D3C402B-D3EF-1A40-9B19-86CD167AF246}" srcOrd="2" destOrd="0" parTransId="{63C289BF-D243-F34B-8DCB-A55A051C372C}" sibTransId="{B5EDD7CD-9BA5-DC45-B67B-C1C1AEC80624}"/>
    <dgm:cxn modelId="{AFE98AC7-DFD1-6241-B11E-6AD3FE63ACCF}" type="presOf" srcId="{F04E5461-E107-3340-B3E3-ADC1EE24AC43}" destId="{888130C4-A5E8-C349-9B19-951C24BB4BFD}" srcOrd="0" destOrd="0" presId="urn:microsoft.com/office/officeart/2009/3/layout/HorizontalOrganizationChart"/>
    <dgm:cxn modelId="{9E9EFCD7-2A4B-1345-A6B7-E27B6C586FA9}" type="presOf" srcId="{8119B3F2-DD8B-3C46-AE91-BC03C13FFCC0}" destId="{41119B37-44BA-ED41-806F-E84956651973}" srcOrd="1" destOrd="0" presId="urn:microsoft.com/office/officeart/2009/3/layout/HorizontalOrganizationChart"/>
    <dgm:cxn modelId="{6ECD4DFC-2F4A-9843-A6A5-B71A30776785}" srcId="{108D3451-65E8-7944-89BD-A2635051495A}" destId="{7146896A-3516-8541-A9C5-86C13324F34D}" srcOrd="0" destOrd="0" parTransId="{E59B77F8-2183-0B4B-80AF-AA96A9491516}" sibTransId="{00B552C2-701D-1644-AF6E-96E0826B3BEE}"/>
    <dgm:cxn modelId="{46B5DC5C-8FA0-B045-9B9C-F903EA0D71B9}" type="presParOf" srcId="{8C4424C0-6EC3-5941-AFF4-E744CC853E46}" destId="{800930D0-D74E-9C43-9D8E-A860EADD6EF2}" srcOrd="0" destOrd="0" presId="urn:microsoft.com/office/officeart/2009/3/layout/HorizontalOrganizationChart"/>
    <dgm:cxn modelId="{E95B20C5-FE5D-E44F-922D-D4C26FFAC072}" type="presParOf" srcId="{800930D0-D74E-9C43-9D8E-A860EADD6EF2}" destId="{9E680C1A-C979-7640-A523-8EFCA277D817}" srcOrd="0" destOrd="0" presId="urn:microsoft.com/office/officeart/2009/3/layout/HorizontalOrganizationChart"/>
    <dgm:cxn modelId="{4810CF17-3267-8D4F-BDEF-97EAA2823D28}" type="presParOf" srcId="{9E680C1A-C979-7640-A523-8EFCA277D817}" destId="{42D9B4CA-76B2-F34D-9C43-C659D64E3D92}" srcOrd="0" destOrd="0" presId="urn:microsoft.com/office/officeart/2009/3/layout/HorizontalOrganizationChart"/>
    <dgm:cxn modelId="{E86696F4-1BAC-9440-AFA3-B8E9F73C2D11}" type="presParOf" srcId="{9E680C1A-C979-7640-A523-8EFCA277D817}" destId="{69937B58-A64F-F443-A64D-CD8F7084968C}" srcOrd="1" destOrd="0" presId="urn:microsoft.com/office/officeart/2009/3/layout/HorizontalOrganizationChart"/>
    <dgm:cxn modelId="{AC5AC2EB-846B-8A4B-BD0D-ECD5A83AC6D1}" type="presParOf" srcId="{800930D0-D74E-9C43-9D8E-A860EADD6EF2}" destId="{D773A001-93B0-8449-AB54-8A76EFE59562}" srcOrd="1" destOrd="0" presId="urn:microsoft.com/office/officeart/2009/3/layout/HorizontalOrganizationChart"/>
    <dgm:cxn modelId="{62CCE159-F1F0-7A40-B3C4-8652B907DFA9}" type="presParOf" srcId="{800930D0-D74E-9C43-9D8E-A860EADD6EF2}" destId="{2B8A808C-D92E-114F-B47B-3F7FCEC63F35}" srcOrd="2" destOrd="0" presId="urn:microsoft.com/office/officeart/2009/3/layout/HorizontalOrganizationChart"/>
    <dgm:cxn modelId="{75F21970-8AE9-9342-8D3E-39822955C258}" type="presParOf" srcId="{8C4424C0-6EC3-5941-AFF4-E744CC853E46}" destId="{9C38FFE3-A770-3049-A3F1-17B900780C71}" srcOrd="1" destOrd="0" presId="urn:microsoft.com/office/officeart/2009/3/layout/HorizontalOrganizationChart"/>
    <dgm:cxn modelId="{093D8007-B865-FA43-AD93-79F0D9A33000}" type="presParOf" srcId="{9C38FFE3-A770-3049-A3F1-17B900780C71}" destId="{0F002908-BBDB-B04A-BCEC-369974169FCA}" srcOrd="0" destOrd="0" presId="urn:microsoft.com/office/officeart/2009/3/layout/HorizontalOrganizationChart"/>
    <dgm:cxn modelId="{DE084147-39FC-C84B-9220-0906B00127BC}" type="presParOf" srcId="{0F002908-BBDB-B04A-BCEC-369974169FCA}" destId="{22BDFC03-25D0-E94F-A160-8A932101302A}" srcOrd="0" destOrd="0" presId="urn:microsoft.com/office/officeart/2009/3/layout/HorizontalOrganizationChart"/>
    <dgm:cxn modelId="{303C6704-730C-244E-BE9E-443A141FD8B1}" type="presParOf" srcId="{0F002908-BBDB-B04A-BCEC-369974169FCA}" destId="{41119B37-44BA-ED41-806F-E84956651973}" srcOrd="1" destOrd="0" presId="urn:microsoft.com/office/officeart/2009/3/layout/HorizontalOrganizationChart"/>
    <dgm:cxn modelId="{B9D7E0CE-B3D1-4A4C-BC2E-C6DCFCA42C2F}" type="presParOf" srcId="{9C38FFE3-A770-3049-A3F1-17B900780C71}" destId="{30775AFC-09CD-014D-82B6-D185DACE6F7B}" srcOrd="1" destOrd="0" presId="urn:microsoft.com/office/officeart/2009/3/layout/HorizontalOrganizationChart"/>
    <dgm:cxn modelId="{A0FA2E50-F204-8F4D-BD04-ECF7452C0FF5}" type="presParOf" srcId="{30775AFC-09CD-014D-82B6-D185DACE6F7B}" destId="{15DBDB7D-CD33-2F47-9BC4-83858ACA4860}" srcOrd="0" destOrd="0" presId="urn:microsoft.com/office/officeart/2009/3/layout/HorizontalOrganizationChart"/>
    <dgm:cxn modelId="{E671BB28-1D02-5F4F-85E0-F8AF77BA312A}" type="presParOf" srcId="{30775AFC-09CD-014D-82B6-D185DACE6F7B}" destId="{C332D069-3086-E240-8381-7668021307FF}" srcOrd="1" destOrd="0" presId="urn:microsoft.com/office/officeart/2009/3/layout/HorizontalOrganizationChart"/>
    <dgm:cxn modelId="{F1840CC0-8C21-A04B-80F1-99AC6829EEFA}" type="presParOf" srcId="{C332D069-3086-E240-8381-7668021307FF}" destId="{DC5B109D-4DAE-C54E-9B03-8D1C91A5D595}" srcOrd="0" destOrd="0" presId="urn:microsoft.com/office/officeart/2009/3/layout/HorizontalOrganizationChart"/>
    <dgm:cxn modelId="{96AC9107-E5D4-5D4C-B4DA-4A1AF082E6BB}" type="presParOf" srcId="{DC5B109D-4DAE-C54E-9B03-8D1C91A5D595}" destId="{BFE206D5-B4CC-534E-9FBB-C7FDB64068A6}" srcOrd="0" destOrd="0" presId="urn:microsoft.com/office/officeart/2009/3/layout/HorizontalOrganizationChart"/>
    <dgm:cxn modelId="{85B40765-91BE-E243-BB21-DDD78F3E88EC}" type="presParOf" srcId="{DC5B109D-4DAE-C54E-9B03-8D1C91A5D595}" destId="{DA618A7C-AEB3-5C40-84E1-EA638645739F}" srcOrd="1" destOrd="0" presId="urn:microsoft.com/office/officeart/2009/3/layout/HorizontalOrganizationChart"/>
    <dgm:cxn modelId="{6393E631-85AA-3A43-8A48-C1E236900942}" type="presParOf" srcId="{C332D069-3086-E240-8381-7668021307FF}" destId="{49E5EDFF-5104-884F-A527-807658BBEF9E}" srcOrd="1" destOrd="0" presId="urn:microsoft.com/office/officeart/2009/3/layout/HorizontalOrganizationChart"/>
    <dgm:cxn modelId="{578B3357-4EE4-324E-8A54-C9CB17A6A312}" type="presParOf" srcId="{C332D069-3086-E240-8381-7668021307FF}" destId="{D727556F-11D8-8047-8AB5-93AF5E412AEF}" srcOrd="2" destOrd="0" presId="urn:microsoft.com/office/officeart/2009/3/layout/HorizontalOrganizationChart"/>
    <dgm:cxn modelId="{50D00E6A-F343-5140-BE65-353D34CBE5AB}" type="presParOf" srcId="{30775AFC-09CD-014D-82B6-D185DACE6F7B}" destId="{3FE131D1-E48F-614C-99E0-79D7A633CC45}" srcOrd="2" destOrd="0" presId="urn:microsoft.com/office/officeart/2009/3/layout/HorizontalOrganizationChart"/>
    <dgm:cxn modelId="{EA12469C-4B4E-744C-BD8A-9D20E6A5E06C}" type="presParOf" srcId="{30775AFC-09CD-014D-82B6-D185DACE6F7B}" destId="{7430D168-50F8-A647-9A59-2610007E7324}" srcOrd="3" destOrd="0" presId="urn:microsoft.com/office/officeart/2009/3/layout/HorizontalOrganizationChart"/>
    <dgm:cxn modelId="{0519A988-8FD8-2849-865D-4594919ED43F}" type="presParOf" srcId="{7430D168-50F8-A647-9A59-2610007E7324}" destId="{7D67E790-A86F-E24F-A2B5-64BD617B9121}" srcOrd="0" destOrd="0" presId="urn:microsoft.com/office/officeart/2009/3/layout/HorizontalOrganizationChart"/>
    <dgm:cxn modelId="{AC8AA16C-B6FE-E74C-9909-1BFE8EA68990}" type="presParOf" srcId="{7D67E790-A86F-E24F-A2B5-64BD617B9121}" destId="{888130C4-A5E8-C349-9B19-951C24BB4BFD}" srcOrd="0" destOrd="0" presId="urn:microsoft.com/office/officeart/2009/3/layout/HorizontalOrganizationChart"/>
    <dgm:cxn modelId="{48337A9C-75F9-DD4B-961C-E5D0C061B3F9}" type="presParOf" srcId="{7D67E790-A86F-E24F-A2B5-64BD617B9121}" destId="{6D569856-0836-EB41-AAF4-8F3C7EFCA2AA}" srcOrd="1" destOrd="0" presId="urn:microsoft.com/office/officeart/2009/3/layout/HorizontalOrganizationChart"/>
    <dgm:cxn modelId="{C1704429-4E95-5F4F-AA53-B0131D26F064}" type="presParOf" srcId="{7430D168-50F8-A647-9A59-2610007E7324}" destId="{09041B97-FDE9-EA45-86B1-A2F0A0630D84}" srcOrd="1" destOrd="0" presId="urn:microsoft.com/office/officeart/2009/3/layout/HorizontalOrganizationChart"/>
    <dgm:cxn modelId="{FDCEBD41-99DB-9745-B9D0-84E3DA2C72E8}" type="presParOf" srcId="{7430D168-50F8-A647-9A59-2610007E7324}" destId="{1492C86F-2614-7646-AEBA-1A04BBE112DC}" srcOrd="2" destOrd="0" presId="urn:microsoft.com/office/officeart/2009/3/layout/HorizontalOrganizationChart"/>
    <dgm:cxn modelId="{A3E0C562-133F-C74C-B96D-59FA6E57ECD6}" type="presParOf" srcId="{30775AFC-09CD-014D-82B6-D185DACE6F7B}" destId="{2D41223A-FAAA-B142-9A83-6FE7E7F1CF03}" srcOrd="4" destOrd="0" presId="urn:microsoft.com/office/officeart/2009/3/layout/HorizontalOrganizationChart"/>
    <dgm:cxn modelId="{9DF5CCCE-426C-7C4A-AC8D-D9EE10E4BE66}" type="presParOf" srcId="{30775AFC-09CD-014D-82B6-D185DACE6F7B}" destId="{B79B5317-5FCD-9A48-B208-3C0809019BD4}" srcOrd="5" destOrd="0" presId="urn:microsoft.com/office/officeart/2009/3/layout/HorizontalOrganizationChart"/>
    <dgm:cxn modelId="{E7B76F44-22FC-F044-B550-A7D0E95A20D8}" type="presParOf" srcId="{B79B5317-5FCD-9A48-B208-3C0809019BD4}" destId="{2B03B16D-A3DB-B048-9749-265B14B02306}" srcOrd="0" destOrd="0" presId="urn:microsoft.com/office/officeart/2009/3/layout/HorizontalOrganizationChart"/>
    <dgm:cxn modelId="{CCA0D444-24BF-DD4F-BCEF-B83DE10FB2B6}" type="presParOf" srcId="{2B03B16D-A3DB-B048-9749-265B14B02306}" destId="{1C0918AD-BCC4-6141-B01C-73D0F727E5C6}" srcOrd="0" destOrd="0" presId="urn:microsoft.com/office/officeart/2009/3/layout/HorizontalOrganizationChart"/>
    <dgm:cxn modelId="{726CE7C3-6C85-DF4E-B9EF-71E789C4B7C6}" type="presParOf" srcId="{2B03B16D-A3DB-B048-9749-265B14B02306}" destId="{515AA154-463D-6C42-BCEE-C70ED744A2FD}" srcOrd="1" destOrd="0" presId="urn:microsoft.com/office/officeart/2009/3/layout/HorizontalOrganizationChart"/>
    <dgm:cxn modelId="{9610D75D-03E9-0F48-8BA3-0C65CD72611B}" type="presParOf" srcId="{B79B5317-5FCD-9A48-B208-3C0809019BD4}" destId="{D6351423-4E19-CB43-937C-3CC06946DD4B}" srcOrd="1" destOrd="0" presId="urn:microsoft.com/office/officeart/2009/3/layout/HorizontalOrganizationChart"/>
    <dgm:cxn modelId="{ABF53787-A44F-3944-9FC8-6C3ED71011CE}" type="presParOf" srcId="{B79B5317-5FCD-9A48-B208-3C0809019BD4}" destId="{FC8AF95B-2FA0-8248-AA1B-61A28A6C416D}" srcOrd="2" destOrd="0" presId="urn:microsoft.com/office/officeart/2009/3/layout/HorizontalOrganizationChart"/>
    <dgm:cxn modelId="{D6257869-EE67-734A-8204-CE967DE08D8C}" type="presParOf" srcId="{9C38FFE3-A770-3049-A3F1-17B900780C71}" destId="{1538A5FB-B331-344D-AC71-A579768D86A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8EC5F6-A56E-435C-ABFF-7986A672B505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7A94D5-5C02-4BCE-BE39-93D6056488F4}">
      <dgm:prSet/>
      <dgm:spPr/>
      <dgm:t>
        <a:bodyPr/>
        <a:lstStyle/>
        <a:p>
          <a:r>
            <a:rPr lang="en-US" dirty="0"/>
            <a:t>Sweatshirt registration closes May 14, 2025</a:t>
          </a:r>
        </a:p>
      </dgm:t>
    </dgm:pt>
    <dgm:pt modelId="{2F7F91B2-C7AA-412F-B693-CA14BDA56366}" type="parTrans" cxnId="{F1DE4434-F802-4482-98E1-873063128EFA}">
      <dgm:prSet/>
      <dgm:spPr/>
      <dgm:t>
        <a:bodyPr/>
        <a:lstStyle/>
        <a:p>
          <a:endParaRPr lang="en-US"/>
        </a:p>
      </dgm:t>
    </dgm:pt>
    <dgm:pt modelId="{7705EA77-454D-4D26-911B-C7A567067E61}" type="sibTrans" cxnId="{F1DE4434-F802-4482-98E1-873063128EFA}">
      <dgm:prSet/>
      <dgm:spPr/>
      <dgm:t>
        <a:bodyPr/>
        <a:lstStyle/>
        <a:p>
          <a:endParaRPr lang="en-US"/>
        </a:p>
      </dgm:t>
    </dgm:pt>
    <dgm:pt modelId="{4E704246-3093-4E4F-837C-CDE11B433412}">
      <dgm:prSet/>
      <dgm:spPr/>
      <dgm:t>
        <a:bodyPr/>
        <a:lstStyle/>
        <a:p>
          <a:r>
            <a:rPr lang="en-US"/>
            <a:t>Academy</a:t>
          </a:r>
        </a:p>
      </dgm:t>
    </dgm:pt>
    <dgm:pt modelId="{4FB03494-C969-4159-BE79-97688D5B5686}" type="parTrans" cxnId="{1752A510-EAAE-4209-A3A6-60FFA95C2FCF}">
      <dgm:prSet/>
      <dgm:spPr/>
      <dgm:t>
        <a:bodyPr/>
        <a:lstStyle/>
        <a:p>
          <a:endParaRPr lang="en-US"/>
        </a:p>
      </dgm:t>
    </dgm:pt>
    <dgm:pt modelId="{6091C35A-A9EE-44A3-A136-E1B8F2E4FD64}" type="sibTrans" cxnId="{1752A510-EAAE-4209-A3A6-60FFA95C2FCF}">
      <dgm:prSet/>
      <dgm:spPr/>
      <dgm:t>
        <a:bodyPr/>
        <a:lstStyle/>
        <a:p>
          <a:endParaRPr lang="en-US"/>
        </a:p>
      </dgm:t>
    </dgm:pt>
    <dgm:pt modelId="{36B90A4D-89E4-4ABE-8430-7EAD2AD7ECAF}">
      <dgm:prSet/>
      <dgm:spPr/>
      <dgm:t>
        <a:bodyPr/>
        <a:lstStyle/>
        <a:p>
          <a:r>
            <a:rPr lang="en-US" dirty="0"/>
            <a:t>Registration closes June 1, 2025</a:t>
          </a:r>
        </a:p>
      </dgm:t>
    </dgm:pt>
    <dgm:pt modelId="{A8E6FA5D-3430-4D49-8915-1F7979F1B22B}" type="parTrans" cxnId="{3A258BAB-A44D-4388-A6E3-1A026563C585}">
      <dgm:prSet/>
      <dgm:spPr/>
      <dgm:t>
        <a:bodyPr/>
        <a:lstStyle/>
        <a:p>
          <a:endParaRPr lang="en-US"/>
        </a:p>
      </dgm:t>
    </dgm:pt>
    <dgm:pt modelId="{D4EFE24F-C4A8-41CD-B34B-08CEE61676EB}" type="sibTrans" cxnId="{3A258BAB-A44D-4388-A6E3-1A026563C585}">
      <dgm:prSet/>
      <dgm:spPr/>
      <dgm:t>
        <a:bodyPr/>
        <a:lstStyle/>
        <a:p>
          <a:endParaRPr lang="en-US"/>
        </a:p>
      </dgm:t>
    </dgm:pt>
    <dgm:pt modelId="{FC0A163B-2462-4370-86F1-F27E3B7646A3}">
      <dgm:prSet/>
      <dgm:spPr/>
      <dgm:t>
        <a:bodyPr/>
        <a:lstStyle/>
        <a:p>
          <a:r>
            <a:rPr lang="en-US" dirty="0"/>
            <a:t>Clifton Strengths registration closes May 14</a:t>
          </a:r>
          <a:r>
            <a:rPr lang="en-US" baseline="30000" dirty="0"/>
            <a:t>th</a:t>
          </a:r>
          <a:r>
            <a:rPr lang="en-US" dirty="0"/>
            <a:t> to get books out to attendees as well as the strengths evaluation</a:t>
          </a:r>
        </a:p>
      </dgm:t>
    </dgm:pt>
    <dgm:pt modelId="{40F98011-9345-4743-89DE-BF5A115DA3F4}" type="parTrans" cxnId="{3D79610E-23A4-44C1-A477-386AEBD9A4B5}">
      <dgm:prSet/>
      <dgm:spPr/>
      <dgm:t>
        <a:bodyPr/>
        <a:lstStyle/>
        <a:p>
          <a:endParaRPr lang="en-US"/>
        </a:p>
      </dgm:t>
    </dgm:pt>
    <dgm:pt modelId="{16B22C47-B755-4625-BBA0-9DCD04BDA1A2}" type="sibTrans" cxnId="{3D79610E-23A4-44C1-A477-386AEBD9A4B5}">
      <dgm:prSet/>
      <dgm:spPr/>
      <dgm:t>
        <a:bodyPr/>
        <a:lstStyle/>
        <a:p>
          <a:endParaRPr lang="en-US"/>
        </a:p>
      </dgm:t>
    </dgm:pt>
    <dgm:pt modelId="{E5F45F0F-3835-4437-857B-D8634D904B73}">
      <dgm:prSet/>
      <dgm:spPr/>
      <dgm:t>
        <a:bodyPr/>
        <a:lstStyle/>
        <a:p>
          <a:r>
            <a:rPr lang="en-US"/>
            <a:t>Institute</a:t>
          </a:r>
        </a:p>
      </dgm:t>
    </dgm:pt>
    <dgm:pt modelId="{66E04D46-9233-4D82-946D-A82D93ED0D60}" type="parTrans" cxnId="{C1D44247-D6DE-4193-AC94-650BE0E7454F}">
      <dgm:prSet/>
      <dgm:spPr/>
      <dgm:t>
        <a:bodyPr/>
        <a:lstStyle/>
        <a:p>
          <a:endParaRPr lang="en-US"/>
        </a:p>
      </dgm:t>
    </dgm:pt>
    <dgm:pt modelId="{A52805CE-9154-46EC-88B2-E5E4E4CF25CA}" type="sibTrans" cxnId="{C1D44247-D6DE-4193-AC94-650BE0E7454F}">
      <dgm:prSet/>
      <dgm:spPr/>
      <dgm:t>
        <a:bodyPr/>
        <a:lstStyle/>
        <a:p>
          <a:endParaRPr lang="en-US"/>
        </a:p>
      </dgm:t>
    </dgm:pt>
    <dgm:pt modelId="{4F43E411-909C-4A25-AF64-21AA641D9D8B}">
      <dgm:prSet/>
      <dgm:spPr/>
      <dgm:t>
        <a:bodyPr/>
        <a:lstStyle/>
        <a:p>
          <a:r>
            <a:rPr lang="en-US" dirty="0"/>
            <a:t>Registration closes June 1, 2025</a:t>
          </a:r>
        </a:p>
      </dgm:t>
    </dgm:pt>
    <dgm:pt modelId="{2AA22616-7D0E-4886-9016-29987D5E5692}" type="parTrans" cxnId="{4F084FAC-0ACE-4EA7-AE1B-F13AFB416D3C}">
      <dgm:prSet/>
      <dgm:spPr/>
      <dgm:t>
        <a:bodyPr/>
        <a:lstStyle/>
        <a:p>
          <a:endParaRPr lang="en-US"/>
        </a:p>
      </dgm:t>
    </dgm:pt>
    <dgm:pt modelId="{1540E0B5-D521-479F-979D-6FFE521336BC}" type="sibTrans" cxnId="{4F084FAC-0ACE-4EA7-AE1B-F13AFB416D3C}">
      <dgm:prSet/>
      <dgm:spPr/>
      <dgm:t>
        <a:bodyPr/>
        <a:lstStyle/>
        <a:p>
          <a:endParaRPr lang="en-US"/>
        </a:p>
      </dgm:t>
    </dgm:pt>
    <dgm:pt modelId="{3A084991-DB8C-4A49-9982-C60398EF954E}">
      <dgm:prSet/>
      <dgm:spPr/>
      <dgm:t>
        <a:bodyPr/>
        <a:lstStyle/>
        <a:p>
          <a:r>
            <a:rPr lang="en-US" dirty="0"/>
            <a:t>Difficult Discussions and Group Dynamics have class size limits</a:t>
          </a:r>
        </a:p>
      </dgm:t>
    </dgm:pt>
    <dgm:pt modelId="{CBFC9C55-3336-45EC-8453-7303F67DD5B1}" type="parTrans" cxnId="{4500737E-4F93-4AB6-8A8C-E5F8490F08AC}">
      <dgm:prSet/>
      <dgm:spPr/>
      <dgm:t>
        <a:bodyPr/>
        <a:lstStyle/>
        <a:p>
          <a:endParaRPr lang="en-US"/>
        </a:p>
      </dgm:t>
    </dgm:pt>
    <dgm:pt modelId="{13207B1F-DD72-4802-8EEC-83931AB30FCA}" type="sibTrans" cxnId="{4500737E-4F93-4AB6-8A8C-E5F8490F08AC}">
      <dgm:prSet/>
      <dgm:spPr/>
      <dgm:t>
        <a:bodyPr/>
        <a:lstStyle/>
        <a:p>
          <a:endParaRPr lang="en-US"/>
        </a:p>
      </dgm:t>
    </dgm:pt>
    <dgm:pt modelId="{F7C67EB6-1346-8D4E-B0F2-1C8FDD626DA7}" type="pres">
      <dgm:prSet presAssocID="{AC8EC5F6-A56E-435C-ABFF-7986A672B505}" presName="linear" presStyleCnt="0">
        <dgm:presLayoutVars>
          <dgm:dir/>
          <dgm:animLvl val="lvl"/>
          <dgm:resizeHandles val="exact"/>
        </dgm:presLayoutVars>
      </dgm:prSet>
      <dgm:spPr/>
    </dgm:pt>
    <dgm:pt modelId="{76463132-E2AB-6541-8A32-7E3043469303}" type="pres">
      <dgm:prSet presAssocID="{FA7A94D5-5C02-4BCE-BE39-93D6056488F4}" presName="parentLin" presStyleCnt="0"/>
      <dgm:spPr/>
    </dgm:pt>
    <dgm:pt modelId="{C26D0A00-7B4B-2C4F-A2B8-321D2837A224}" type="pres">
      <dgm:prSet presAssocID="{FA7A94D5-5C02-4BCE-BE39-93D6056488F4}" presName="parentLeftMargin" presStyleLbl="node1" presStyleIdx="0" presStyleCnt="3"/>
      <dgm:spPr/>
    </dgm:pt>
    <dgm:pt modelId="{00B8A775-A83E-A743-9D29-8FADF5F02AB7}" type="pres">
      <dgm:prSet presAssocID="{FA7A94D5-5C02-4BCE-BE39-93D6056488F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DFA09BB-DEB6-2641-9FD4-0C7DC1DE51E2}" type="pres">
      <dgm:prSet presAssocID="{FA7A94D5-5C02-4BCE-BE39-93D6056488F4}" presName="negativeSpace" presStyleCnt="0"/>
      <dgm:spPr/>
    </dgm:pt>
    <dgm:pt modelId="{C0D23216-F3B9-E64F-A317-BC2A7BC93877}" type="pres">
      <dgm:prSet presAssocID="{FA7A94D5-5C02-4BCE-BE39-93D6056488F4}" presName="childText" presStyleLbl="conFgAcc1" presStyleIdx="0" presStyleCnt="3">
        <dgm:presLayoutVars>
          <dgm:bulletEnabled val="1"/>
        </dgm:presLayoutVars>
      </dgm:prSet>
      <dgm:spPr/>
    </dgm:pt>
    <dgm:pt modelId="{2ACC4F83-CFD7-544C-846F-A91216D6F615}" type="pres">
      <dgm:prSet presAssocID="{7705EA77-454D-4D26-911B-C7A567067E61}" presName="spaceBetweenRectangles" presStyleCnt="0"/>
      <dgm:spPr/>
    </dgm:pt>
    <dgm:pt modelId="{2394AB5D-ED1E-E046-8603-53C3501936ED}" type="pres">
      <dgm:prSet presAssocID="{4E704246-3093-4E4F-837C-CDE11B433412}" presName="parentLin" presStyleCnt="0"/>
      <dgm:spPr/>
    </dgm:pt>
    <dgm:pt modelId="{3220120A-4147-EF42-88A8-1D43ADC0C354}" type="pres">
      <dgm:prSet presAssocID="{4E704246-3093-4E4F-837C-CDE11B433412}" presName="parentLeftMargin" presStyleLbl="node1" presStyleIdx="0" presStyleCnt="3"/>
      <dgm:spPr/>
    </dgm:pt>
    <dgm:pt modelId="{387FD84C-76D6-2C43-80A3-DE5C8B022349}" type="pres">
      <dgm:prSet presAssocID="{4E704246-3093-4E4F-837C-CDE11B43341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955C74-549A-A14A-87EB-043B7A6765DE}" type="pres">
      <dgm:prSet presAssocID="{4E704246-3093-4E4F-837C-CDE11B433412}" presName="negativeSpace" presStyleCnt="0"/>
      <dgm:spPr/>
    </dgm:pt>
    <dgm:pt modelId="{95A49A57-36E3-9848-A29E-48122113E492}" type="pres">
      <dgm:prSet presAssocID="{4E704246-3093-4E4F-837C-CDE11B433412}" presName="childText" presStyleLbl="conFgAcc1" presStyleIdx="1" presStyleCnt="3">
        <dgm:presLayoutVars>
          <dgm:bulletEnabled val="1"/>
        </dgm:presLayoutVars>
      </dgm:prSet>
      <dgm:spPr/>
    </dgm:pt>
    <dgm:pt modelId="{A80B9983-3C92-CD44-9C79-423E26345313}" type="pres">
      <dgm:prSet presAssocID="{6091C35A-A9EE-44A3-A136-E1B8F2E4FD64}" presName="spaceBetweenRectangles" presStyleCnt="0"/>
      <dgm:spPr/>
    </dgm:pt>
    <dgm:pt modelId="{16087141-4E5C-514F-BA90-3F4C5E79783F}" type="pres">
      <dgm:prSet presAssocID="{E5F45F0F-3835-4437-857B-D8634D904B73}" presName="parentLin" presStyleCnt="0"/>
      <dgm:spPr/>
    </dgm:pt>
    <dgm:pt modelId="{B20F7244-8982-434B-B401-E445045F0627}" type="pres">
      <dgm:prSet presAssocID="{E5F45F0F-3835-4437-857B-D8634D904B73}" presName="parentLeftMargin" presStyleLbl="node1" presStyleIdx="1" presStyleCnt="3"/>
      <dgm:spPr/>
    </dgm:pt>
    <dgm:pt modelId="{961C9FD9-0D8B-114B-98A1-78B7B876B68E}" type="pres">
      <dgm:prSet presAssocID="{E5F45F0F-3835-4437-857B-D8634D904B7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AAF11E3-4B8D-C84C-BFA8-6D6857325360}" type="pres">
      <dgm:prSet presAssocID="{E5F45F0F-3835-4437-857B-D8634D904B73}" presName="negativeSpace" presStyleCnt="0"/>
      <dgm:spPr/>
    </dgm:pt>
    <dgm:pt modelId="{E311CC43-3513-CE48-B242-3CB8611F171A}" type="pres">
      <dgm:prSet presAssocID="{E5F45F0F-3835-4437-857B-D8634D904B7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4185100-8DFA-8744-9A1B-84062B672325}" type="presOf" srcId="{3A084991-DB8C-4A49-9982-C60398EF954E}" destId="{E311CC43-3513-CE48-B242-3CB8611F171A}" srcOrd="0" destOrd="1" presId="urn:microsoft.com/office/officeart/2005/8/layout/list1"/>
    <dgm:cxn modelId="{D946E509-AC0B-194D-8D8C-7911A90EF764}" type="presOf" srcId="{4E704246-3093-4E4F-837C-CDE11B433412}" destId="{387FD84C-76D6-2C43-80A3-DE5C8B022349}" srcOrd="1" destOrd="0" presId="urn:microsoft.com/office/officeart/2005/8/layout/list1"/>
    <dgm:cxn modelId="{3D79610E-23A4-44C1-A477-386AEBD9A4B5}" srcId="{4E704246-3093-4E4F-837C-CDE11B433412}" destId="{FC0A163B-2462-4370-86F1-F27E3B7646A3}" srcOrd="1" destOrd="0" parTransId="{40F98011-9345-4743-89DE-BF5A115DA3F4}" sibTransId="{16B22C47-B755-4625-BBA0-9DCD04BDA1A2}"/>
    <dgm:cxn modelId="{1752A510-EAAE-4209-A3A6-60FFA95C2FCF}" srcId="{AC8EC5F6-A56E-435C-ABFF-7986A672B505}" destId="{4E704246-3093-4E4F-837C-CDE11B433412}" srcOrd="1" destOrd="0" parTransId="{4FB03494-C969-4159-BE79-97688D5B5686}" sibTransId="{6091C35A-A9EE-44A3-A136-E1B8F2E4FD64}"/>
    <dgm:cxn modelId="{C002511B-1AD6-6F47-8970-92ED0FEAE052}" type="presOf" srcId="{FA7A94D5-5C02-4BCE-BE39-93D6056488F4}" destId="{00B8A775-A83E-A743-9D29-8FADF5F02AB7}" srcOrd="1" destOrd="0" presId="urn:microsoft.com/office/officeart/2005/8/layout/list1"/>
    <dgm:cxn modelId="{F1DE4434-F802-4482-98E1-873063128EFA}" srcId="{AC8EC5F6-A56E-435C-ABFF-7986A672B505}" destId="{FA7A94D5-5C02-4BCE-BE39-93D6056488F4}" srcOrd="0" destOrd="0" parTransId="{2F7F91B2-C7AA-412F-B693-CA14BDA56366}" sibTransId="{7705EA77-454D-4D26-911B-C7A567067E61}"/>
    <dgm:cxn modelId="{4D58A439-1C47-4A4A-99BF-E1F0C2983621}" type="presOf" srcId="{4F43E411-909C-4A25-AF64-21AA641D9D8B}" destId="{E311CC43-3513-CE48-B242-3CB8611F171A}" srcOrd="0" destOrd="0" presId="urn:microsoft.com/office/officeart/2005/8/layout/list1"/>
    <dgm:cxn modelId="{C0A43D3C-442A-3645-9EE7-16089B42E668}" type="presOf" srcId="{FA7A94D5-5C02-4BCE-BE39-93D6056488F4}" destId="{C26D0A00-7B4B-2C4F-A2B8-321D2837A224}" srcOrd="0" destOrd="0" presId="urn:microsoft.com/office/officeart/2005/8/layout/list1"/>
    <dgm:cxn modelId="{5338ED46-C77A-6845-A9B9-9B263A557DEB}" type="presOf" srcId="{FC0A163B-2462-4370-86F1-F27E3B7646A3}" destId="{95A49A57-36E3-9848-A29E-48122113E492}" srcOrd="0" destOrd="1" presId="urn:microsoft.com/office/officeart/2005/8/layout/list1"/>
    <dgm:cxn modelId="{C1D44247-D6DE-4193-AC94-650BE0E7454F}" srcId="{AC8EC5F6-A56E-435C-ABFF-7986A672B505}" destId="{E5F45F0F-3835-4437-857B-D8634D904B73}" srcOrd="2" destOrd="0" parTransId="{66E04D46-9233-4D82-946D-A82D93ED0D60}" sibTransId="{A52805CE-9154-46EC-88B2-E5E4E4CF25CA}"/>
    <dgm:cxn modelId="{701C6368-BA1A-4245-8B11-FC2045A9006C}" type="presOf" srcId="{E5F45F0F-3835-4437-857B-D8634D904B73}" destId="{961C9FD9-0D8B-114B-98A1-78B7B876B68E}" srcOrd="1" destOrd="0" presId="urn:microsoft.com/office/officeart/2005/8/layout/list1"/>
    <dgm:cxn modelId="{4500737E-4F93-4AB6-8A8C-E5F8490F08AC}" srcId="{E5F45F0F-3835-4437-857B-D8634D904B73}" destId="{3A084991-DB8C-4A49-9982-C60398EF954E}" srcOrd="1" destOrd="0" parTransId="{CBFC9C55-3336-45EC-8453-7303F67DD5B1}" sibTransId="{13207B1F-DD72-4802-8EEC-83931AB30FCA}"/>
    <dgm:cxn modelId="{3A258BAB-A44D-4388-A6E3-1A026563C585}" srcId="{4E704246-3093-4E4F-837C-CDE11B433412}" destId="{36B90A4D-89E4-4ABE-8430-7EAD2AD7ECAF}" srcOrd="0" destOrd="0" parTransId="{A8E6FA5D-3430-4D49-8915-1F7979F1B22B}" sibTransId="{D4EFE24F-C4A8-41CD-B34B-08CEE61676EB}"/>
    <dgm:cxn modelId="{4F084FAC-0ACE-4EA7-AE1B-F13AFB416D3C}" srcId="{E5F45F0F-3835-4437-857B-D8634D904B73}" destId="{4F43E411-909C-4A25-AF64-21AA641D9D8B}" srcOrd="0" destOrd="0" parTransId="{2AA22616-7D0E-4886-9016-29987D5E5692}" sibTransId="{1540E0B5-D521-479F-979D-6FFE521336BC}"/>
    <dgm:cxn modelId="{14BE19C1-30DA-2141-B46C-F49866972439}" type="presOf" srcId="{E5F45F0F-3835-4437-857B-D8634D904B73}" destId="{B20F7244-8982-434B-B401-E445045F0627}" srcOrd="0" destOrd="0" presId="urn:microsoft.com/office/officeart/2005/8/layout/list1"/>
    <dgm:cxn modelId="{B5237ADC-E1D4-0F4C-BABE-1D5DD93F3789}" type="presOf" srcId="{4E704246-3093-4E4F-837C-CDE11B433412}" destId="{3220120A-4147-EF42-88A8-1D43ADC0C354}" srcOrd="0" destOrd="0" presId="urn:microsoft.com/office/officeart/2005/8/layout/list1"/>
    <dgm:cxn modelId="{B804FFED-9E67-5548-98CA-A74D94AACAEC}" type="presOf" srcId="{AC8EC5F6-A56E-435C-ABFF-7986A672B505}" destId="{F7C67EB6-1346-8D4E-B0F2-1C8FDD626DA7}" srcOrd="0" destOrd="0" presId="urn:microsoft.com/office/officeart/2005/8/layout/list1"/>
    <dgm:cxn modelId="{359D03FB-4F8C-BC4F-B82B-C60D6D9FD7E8}" type="presOf" srcId="{36B90A4D-89E4-4ABE-8430-7EAD2AD7ECAF}" destId="{95A49A57-36E3-9848-A29E-48122113E492}" srcOrd="0" destOrd="0" presId="urn:microsoft.com/office/officeart/2005/8/layout/list1"/>
    <dgm:cxn modelId="{C32E88A2-E835-C245-9453-207ABFF3F857}" type="presParOf" srcId="{F7C67EB6-1346-8D4E-B0F2-1C8FDD626DA7}" destId="{76463132-E2AB-6541-8A32-7E3043469303}" srcOrd="0" destOrd="0" presId="urn:microsoft.com/office/officeart/2005/8/layout/list1"/>
    <dgm:cxn modelId="{8CF5FC0F-BCA6-9C4A-B4AD-4C644BC78A3C}" type="presParOf" srcId="{76463132-E2AB-6541-8A32-7E3043469303}" destId="{C26D0A00-7B4B-2C4F-A2B8-321D2837A224}" srcOrd="0" destOrd="0" presId="urn:microsoft.com/office/officeart/2005/8/layout/list1"/>
    <dgm:cxn modelId="{5E69C27A-5CBC-0044-9FFA-27031E662619}" type="presParOf" srcId="{76463132-E2AB-6541-8A32-7E3043469303}" destId="{00B8A775-A83E-A743-9D29-8FADF5F02AB7}" srcOrd="1" destOrd="0" presId="urn:microsoft.com/office/officeart/2005/8/layout/list1"/>
    <dgm:cxn modelId="{80DE2E39-06A9-AC4B-86B8-285FE3017AFA}" type="presParOf" srcId="{F7C67EB6-1346-8D4E-B0F2-1C8FDD626DA7}" destId="{ADFA09BB-DEB6-2641-9FD4-0C7DC1DE51E2}" srcOrd="1" destOrd="0" presId="urn:microsoft.com/office/officeart/2005/8/layout/list1"/>
    <dgm:cxn modelId="{39CFD78D-D22D-4148-8A78-3B32F9B2BC45}" type="presParOf" srcId="{F7C67EB6-1346-8D4E-B0F2-1C8FDD626DA7}" destId="{C0D23216-F3B9-E64F-A317-BC2A7BC93877}" srcOrd="2" destOrd="0" presId="urn:microsoft.com/office/officeart/2005/8/layout/list1"/>
    <dgm:cxn modelId="{AD9B6265-21D7-BB4D-968B-9570B16D732A}" type="presParOf" srcId="{F7C67EB6-1346-8D4E-B0F2-1C8FDD626DA7}" destId="{2ACC4F83-CFD7-544C-846F-A91216D6F615}" srcOrd="3" destOrd="0" presId="urn:microsoft.com/office/officeart/2005/8/layout/list1"/>
    <dgm:cxn modelId="{8D0B6A1E-B370-794B-B02B-DBF3B82719CC}" type="presParOf" srcId="{F7C67EB6-1346-8D4E-B0F2-1C8FDD626DA7}" destId="{2394AB5D-ED1E-E046-8603-53C3501936ED}" srcOrd="4" destOrd="0" presId="urn:microsoft.com/office/officeart/2005/8/layout/list1"/>
    <dgm:cxn modelId="{9658DDD5-2E33-A244-BFC3-9A45555A8816}" type="presParOf" srcId="{2394AB5D-ED1E-E046-8603-53C3501936ED}" destId="{3220120A-4147-EF42-88A8-1D43ADC0C354}" srcOrd="0" destOrd="0" presId="urn:microsoft.com/office/officeart/2005/8/layout/list1"/>
    <dgm:cxn modelId="{CBC251BF-0799-6D46-BA47-73340EEA6251}" type="presParOf" srcId="{2394AB5D-ED1E-E046-8603-53C3501936ED}" destId="{387FD84C-76D6-2C43-80A3-DE5C8B022349}" srcOrd="1" destOrd="0" presId="urn:microsoft.com/office/officeart/2005/8/layout/list1"/>
    <dgm:cxn modelId="{71B99491-C1B2-9740-8C8C-0EA752104F79}" type="presParOf" srcId="{F7C67EB6-1346-8D4E-B0F2-1C8FDD626DA7}" destId="{F7955C74-549A-A14A-87EB-043B7A6765DE}" srcOrd="5" destOrd="0" presId="urn:microsoft.com/office/officeart/2005/8/layout/list1"/>
    <dgm:cxn modelId="{324E2740-4046-4C4C-8BCF-BB29E1501E74}" type="presParOf" srcId="{F7C67EB6-1346-8D4E-B0F2-1C8FDD626DA7}" destId="{95A49A57-36E3-9848-A29E-48122113E492}" srcOrd="6" destOrd="0" presId="urn:microsoft.com/office/officeart/2005/8/layout/list1"/>
    <dgm:cxn modelId="{2045D265-4928-3344-AAD8-B21D109E2D8E}" type="presParOf" srcId="{F7C67EB6-1346-8D4E-B0F2-1C8FDD626DA7}" destId="{A80B9983-3C92-CD44-9C79-423E26345313}" srcOrd="7" destOrd="0" presId="urn:microsoft.com/office/officeart/2005/8/layout/list1"/>
    <dgm:cxn modelId="{7CD555A1-7723-0647-9B3E-54281C8A5624}" type="presParOf" srcId="{F7C67EB6-1346-8D4E-B0F2-1C8FDD626DA7}" destId="{16087141-4E5C-514F-BA90-3F4C5E79783F}" srcOrd="8" destOrd="0" presId="urn:microsoft.com/office/officeart/2005/8/layout/list1"/>
    <dgm:cxn modelId="{4DB65F09-786A-194B-AE19-C77A80325A1E}" type="presParOf" srcId="{16087141-4E5C-514F-BA90-3F4C5E79783F}" destId="{B20F7244-8982-434B-B401-E445045F0627}" srcOrd="0" destOrd="0" presId="urn:microsoft.com/office/officeart/2005/8/layout/list1"/>
    <dgm:cxn modelId="{01BD20E6-4B18-F345-AF6C-73D904ECDEC3}" type="presParOf" srcId="{16087141-4E5C-514F-BA90-3F4C5E79783F}" destId="{961C9FD9-0D8B-114B-98A1-78B7B876B68E}" srcOrd="1" destOrd="0" presId="urn:microsoft.com/office/officeart/2005/8/layout/list1"/>
    <dgm:cxn modelId="{1A2411D5-0497-BC41-9A06-51FE6C6B4E6A}" type="presParOf" srcId="{F7C67EB6-1346-8D4E-B0F2-1C8FDD626DA7}" destId="{2AAF11E3-4B8D-C84C-BFA8-6D6857325360}" srcOrd="9" destOrd="0" presId="urn:microsoft.com/office/officeart/2005/8/layout/list1"/>
    <dgm:cxn modelId="{88CED429-FEDD-8440-8DF6-D0709AC2BBB1}" type="presParOf" srcId="{F7C67EB6-1346-8D4E-B0F2-1C8FDD626DA7}" destId="{E311CC43-3513-CE48-B242-3CB8611F17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4F773D-4969-41C3-B02B-0AB6E476C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D65585-1500-4EEC-863E-C61CD21DDA3B}">
      <dgm:prSet/>
      <dgm:spPr/>
      <dgm:t>
        <a:bodyPr/>
        <a:lstStyle/>
        <a:p>
          <a:r>
            <a:rPr lang="en-US" dirty="0"/>
            <a:t>Certification is provided by IMFOA.  The Institute and Academy is strictly the educational component.</a:t>
          </a:r>
        </a:p>
      </dgm:t>
    </dgm:pt>
    <dgm:pt modelId="{BC3801CC-EB28-47BA-A8DA-F7D1EFDDD5C5}" type="parTrans" cxnId="{7EB58181-A2F4-4946-9F88-C1D73F84AB38}">
      <dgm:prSet/>
      <dgm:spPr/>
      <dgm:t>
        <a:bodyPr/>
        <a:lstStyle/>
        <a:p>
          <a:endParaRPr lang="en-US"/>
        </a:p>
      </dgm:t>
    </dgm:pt>
    <dgm:pt modelId="{845B4244-17BA-41EB-AE95-961F02BCA8BE}" type="sibTrans" cxnId="{7EB58181-A2F4-4946-9F88-C1D73F84AB38}">
      <dgm:prSet/>
      <dgm:spPr/>
      <dgm:t>
        <a:bodyPr/>
        <a:lstStyle/>
        <a:p>
          <a:endParaRPr lang="en-US"/>
        </a:p>
      </dgm:t>
    </dgm:pt>
    <dgm:pt modelId="{057A833B-61E9-40D7-8455-78E4DFCD83BC}">
      <dgm:prSet/>
      <dgm:spPr/>
      <dgm:t>
        <a:bodyPr/>
        <a:lstStyle/>
        <a:p>
          <a:r>
            <a:rPr lang="en-US" dirty="0"/>
            <a:t>Which certification you pursue is based on your title and your goals.</a:t>
          </a:r>
        </a:p>
      </dgm:t>
    </dgm:pt>
    <dgm:pt modelId="{73316C52-65B3-4A01-85DC-9C455C1BAE19}" type="parTrans" cxnId="{4C7826E4-6192-4258-9A13-B37E04FCBC45}">
      <dgm:prSet/>
      <dgm:spPr/>
      <dgm:t>
        <a:bodyPr/>
        <a:lstStyle/>
        <a:p>
          <a:endParaRPr lang="en-US"/>
        </a:p>
      </dgm:t>
    </dgm:pt>
    <dgm:pt modelId="{DA34C342-67BA-4B1D-9773-CA1309FC3547}" type="sibTrans" cxnId="{4C7826E4-6192-4258-9A13-B37E04FCBC45}">
      <dgm:prSet/>
      <dgm:spPr/>
      <dgm:t>
        <a:bodyPr/>
        <a:lstStyle/>
        <a:p>
          <a:endParaRPr lang="en-US"/>
        </a:p>
      </dgm:t>
    </dgm:pt>
    <dgm:pt modelId="{7A19C6CE-CF24-4699-B1AE-675A1A8DC215}">
      <dgm:prSet/>
      <dgm:spPr/>
      <dgm:t>
        <a:bodyPr/>
        <a:lstStyle/>
        <a:p>
          <a:r>
            <a:rPr lang="en-US" dirty="0"/>
            <a:t>Course hours must be within 8 years of applying for initial certification. Otherwise, they expire and must be retaken.</a:t>
          </a:r>
        </a:p>
      </dgm:t>
    </dgm:pt>
    <dgm:pt modelId="{AB3260DC-06DB-4425-9AF6-63F88588AD12}" type="parTrans" cxnId="{B7C01B09-C5B0-4CFC-B24C-69E835846831}">
      <dgm:prSet/>
      <dgm:spPr/>
      <dgm:t>
        <a:bodyPr/>
        <a:lstStyle/>
        <a:p>
          <a:endParaRPr lang="en-US"/>
        </a:p>
      </dgm:t>
    </dgm:pt>
    <dgm:pt modelId="{92B09064-6F96-42C5-B1FA-041BADBEEB51}" type="sibTrans" cxnId="{B7C01B09-C5B0-4CFC-B24C-69E835846831}">
      <dgm:prSet/>
      <dgm:spPr/>
      <dgm:t>
        <a:bodyPr/>
        <a:lstStyle/>
        <a:p>
          <a:endParaRPr lang="en-US"/>
        </a:p>
      </dgm:t>
    </dgm:pt>
    <dgm:pt modelId="{E24FA7B4-ADB3-114C-AFB1-C1E9131A2F8E}" type="pres">
      <dgm:prSet presAssocID="{554F773D-4969-41C3-B02B-0AB6E476C132}" presName="linear" presStyleCnt="0">
        <dgm:presLayoutVars>
          <dgm:animLvl val="lvl"/>
          <dgm:resizeHandles val="exact"/>
        </dgm:presLayoutVars>
      </dgm:prSet>
      <dgm:spPr/>
    </dgm:pt>
    <dgm:pt modelId="{9BA9218C-CEED-314F-82FD-99C2FD10242E}" type="pres">
      <dgm:prSet presAssocID="{8AD65585-1500-4EEC-863E-C61CD21DDA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D92864D-2949-304D-A93A-28494E99D28E}" type="pres">
      <dgm:prSet presAssocID="{845B4244-17BA-41EB-AE95-961F02BCA8BE}" presName="spacer" presStyleCnt="0"/>
      <dgm:spPr/>
    </dgm:pt>
    <dgm:pt modelId="{014BCEEE-23D7-C441-A514-C21077E0A062}" type="pres">
      <dgm:prSet presAssocID="{057A833B-61E9-40D7-8455-78E4DFCD83B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52EB16-910D-1747-8212-8ECEB5D49C54}" type="pres">
      <dgm:prSet presAssocID="{DA34C342-67BA-4B1D-9773-CA1309FC3547}" presName="spacer" presStyleCnt="0"/>
      <dgm:spPr/>
    </dgm:pt>
    <dgm:pt modelId="{795C14AD-5881-7047-A3C1-73C675237089}" type="pres">
      <dgm:prSet presAssocID="{7A19C6CE-CF24-4699-B1AE-675A1A8DC21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7C01B09-C5B0-4CFC-B24C-69E835846831}" srcId="{554F773D-4969-41C3-B02B-0AB6E476C132}" destId="{7A19C6CE-CF24-4699-B1AE-675A1A8DC215}" srcOrd="2" destOrd="0" parTransId="{AB3260DC-06DB-4425-9AF6-63F88588AD12}" sibTransId="{92B09064-6F96-42C5-B1FA-041BADBEEB51}"/>
    <dgm:cxn modelId="{4A677D22-3FC8-044D-8F33-5408E8F1EA41}" type="presOf" srcId="{8AD65585-1500-4EEC-863E-C61CD21DDA3B}" destId="{9BA9218C-CEED-314F-82FD-99C2FD10242E}" srcOrd="0" destOrd="0" presId="urn:microsoft.com/office/officeart/2005/8/layout/vList2"/>
    <dgm:cxn modelId="{C38CFB3A-8C55-BA43-8C6C-FF73329B9294}" type="presOf" srcId="{554F773D-4969-41C3-B02B-0AB6E476C132}" destId="{E24FA7B4-ADB3-114C-AFB1-C1E9131A2F8E}" srcOrd="0" destOrd="0" presId="urn:microsoft.com/office/officeart/2005/8/layout/vList2"/>
    <dgm:cxn modelId="{D4B6FA7D-400E-7F43-BB8F-A484AC3DD9AC}" type="presOf" srcId="{057A833B-61E9-40D7-8455-78E4DFCD83BC}" destId="{014BCEEE-23D7-C441-A514-C21077E0A062}" srcOrd="0" destOrd="0" presId="urn:microsoft.com/office/officeart/2005/8/layout/vList2"/>
    <dgm:cxn modelId="{7EB58181-A2F4-4946-9F88-C1D73F84AB38}" srcId="{554F773D-4969-41C3-B02B-0AB6E476C132}" destId="{8AD65585-1500-4EEC-863E-C61CD21DDA3B}" srcOrd="0" destOrd="0" parTransId="{BC3801CC-EB28-47BA-A8DA-F7D1EFDDD5C5}" sibTransId="{845B4244-17BA-41EB-AE95-961F02BCA8BE}"/>
    <dgm:cxn modelId="{AF66648E-F12B-E94E-BC47-B0B40FC7FA78}" type="presOf" srcId="{7A19C6CE-CF24-4699-B1AE-675A1A8DC215}" destId="{795C14AD-5881-7047-A3C1-73C675237089}" srcOrd="0" destOrd="0" presId="urn:microsoft.com/office/officeart/2005/8/layout/vList2"/>
    <dgm:cxn modelId="{4C7826E4-6192-4258-9A13-B37E04FCBC45}" srcId="{554F773D-4969-41C3-B02B-0AB6E476C132}" destId="{057A833B-61E9-40D7-8455-78E4DFCD83BC}" srcOrd="1" destOrd="0" parTransId="{73316C52-65B3-4A01-85DC-9C455C1BAE19}" sibTransId="{DA34C342-67BA-4B1D-9773-CA1309FC3547}"/>
    <dgm:cxn modelId="{ECFF7BF2-69C8-6D4B-B6C6-C6BE9E7EF3EE}" type="presParOf" srcId="{E24FA7B4-ADB3-114C-AFB1-C1E9131A2F8E}" destId="{9BA9218C-CEED-314F-82FD-99C2FD10242E}" srcOrd="0" destOrd="0" presId="urn:microsoft.com/office/officeart/2005/8/layout/vList2"/>
    <dgm:cxn modelId="{42FB5D17-5F72-B348-9D8B-6352F50BC574}" type="presParOf" srcId="{E24FA7B4-ADB3-114C-AFB1-C1E9131A2F8E}" destId="{FD92864D-2949-304D-A93A-28494E99D28E}" srcOrd="1" destOrd="0" presId="urn:microsoft.com/office/officeart/2005/8/layout/vList2"/>
    <dgm:cxn modelId="{75539089-DE86-BE4D-9DAD-B5057AA674AC}" type="presParOf" srcId="{E24FA7B4-ADB3-114C-AFB1-C1E9131A2F8E}" destId="{014BCEEE-23D7-C441-A514-C21077E0A062}" srcOrd="2" destOrd="0" presId="urn:microsoft.com/office/officeart/2005/8/layout/vList2"/>
    <dgm:cxn modelId="{8A4D2991-8802-3D49-ACD5-B95F37521274}" type="presParOf" srcId="{E24FA7B4-ADB3-114C-AFB1-C1E9131A2F8E}" destId="{6052EB16-910D-1747-8212-8ECEB5D49C54}" srcOrd="3" destOrd="0" presId="urn:microsoft.com/office/officeart/2005/8/layout/vList2"/>
    <dgm:cxn modelId="{A40FD0A2-00F7-0143-9982-5542DA98F6EA}" type="presParOf" srcId="{E24FA7B4-ADB3-114C-AFB1-C1E9131A2F8E}" destId="{795C14AD-5881-7047-A3C1-73C6752370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561C45-F57F-49C7-B4E2-7FD8F7C204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3980A1-F264-4B85-B6B2-19C00DF644D2}">
      <dgm:prSet/>
      <dgm:spPr/>
      <dgm:t>
        <a:bodyPr/>
        <a:lstStyle/>
        <a:p>
          <a:r>
            <a:rPr lang="en-US"/>
            <a:t>Recertification requires 15 contact hours of continuing education per year</a:t>
          </a:r>
        </a:p>
      </dgm:t>
    </dgm:pt>
    <dgm:pt modelId="{AA34A1AB-A020-409C-BA54-9669E3A7A242}" type="parTrans" cxnId="{3A9F74B1-C978-46F3-9764-7341F4C3DBC7}">
      <dgm:prSet/>
      <dgm:spPr/>
      <dgm:t>
        <a:bodyPr/>
        <a:lstStyle/>
        <a:p>
          <a:endParaRPr lang="en-US"/>
        </a:p>
      </dgm:t>
    </dgm:pt>
    <dgm:pt modelId="{FD4EF4BF-781D-4612-9E11-A0EE7715C754}" type="sibTrans" cxnId="{3A9F74B1-C978-46F3-9764-7341F4C3DBC7}">
      <dgm:prSet/>
      <dgm:spPr/>
      <dgm:t>
        <a:bodyPr/>
        <a:lstStyle/>
        <a:p>
          <a:endParaRPr lang="en-US"/>
        </a:p>
      </dgm:t>
    </dgm:pt>
    <dgm:pt modelId="{5C37914E-B754-4E84-9A6D-D6DBEB7E6969}">
      <dgm:prSet/>
      <dgm:spPr/>
      <dgm:t>
        <a:bodyPr/>
        <a:lstStyle/>
        <a:p>
          <a:r>
            <a:rPr lang="en-US" dirty="0"/>
            <a:t>Courses can only be used once per certifying period, however Institute classes can be used towards recertification purposes after a certain time has passed from initial certification. </a:t>
          </a:r>
        </a:p>
      </dgm:t>
    </dgm:pt>
    <dgm:pt modelId="{0494D37D-4EC3-43B9-9A44-8A966E95C872}" type="parTrans" cxnId="{5E9F246B-AC2D-40D8-AB72-84556EB4606B}">
      <dgm:prSet/>
      <dgm:spPr/>
      <dgm:t>
        <a:bodyPr/>
        <a:lstStyle/>
        <a:p>
          <a:endParaRPr lang="en-US"/>
        </a:p>
      </dgm:t>
    </dgm:pt>
    <dgm:pt modelId="{9919B83F-18A1-41A9-8DD1-8FED338EB7E2}" type="sibTrans" cxnId="{5E9F246B-AC2D-40D8-AB72-84556EB4606B}">
      <dgm:prSet/>
      <dgm:spPr/>
      <dgm:t>
        <a:bodyPr/>
        <a:lstStyle/>
        <a:p>
          <a:endParaRPr lang="en-US"/>
        </a:p>
      </dgm:t>
    </dgm:pt>
    <dgm:pt modelId="{15B22496-076B-EC4B-B578-84F9C34941F5}" type="pres">
      <dgm:prSet presAssocID="{DE561C45-F57F-49C7-B4E2-7FD8F7C20450}" presName="linear" presStyleCnt="0">
        <dgm:presLayoutVars>
          <dgm:animLvl val="lvl"/>
          <dgm:resizeHandles val="exact"/>
        </dgm:presLayoutVars>
      </dgm:prSet>
      <dgm:spPr/>
    </dgm:pt>
    <dgm:pt modelId="{B70BE6D0-9B20-B649-BC7D-FE54D6DA003F}" type="pres">
      <dgm:prSet presAssocID="{063980A1-F264-4B85-B6B2-19C00DF644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60AFBD6-C37B-A84C-B99A-A36966C0ECE4}" type="pres">
      <dgm:prSet presAssocID="{FD4EF4BF-781D-4612-9E11-A0EE7715C754}" presName="spacer" presStyleCnt="0"/>
      <dgm:spPr/>
    </dgm:pt>
    <dgm:pt modelId="{9EC51FDF-F89A-764F-884C-526D08C2B73B}" type="pres">
      <dgm:prSet presAssocID="{5C37914E-B754-4E84-9A6D-D6DBEB7E69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E6F6162-993E-8345-86E8-332BB05FCC16}" type="presOf" srcId="{063980A1-F264-4B85-B6B2-19C00DF644D2}" destId="{B70BE6D0-9B20-B649-BC7D-FE54D6DA003F}" srcOrd="0" destOrd="0" presId="urn:microsoft.com/office/officeart/2005/8/layout/vList2"/>
    <dgm:cxn modelId="{5E9F246B-AC2D-40D8-AB72-84556EB4606B}" srcId="{DE561C45-F57F-49C7-B4E2-7FD8F7C20450}" destId="{5C37914E-B754-4E84-9A6D-D6DBEB7E6969}" srcOrd="1" destOrd="0" parTransId="{0494D37D-4EC3-43B9-9A44-8A966E95C872}" sibTransId="{9919B83F-18A1-41A9-8DD1-8FED338EB7E2}"/>
    <dgm:cxn modelId="{3B726A8E-FE85-C24D-AFBD-3D262E2D4F23}" type="presOf" srcId="{DE561C45-F57F-49C7-B4E2-7FD8F7C20450}" destId="{15B22496-076B-EC4B-B578-84F9C34941F5}" srcOrd="0" destOrd="0" presId="urn:microsoft.com/office/officeart/2005/8/layout/vList2"/>
    <dgm:cxn modelId="{3A9F74B1-C978-46F3-9764-7341F4C3DBC7}" srcId="{DE561C45-F57F-49C7-B4E2-7FD8F7C20450}" destId="{063980A1-F264-4B85-B6B2-19C00DF644D2}" srcOrd="0" destOrd="0" parTransId="{AA34A1AB-A020-409C-BA54-9669E3A7A242}" sibTransId="{FD4EF4BF-781D-4612-9E11-A0EE7715C754}"/>
    <dgm:cxn modelId="{92F862DE-868F-9641-9AE4-1FA822EEE68A}" type="presOf" srcId="{5C37914E-B754-4E84-9A6D-D6DBEB7E6969}" destId="{9EC51FDF-F89A-764F-884C-526D08C2B73B}" srcOrd="0" destOrd="0" presId="urn:microsoft.com/office/officeart/2005/8/layout/vList2"/>
    <dgm:cxn modelId="{36B897AA-090A-6945-A48C-8DA7FF5E4F7E}" type="presParOf" srcId="{15B22496-076B-EC4B-B578-84F9C34941F5}" destId="{B70BE6D0-9B20-B649-BC7D-FE54D6DA003F}" srcOrd="0" destOrd="0" presId="urn:microsoft.com/office/officeart/2005/8/layout/vList2"/>
    <dgm:cxn modelId="{F9EE05A3-4EF9-3046-B204-A4E424A226D3}" type="presParOf" srcId="{15B22496-076B-EC4B-B578-84F9C34941F5}" destId="{F60AFBD6-C37B-A84C-B99A-A36966C0ECE4}" srcOrd="1" destOrd="0" presId="urn:microsoft.com/office/officeart/2005/8/layout/vList2"/>
    <dgm:cxn modelId="{B82A6489-FFA1-AF4D-BBD7-24ACD6F04F60}" type="presParOf" srcId="{15B22496-076B-EC4B-B578-84F9C34941F5}" destId="{9EC51FDF-F89A-764F-884C-526D08C2B73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C584F-5AC2-C54E-BE3C-F8080B01A718}">
      <dsp:nvSpPr>
        <dsp:cNvPr id="0" name=""/>
        <dsp:cNvSpPr/>
      </dsp:nvSpPr>
      <dsp:spPr>
        <a:xfrm>
          <a:off x="938" y="1030311"/>
          <a:ext cx="3660365" cy="21962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400" kern="1200" dirty="0"/>
            <a:t>Municipal Professionals Institute Information</a:t>
          </a:r>
        </a:p>
      </dsp:txBody>
      <dsp:txXfrm>
        <a:off x="938" y="1030311"/>
        <a:ext cx="3660365" cy="2196219"/>
      </dsp:txXfrm>
    </dsp:sp>
    <dsp:sp modelId="{0A68F9BE-E9CF-7242-B9DD-FE471BBE9C92}">
      <dsp:nvSpPr>
        <dsp:cNvPr id="0" name=""/>
        <dsp:cNvSpPr/>
      </dsp:nvSpPr>
      <dsp:spPr>
        <a:xfrm>
          <a:off x="4027340" y="1030311"/>
          <a:ext cx="3660365" cy="21962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400" kern="1200" dirty="0"/>
            <a:t>Municipal Professionals Academy Information</a:t>
          </a:r>
        </a:p>
      </dsp:txBody>
      <dsp:txXfrm>
        <a:off x="4027340" y="1030311"/>
        <a:ext cx="3660365" cy="2196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BA4FA-97D9-BA4D-B541-87E523693B96}">
      <dsp:nvSpPr>
        <dsp:cNvPr id="0" name=""/>
        <dsp:cNvSpPr/>
      </dsp:nvSpPr>
      <dsp:spPr>
        <a:xfrm>
          <a:off x="0" y="0"/>
          <a:ext cx="768864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7CD4B6-EAE2-334D-9BA1-1C1E2131BA3B}">
      <dsp:nvSpPr>
        <dsp:cNvPr id="0" name=""/>
        <dsp:cNvSpPr/>
      </dsp:nvSpPr>
      <dsp:spPr>
        <a:xfrm>
          <a:off x="0" y="0"/>
          <a:ext cx="1537729" cy="2128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Beginner courses that are designed to help municipal professionals with their day-to-day duties.</a:t>
          </a:r>
        </a:p>
      </dsp:txBody>
      <dsp:txXfrm>
        <a:off x="0" y="0"/>
        <a:ext cx="1537729" cy="2128421"/>
      </dsp:txXfrm>
    </dsp:sp>
    <dsp:sp modelId="{F7BA1678-DE77-B74B-A569-125753853519}">
      <dsp:nvSpPr>
        <dsp:cNvPr id="0" name=""/>
        <dsp:cNvSpPr/>
      </dsp:nvSpPr>
      <dsp:spPr>
        <a:xfrm>
          <a:off x="1653058" y="33256"/>
          <a:ext cx="6035586" cy="665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 not need to be taken in any order and are on your schedule</a:t>
          </a:r>
        </a:p>
      </dsp:txBody>
      <dsp:txXfrm>
        <a:off x="1653058" y="33256"/>
        <a:ext cx="6035586" cy="665131"/>
      </dsp:txXfrm>
    </dsp:sp>
    <dsp:sp modelId="{49E94194-711C-D34C-964E-F896034D626B}">
      <dsp:nvSpPr>
        <dsp:cNvPr id="0" name=""/>
        <dsp:cNvSpPr/>
      </dsp:nvSpPr>
      <dsp:spPr>
        <a:xfrm>
          <a:off x="1537729" y="698388"/>
          <a:ext cx="615091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3BEFCCD-9549-364C-94B8-C8B34CE129DE}">
      <dsp:nvSpPr>
        <dsp:cNvPr id="0" name=""/>
        <dsp:cNvSpPr/>
      </dsp:nvSpPr>
      <dsp:spPr>
        <a:xfrm>
          <a:off x="1653058" y="731644"/>
          <a:ext cx="6035586" cy="665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Target audience: City clerks, finance officers, administrators, utility clerks, elected officials, etc.</a:t>
          </a:r>
        </a:p>
      </dsp:txBody>
      <dsp:txXfrm>
        <a:off x="1653058" y="731644"/>
        <a:ext cx="6035586" cy="665131"/>
      </dsp:txXfrm>
    </dsp:sp>
    <dsp:sp modelId="{174A8E27-6F7A-1A49-B49A-A6509003C38E}">
      <dsp:nvSpPr>
        <dsp:cNvPr id="0" name=""/>
        <dsp:cNvSpPr/>
      </dsp:nvSpPr>
      <dsp:spPr>
        <a:xfrm>
          <a:off x="1537729" y="1396776"/>
          <a:ext cx="615091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BBEE49C-590E-1049-8BCD-E46F16FE27D0}">
      <dsp:nvSpPr>
        <dsp:cNvPr id="0" name=""/>
        <dsp:cNvSpPr/>
      </dsp:nvSpPr>
      <dsp:spPr>
        <a:xfrm>
          <a:off x="1653058" y="1430033"/>
          <a:ext cx="6035586" cy="665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Lovingly known as ”clerk school”</a:t>
          </a:r>
        </a:p>
      </dsp:txBody>
      <dsp:txXfrm>
        <a:off x="1653058" y="1430033"/>
        <a:ext cx="6035586" cy="665131"/>
      </dsp:txXfrm>
    </dsp:sp>
    <dsp:sp modelId="{5E4CB7DA-9CB8-164F-8551-F876E6893D61}">
      <dsp:nvSpPr>
        <dsp:cNvPr id="0" name=""/>
        <dsp:cNvSpPr/>
      </dsp:nvSpPr>
      <dsp:spPr>
        <a:xfrm>
          <a:off x="1537729" y="2095164"/>
          <a:ext cx="615091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6193EAB-549F-014C-95D0-466F1FBD0EF4}">
      <dsp:nvSpPr>
        <dsp:cNvPr id="0" name=""/>
        <dsp:cNvSpPr/>
      </dsp:nvSpPr>
      <dsp:spPr>
        <a:xfrm>
          <a:off x="0" y="2128421"/>
          <a:ext cx="768864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409A33F-C6B3-3149-B6DF-1C396F6AFA39}">
      <dsp:nvSpPr>
        <dsp:cNvPr id="0" name=""/>
        <dsp:cNvSpPr/>
      </dsp:nvSpPr>
      <dsp:spPr>
        <a:xfrm>
          <a:off x="0" y="2128421"/>
          <a:ext cx="1537729" cy="2128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Pathway to being certified as a municipal clerk or finance officer</a:t>
          </a:r>
        </a:p>
      </dsp:txBody>
      <dsp:txXfrm>
        <a:off x="0" y="2128421"/>
        <a:ext cx="1537729" cy="2128421"/>
      </dsp:txXfrm>
    </dsp:sp>
    <dsp:sp modelId="{733E41E4-360E-6642-8D97-46572725F604}">
      <dsp:nvSpPr>
        <dsp:cNvPr id="0" name=""/>
        <dsp:cNvSpPr/>
      </dsp:nvSpPr>
      <dsp:spPr>
        <a:xfrm>
          <a:off x="1653058" y="2177890"/>
          <a:ext cx="6035586" cy="989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Fees are $16 per credit hour</a:t>
          </a:r>
        </a:p>
      </dsp:txBody>
      <dsp:txXfrm>
        <a:off x="1653058" y="2177890"/>
        <a:ext cx="6035586" cy="989383"/>
      </dsp:txXfrm>
    </dsp:sp>
    <dsp:sp modelId="{C01CF05E-0D7F-694E-804F-8198AD5D11E5}">
      <dsp:nvSpPr>
        <dsp:cNvPr id="0" name=""/>
        <dsp:cNvSpPr/>
      </dsp:nvSpPr>
      <dsp:spPr>
        <a:xfrm>
          <a:off x="1537729" y="3167274"/>
          <a:ext cx="615091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929B7D3-6EBD-9742-8BA9-17E673D7D4EE}">
      <dsp:nvSpPr>
        <dsp:cNvPr id="0" name=""/>
        <dsp:cNvSpPr/>
      </dsp:nvSpPr>
      <dsp:spPr>
        <a:xfrm>
          <a:off x="1653058" y="3216743"/>
          <a:ext cx="6035586" cy="989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 credit hour is equal to an hour of class. So a 4 hour class is worth 4 credits</a:t>
          </a:r>
        </a:p>
      </dsp:txBody>
      <dsp:txXfrm>
        <a:off x="1653058" y="3216743"/>
        <a:ext cx="6035586" cy="989383"/>
      </dsp:txXfrm>
    </dsp:sp>
    <dsp:sp modelId="{6CE6D0D4-4671-6C4F-AE53-A0AE94487C76}">
      <dsp:nvSpPr>
        <dsp:cNvPr id="0" name=""/>
        <dsp:cNvSpPr/>
      </dsp:nvSpPr>
      <dsp:spPr>
        <a:xfrm>
          <a:off x="1537729" y="4206126"/>
          <a:ext cx="615091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A8813-50E1-4C78-891D-9ACD485C2BAF}">
      <dsp:nvSpPr>
        <dsp:cNvPr id="0" name=""/>
        <dsp:cNvSpPr/>
      </dsp:nvSpPr>
      <dsp:spPr>
        <a:xfrm>
          <a:off x="0" y="1805"/>
          <a:ext cx="78867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73A35-F66F-4E30-865C-48EECB375B45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99D2E-6A70-4934-AD18-111E21016C0F}">
      <dsp:nvSpPr>
        <dsp:cNvPr id="0" name=""/>
        <dsp:cNvSpPr/>
      </dsp:nvSpPr>
      <dsp:spPr>
        <a:xfrm>
          <a:off x="1057183" y="1805"/>
          <a:ext cx="68295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Cost to attend is $250 and is worth 16 credit hours for attending the entire Academy.  </a:t>
          </a:r>
        </a:p>
      </dsp:txBody>
      <dsp:txXfrm>
        <a:off x="1057183" y="1805"/>
        <a:ext cx="6829516" cy="915310"/>
      </dsp:txXfrm>
    </dsp:sp>
    <dsp:sp modelId="{7184FA58-76BE-4908-AD01-94B66A65496E}">
      <dsp:nvSpPr>
        <dsp:cNvPr id="0" name=""/>
        <dsp:cNvSpPr/>
      </dsp:nvSpPr>
      <dsp:spPr>
        <a:xfrm>
          <a:off x="0" y="1145944"/>
          <a:ext cx="78867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024FA-75A7-4B9E-BB2D-B49710989398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48727-2A7B-4288-A410-28714947EB5B}">
      <dsp:nvSpPr>
        <dsp:cNvPr id="0" name=""/>
        <dsp:cNvSpPr/>
      </dsp:nvSpPr>
      <dsp:spPr>
        <a:xfrm>
          <a:off x="1057183" y="1145944"/>
          <a:ext cx="68295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Offers advanced educational information on a variety of topics that are vital parts of your positions</a:t>
          </a:r>
        </a:p>
      </dsp:txBody>
      <dsp:txXfrm>
        <a:off x="1057183" y="1145944"/>
        <a:ext cx="6829516" cy="915310"/>
      </dsp:txXfrm>
    </dsp:sp>
    <dsp:sp modelId="{14926488-DC6A-4AC0-8061-DB05F14A1C8E}">
      <dsp:nvSpPr>
        <dsp:cNvPr id="0" name=""/>
        <dsp:cNvSpPr/>
      </dsp:nvSpPr>
      <dsp:spPr>
        <a:xfrm>
          <a:off x="0" y="2290082"/>
          <a:ext cx="78867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CC45E-9991-4CBB-AE6F-EA5630D175C6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0120D-FEF5-4B54-9DE9-021F7B094F49}">
      <dsp:nvSpPr>
        <dsp:cNvPr id="0" name=""/>
        <dsp:cNvSpPr/>
      </dsp:nvSpPr>
      <dsp:spPr>
        <a:xfrm>
          <a:off x="1057183" y="2290082"/>
          <a:ext cx="68295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You do not have to be certified to attend, nor do you have to have completed the Institute</a:t>
          </a:r>
        </a:p>
      </dsp:txBody>
      <dsp:txXfrm>
        <a:off x="1057183" y="2290082"/>
        <a:ext cx="6829516" cy="915310"/>
      </dsp:txXfrm>
    </dsp:sp>
    <dsp:sp modelId="{2C997246-616E-B640-BB17-9412BF8E20BA}">
      <dsp:nvSpPr>
        <dsp:cNvPr id="0" name=""/>
        <dsp:cNvSpPr/>
      </dsp:nvSpPr>
      <dsp:spPr>
        <a:xfrm>
          <a:off x="0" y="3434221"/>
          <a:ext cx="78867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D4A24-48E1-2647-B6A6-253D84A4B027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8C084-D0E4-AF46-AA2B-673034C55AF1}">
      <dsp:nvSpPr>
        <dsp:cNvPr id="0" name=""/>
        <dsp:cNvSpPr/>
      </dsp:nvSpPr>
      <dsp:spPr>
        <a:xfrm>
          <a:off x="1057183" y="3434221"/>
          <a:ext cx="68295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For recertification purposes, this is an easy way to get your credits each year! . </a:t>
          </a:r>
        </a:p>
      </dsp:txBody>
      <dsp:txXfrm>
        <a:off x="1057183" y="3434221"/>
        <a:ext cx="6829516" cy="915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1223A-FAAA-B142-9A83-6FE7E7F1CF03}">
      <dsp:nvSpPr>
        <dsp:cNvPr id="0" name=""/>
        <dsp:cNvSpPr/>
      </dsp:nvSpPr>
      <dsp:spPr>
        <a:xfrm>
          <a:off x="3495179" y="2128421"/>
          <a:ext cx="698285" cy="1501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9142" y="0"/>
              </a:lnTo>
              <a:lnTo>
                <a:pt x="349142" y="1501313"/>
              </a:lnTo>
              <a:lnTo>
                <a:pt x="698285" y="15013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131D1-E48F-614C-99E0-79D7A633CC45}">
      <dsp:nvSpPr>
        <dsp:cNvPr id="0" name=""/>
        <dsp:cNvSpPr/>
      </dsp:nvSpPr>
      <dsp:spPr>
        <a:xfrm>
          <a:off x="3495179" y="2082701"/>
          <a:ext cx="6982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8285" y="457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BDB7D-CD33-2F47-9BC4-83858ACA4860}">
      <dsp:nvSpPr>
        <dsp:cNvPr id="0" name=""/>
        <dsp:cNvSpPr/>
      </dsp:nvSpPr>
      <dsp:spPr>
        <a:xfrm>
          <a:off x="3495179" y="627108"/>
          <a:ext cx="698285" cy="1501313"/>
        </a:xfrm>
        <a:custGeom>
          <a:avLst/>
          <a:gdLst/>
          <a:ahLst/>
          <a:cxnLst/>
          <a:rect l="0" t="0" r="0" b="0"/>
          <a:pathLst>
            <a:path>
              <a:moveTo>
                <a:pt x="0" y="1501313"/>
              </a:moveTo>
              <a:lnTo>
                <a:pt x="349142" y="1501313"/>
              </a:lnTo>
              <a:lnTo>
                <a:pt x="349142" y="0"/>
              </a:lnTo>
              <a:lnTo>
                <a:pt x="698285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9B4CA-76B2-F34D-9C43-C659D64E3D92}">
      <dsp:nvSpPr>
        <dsp:cNvPr id="0" name=""/>
        <dsp:cNvSpPr/>
      </dsp:nvSpPr>
      <dsp:spPr>
        <a:xfrm>
          <a:off x="3754" y="94666"/>
          <a:ext cx="3491425" cy="1064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Academy will be June 9-11, 2025</a:t>
          </a:r>
        </a:p>
      </dsp:txBody>
      <dsp:txXfrm>
        <a:off x="3754" y="94666"/>
        <a:ext cx="3491425" cy="1064884"/>
      </dsp:txXfrm>
    </dsp:sp>
    <dsp:sp modelId="{22BDFC03-25D0-E94F-A160-8A932101302A}">
      <dsp:nvSpPr>
        <dsp:cNvPr id="0" name=""/>
        <dsp:cNvSpPr/>
      </dsp:nvSpPr>
      <dsp:spPr>
        <a:xfrm>
          <a:off x="3754" y="1595979"/>
          <a:ext cx="3491425" cy="1064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Breakout sessions include:</a:t>
          </a:r>
        </a:p>
      </dsp:txBody>
      <dsp:txXfrm>
        <a:off x="3754" y="1595979"/>
        <a:ext cx="3491425" cy="1064884"/>
      </dsp:txXfrm>
    </dsp:sp>
    <dsp:sp modelId="{BFE206D5-B4CC-534E-9FBB-C7FDB64068A6}">
      <dsp:nvSpPr>
        <dsp:cNvPr id="0" name=""/>
        <dsp:cNvSpPr/>
      </dsp:nvSpPr>
      <dsp:spPr>
        <a:xfrm>
          <a:off x="4193465" y="94666"/>
          <a:ext cx="3491425" cy="1064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Strategic Planning for your Community</a:t>
          </a:r>
        </a:p>
      </dsp:txBody>
      <dsp:txXfrm>
        <a:off x="4193465" y="94666"/>
        <a:ext cx="3491425" cy="1064884"/>
      </dsp:txXfrm>
    </dsp:sp>
    <dsp:sp modelId="{888130C4-A5E8-C349-9B19-951C24BB4BFD}">
      <dsp:nvSpPr>
        <dsp:cNvPr id="0" name=""/>
        <dsp:cNvSpPr/>
      </dsp:nvSpPr>
      <dsp:spPr>
        <a:xfrm>
          <a:off x="4193465" y="1595979"/>
          <a:ext cx="3491425" cy="1064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Public Art</a:t>
          </a:r>
        </a:p>
      </dsp:txBody>
      <dsp:txXfrm>
        <a:off x="4193465" y="1595979"/>
        <a:ext cx="3491425" cy="1064884"/>
      </dsp:txXfrm>
    </dsp:sp>
    <dsp:sp modelId="{1C0918AD-BCC4-6141-B01C-73D0F727E5C6}">
      <dsp:nvSpPr>
        <dsp:cNvPr id="0" name=""/>
        <dsp:cNvSpPr/>
      </dsp:nvSpPr>
      <dsp:spPr>
        <a:xfrm>
          <a:off x="4193465" y="3097292"/>
          <a:ext cx="3491425" cy="10648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Council Procedures</a:t>
          </a:r>
        </a:p>
      </dsp:txBody>
      <dsp:txXfrm>
        <a:off x="4193465" y="3097292"/>
        <a:ext cx="3491425" cy="10648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23216-F3B9-E64F-A317-BC2A7BC93877}">
      <dsp:nvSpPr>
        <dsp:cNvPr id="0" name=""/>
        <dsp:cNvSpPr/>
      </dsp:nvSpPr>
      <dsp:spPr>
        <a:xfrm>
          <a:off x="0" y="495056"/>
          <a:ext cx="768864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8A775-A83E-A743-9D29-8FADF5F02AB7}">
      <dsp:nvSpPr>
        <dsp:cNvPr id="0" name=""/>
        <dsp:cNvSpPr/>
      </dsp:nvSpPr>
      <dsp:spPr>
        <a:xfrm>
          <a:off x="384432" y="229376"/>
          <a:ext cx="538205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429" tIns="0" rIns="2034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Sweatshirt registration closes May 14, 2025</a:t>
          </a:r>
        </a:p>
      </dsp:txBody>
      <dsp:txXfrm>
        <a:off x="410371" y="255315"/>
        <a:ext cx="5330173" cy="479482"/>
      </dsp:txXfrm>
    </dsp:sp>
    <dsp:sp modelId="{95A49A57-36E3-9848-A29E-48122113E492}">
      <dsp:nvSpPr>
        <dsp:cNvPr id="0" name=""/>
        <dsp:cNvSpPr/>
      </dsp:nvSpPr>
      <dsp:spPr>
        <a:xfrm>
          <a:off x="0" y="1311536"/>
          <a:ext cx="7688645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724" tIns="374904" rIns="59672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Registration closes June 1, 2025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Clifton Strengths registration closes May 14</a:t>
          </a:r>
          <a:r>
            <a:rPr lang="en-US" sz="1800" kern="1200" baseline="30000" dirty="0"/>
            <a:t>th</a:t>
          </a:r>
          <a:r>
            <a:rPr lang="en-US" sz="1800" kern="1200" dirty="0"/>
            <a:t> to get books out to attendees as well as the strengths evaluation</a:t>
          </a:r>
        </a:p>
      </dsp:txBody>
      <dsp:txXfrm>
        <a:off x="0" y="1311536"/>
        <a:ext cx="7688645" cy="1304100"/>
      </dsp:txXfrm>
    </dsp:sp>
    <dsp:sp modelId="{387FD84C-76D6-2C43-80A3-DE5C8B022349}">
      <dsp:nvSpPr>
        <dsp:cNvPr id="0" name=""/>
        <dsp:cNvSpPr/>
      </dsp:nvSpPr>
      <dsp:spPr>
        <a:xfrm>
          <a:off x="384432" y="1045856"/>
          <a:ext cx="538205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429" tIns="0" rIns="2034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Academy</a:t>
          </a:r>
        </a:p>
      </dsp:txBody>
      <dsp:txXfrm>
        <a:off x="410371" y="1071795"/>
        <a:ext cx="5330173" cy="479482"/>
      </dsp:txXfrm>
    </dsp:sp>
    <dsp:sp modelId="{E311CC43-3513-CE48-B242-3CB8611F171A}">
      <dsp:nvSpPr>
        <dsp:cNvPr id="0" name=""/>
        <dsp:cNvSpPr/>
      </dsp:nvSpPr>
      <dsp:spPr>
        <a:xfrm>
          <a:off x="0" y="2978516"/>
          <a:ext cx="7688645" cy="10489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724" tIns="374904" rIns="59672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Registration closes June 1, 2025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Difficult Discussions and Group Dynamics have class size limits</a:t>
          </a:r>
        </a:p>
      </dsp:txBody>
      <dsp:txXfrm>
        <a:off x="0" y="2978516"/>
        <a:ext cx="7688645" cy="1048949"/>
      </dsp:txXfrm>
    </dsp:sp>
    <dsp:sp modelId="{961C9FD9-0D8B-114B-98A1-78B7B876B68E}">
      <dsp:nvSpPr>
        <dsp:cNvPr id="0" name=""/>
        <dsp:cNvSpPr/>
      </dsp:nvSpPr>
      <dsp:spPr>
        <a:xfrm>
          <a:off x="384432" y="2712836"/>
          <a:ext cx="538205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429" tIns="0" rIns="2034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Institute</a:t>
          </a:r>
        </a:p>
      </dsp:txBody>
      <dsp:txXfrm>
        <a:off x="410371" y="2738775"/>
        <a:ext cx="5330173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9218C-CEED-314F-82FD-99C2FD10242E}">
      <dsp:nvSpPr>
        <dsp:cNvPr id="0" name=""/>
        <dsp:cNvSpPr/>
      </dsp:nvSpPr>
      <dsp:spPr>
        <a:xfrm>
          <a:off x="0" y="45439"/>
          <a:ext cx="7688645" cy="134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Certification is provided by IMFOA.  The Institute and Academy is strictly the educational component.</a:t>
          </a:r>
        </a:p>
      </dsp:txBody>
      <dsp:txXfrm>
        <a:off x="65539" y="110978"/>
        <a:ext cx="7557567" cy="1211496"/>
      </dsp:txXfrm>
    </dsp:sp>
    <dsp:sp modelId="{014BCEEE-23D7-C441-A514-C21077E0A062}">
      <dsp:nvSpPr>
        <dsp:cNvPr id="0" name=""/>
        <dsp:cNvSpPr/>
      </dsp:nvSpPr>
      <dsp:spPr>
        <a:xfrm>
          <a:off x="0" y="1457134"/>
          <a:ext cx="7688645" cy="134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Which certification you pursue is based on your title and your goals.</a:t>
          </a:r>
        </a:p>
      </dsp:txBody>
      <dsp:txXfrm>
        <a:off x="65539" y="1522673"/>
        <a:ext cx="7557567" cy="1211496"/>
      </dsp:txXfrm>
    </dsp:sp>
    <dsp:sp modelId="{795C14AD-5881-7047-A3C1-73C675237089}">
      <dsp:nvSpPr>
        <dsp:cNvPr id="0" name=""/>
        <dsp:cNvSpPr/>
      </dsp:nvSpPr>
      <dsp:spPr>
        <a:xfrm>
          <a:off x="0" y="2868829"/>
          <a:ext cx="7688645" cy="1342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Course hours must be within 8 years of applying for initial certification. Otherwise, they expire and must be retaken.</a:t>
          </a:r>
        </a:p>
      </dsp:txBody>
      <dsp:txXfrm>
        <a:off x="65539" y="2934368"/>
        <a:ext cx="7557567" cy="12114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BE6D0-9B20-B649-BC7D-FE54D6DA003F}">
      <dsp:nvSpPr>
        <dsp:cNvPr id="0" name=""/>
        <dsp:cNvSpPr/>
      </dsp:nvSpPr>
      <dsp:spPr>
        <a:xfrm>
          <a:off x="0" y="104073"/>
          <a:ext cx="7688645" cy="1984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Recertification requires 15 contact hours of continuing education per year</a:t>
          </a:r>
        </a:p>
      </dsp:txBody>
      <dsp:txXfrm>
        <a:off x="96852" y="200925"/>
        <a:ext cx="7494941" cy="1790323"/>
      </dsp:txXfrm>
    </dsp:sp>
    <dsp:sp modelId="{9EC51FDF-F89A-764F-884C-526D08C2B73B}">
      <dsp:nvSpPr>
        <dsp:cNvPr id="0" name=""/>
        <dsp:cNvSpPr/>
      </dsp:nvSpPr>
      <dsp:spPr>
        <a:xfrm>
          <a:off x="0" y="2168741"/>
          <a:ext cx="7688645" cy="1984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Courses can only be used once per certifying period, however Institute classes can be used towards recertification purposes after a certain time has passed from initial certification. </a:t>
          </a:r>
        </a:p>
      </dsp:txBody>
      <dsp:txXfrm>
        <a:off x="96852" y="2265593"/>
        <a:ext cx="7494941" cy="1790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44A61-0977-924A-9722-D38AE40B2B48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EEE85-9B74-8449-B2AF-1F2EE17E4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0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_Solid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3010135"/>
            <a:ext cx="776577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Red Title Slide</a:t>
            </a:r>
            <a:br>
              <a:rPr lang="en-US" dirty="0"/>
            </a:br>
            <a:r>
              <a:rPr lang="en-US" dirty="0"/>
              <a:t>with No Photo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672174"/>
            <a:ext cx="576398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5042135"/>
            <a:ext cx="7765770" cy="407460"/>
          </a:xfrm>
        </p:spPr>
        <p:txBody>
          <a:bodyPr lIns="0" tIns="0" rIns="0" bIns="0"/>
          <a:lstStyle>
            <a:lvl1pPr marL="0" indent="0" algn="l">
              <a:buNone/>
              <a:defRPr sz="1800" b="1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481303"/>
            <a:ext cx="776577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5" y="2106726"/>
            <a:ext cx="7782439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975BFC-F4DC-2E90-6702-C34D8B916353}"/>
              </a:ext>
            </a:extLst>
          </p:cNvPr>
          <p:cNvSpPr/>
          <p:nvPr/>
        </p:nvSpPr>
        <p:spPr>
          <a:xfrm>
            <a:off x="741811" y="1"/>
            <a:ext cx="2139931" cy="1659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352EC513-815F-7252-FDFF-731480A2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5" y="298607"/>
            <a:ext cx="1733563" cy="10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586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200BB2-D6D1-6642-8F66-9B4F37EC8187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B22F4B0-EFA6-E1BA-DBF4-CB3C5334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5C521901-9B47-D939-91E2-E35090C8E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4ECF58-E582-1B63-32BE-2C925ABF8739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585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994" y="498296"/>
            <a:ext cx="3945731" cy="8961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86758"/>
            <a:ext cx="3943351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78651" y="0"/>
            <a:ext cx="3771900" cy="5943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5910019-AB29-CD65-CEC4-FDB6C8980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9528FC-DCA6-FAD8-2A1B-EE7B58697EE9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633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3912">
          <p15:clr>
            <a:srgbClr val="FBAE40"/>
          </p15:clr>
        </p15:guide>
        <p15:guide id="3" pos="600">
          <p15:clr>
            <a:srgbClr val="FBAE40"/>
          </p15:clr>
        </p15:guide>
        <p15:guide id="4" orient="horz" pos="1056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ullet Slide - Photo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771900" cy="5943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83894" y="498296"/>
            <a:ext cx="3945731" cy="8961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</a:extLst>
          </p:cNvPr>
          <p:cNvCxnSpPr>
            <a:cxnSpLocks/>
          </p:cNvCxnSpPr>
          <p:nvPr/>
        </p:nvCxnSpPr>
        <p:spPr>
          <a:xfrm>
            <a:off x="4572000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274" y="1686758"/>
            <a:ext cx="3943351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5910019-AB29-CD65-CEC4-FDB6C8980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9528FC-DCA6-FAD8-2A1B-EE7B58697EE9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185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3912">
          <p15:clr>
            <a:srgbClr val="FBAE40"/>
          </p15:clr>
        </p15:guide>
        <p15:guide id="3" pos="600">
          <p15:clr>
            <a:srgbClr val="FBAE40"/>
          </p15:clr>
        </p15:guide>
        <p15:guide id="4" orient="horz" pos="1056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4" y="365126"/>
            <a:ext cx="3940879" cy="1331865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/>
        </p:nvCxnSpPr>
        <p:spPr>
          <a:xfrm>
            <a:off x="714376" y="17340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4" y="1962386"/>
            <a:ext cx="3949838" cy="3981214"/>
          </a:xfrm>
        </p:spPr>
        <p:txBody>
          <a:bodyPr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14350" indent="-171450">
              <a:buClr>
                <a:schemeClr val="tx2"/>
              </a:buClr>
              <a:buFont typeface="Roboto" panose="02000000000000000000" pitchFamily="2" charset="0"/>
              <a:buChar char="–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>
              <a:buClr>
                <a:schemeClr val="tx2"/>
              </a:buCl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200150" indent="-171450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543050" indent="-17145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9627" y="3260862"/>
            <a:ext cx="3774374" cy="26827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C945D17-8537-89DB-199F-971DD5F3E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EC150F-2502-DAA7-44C8-514E6C271ADE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844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3926">
          <p15:clr>
            <a:srgbClr val="FBAE40"/>
          </p15:clr>
        </p15:guide>
        <p15:guide id="3" pos="600">
          <p15:clr>
            <a:srgbClr val="FBAE40"/>
          </p15:clr>
        </p15:guide>
        <p15:guide id="4" orient="horz" pos="240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ullet Slide - Photo Collag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911821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3260862"/>
            <a:ext cx="3774374" cy="26827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747" y="365126"/>
            <a:ext cx="3940879" cy="1331865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/>
        </p:nvCxnSpPr>
        <p:spPr>
          <a:xfrm>
            <a:off x="4572000" y="17340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746" y="1962386"/>
            <a:ext cx="3949838" cy="3981214"/>
          </a:xfrm>
        </p:spPr>
        <p:txBody>
          <a:bodyPr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14350" indent="-171450">
              <a:buClr>
                <a:schemeClr val="tx2"/>
              </a:buClr>
              <a:buFont typeface="Roboto" panose="02000000000000000000" pitchFamily="2" charset="0"/>
              <a:buChar char="–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>
              <a:buClr>
                <a:schemeClr val="tx2"/>
              </a:buCl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200150" indent="-171450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543050" indent="-17145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C945D17-8537-89DB-199F-971DD5F3E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EC150F-2502-DAA7-44C8-514E6C271ADE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66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3926">
          <p15:clr>
            <a:srgbClr val="FBAE40"/>
          </p15:clr>
        </p15:guide>
        <p15:guide id="3" pos="600">
          <p15:clr>
            <a:srgbClr val="FBAE40"/>
          </p15:clr>
        </p15:guide>
        <p15:guide id="4" orient="horz" pos="24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8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360016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676706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664346"/>
            <a:ext cx="3600168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/>
        </p:nvCxnSpPr>
        <p:spPr>
          <a:xfrm>
            <a:off x="4572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B15A2E2-19D9-188C-A16B-90615BAB7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F85043-9ADA-4300-6AFD-5240A03E33A7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547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9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120010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91760"/>
            <a:ext cx="7716440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725012"/>
            <a:ext cx="7716440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753993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87244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78509D3-F9B1-40FD-2E1F-65A030694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A5C6A1-F46C-0790-8A3F-2C761B3C4BF7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663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8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38480"/>
            <a:ext cx="360016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/>
        </p:nvCxnSpPr>
        <p:spPr>
          <a:xfrm>
            <a:off x="711994" y="3790765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8539" y="4209907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18540" y="4761630"/>
            <a:ext cx="3600164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/>
        </p:nvCxnSpPr>
        <p:spPr>
          <a:xfrm>
            <a:off x="4572000" y="1679385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676706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28428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29457" y="4199855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29458" y="4751577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E178AA5C-9760-085B-55C8-F9BE7CF37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A44043-E33F-D078-B9B9-89D4A7F608CE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066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2400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120010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91760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725012"/>
            <a:ext cx="3566879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8" y="4753993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8724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62772" y="1688512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62773" y="212176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62773" y="3293514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62774" y="3726767"/>
            <a:ext cx="3566879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62775" y="4755747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62776" y="5188998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23A56D2D-3757-DA9B-7F09-9F3E7DF45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662E6D-C5C9-CFC0-440D-86520BF7F9FA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289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9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7" y="2120011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2760956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571" y="290408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573" y="3337334"/>
            <a:ext cx="3579002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3792244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15574" y="397062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15575" y="4403874"/>
            <a:ext cx="3579002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/>
        </p:nvCxnSpPr>
        <p:spPr>
          <a:xfrm>
            <a:off x="714380" y="488567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573" y="5089030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574" y="5522282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50622" y="168823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50623" y="2121485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51817" y="2905555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51819" y="3338808"/>
            <a:ext cx="3579002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851820" y="397209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851822" y="4405348"/>
            <a:ext cx="3579002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851819" y="5090504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851820" y="5523756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0C6B1691-3DC6-6007-9177-02B18312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C100CE-5A8B-C824-09A2-CB052866E634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617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_Solid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3010135"/>
            <a:ext cx="776577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White Title Slide</a:t>
            </a:r>
            <a:br>
              <a:rPr lang="en-US" dirty="0"/>
            </a:br>
            <a:r>
              <a:rPr lang="en-US" dirty="0"/>
              <a:t>with No Photo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672174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5042135"/>
            <a:ext cx="7765770" cy="407460"/>
          </a:xfrm>
        </p:spPr>
        <p:txBody>
          <a:bodyPr lIns="0" tIns="0" rIns="0" bIns="0"/>
          <a:lstStyle>
            <a:lvl1pPr marL="0" indent="0" algn="l">
              <a:buNone/>
              <a:defRPr sz="1800" b="1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481303"/>
            <a:ext cx="776577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5" y="2106726"/>
            <a:ext cx="7782439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AB76AB-C2B3-8368-AAE9-495EB60A3929}"/>
              </a:ext>
            </a:extLst>
          </p:cNvPr>
          <p:cNvSpPr/>
          <p:nvPr/>
        </p:nvSpPr>
        <p:spPr>
          <a:xfrm>
            <a:off x="717072" y="1"/>
            <a:ext cx="2139931" cy="1659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F2D8E6-E6F6-3EEA-90F3-8BD3D5E9CE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20256" y="298607"/>
            <a:ext cx="1733562" cy="10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77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994" y="1684461"/>
            <a:ext cx="2377679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54891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383806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51836" y="1677611"/>
            <a:ext cx="2240483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537679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89" y="4372569"/>
            <a:ext cx="2230029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54481" y="1684461"/>
            <a:ext cx="237514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537679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4372569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8E8B54B0-BFDC-C6D0-4CEF-1C7216687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D6DED5F-9E40-0E4A-ED22-ACDDD27CEE75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908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our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1994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37257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258088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EB10E167-B94B-AD40-958C-D9E0F8F9DF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95022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3DF098-BB37-5848-9388-750D29EFC65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2722790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FE4DEF0-41BC-4548-B7BA-1E5B0231AFFD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2722791" y="437257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/>
        </p:nvCxnSpPr>
        <p:spPr>
          <a:xfrm>
            <a:off x="4571805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64CDDAA-23B4-C842-845C-7640D95F2B6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78050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B8CCE3-3756-5947-84B2-DFCA00A013F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682218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9C56F7D-4836-1E4F-BD4C-CB150E12E098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4682219" y="437257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656272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661077" y="1680693"/>
            <a:ext cx="176202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354891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4362520"/>
            <a:ext cx="176915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35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F3AB869-39F9-7C39-36F5-AFDCB77D1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7FFB51-6AC0-487C-5F51-3073F13B1B92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084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v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/>
        </p:nvCxnSpPr>
        <p:spPr>
          <a:xfrm>
            <a:off x="71437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14F11A61-EE32-4596-8BBC-0626131F1E6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4374" y="1684461"/>
            <a:ext cx="1374328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5060"/>
            <a:ext cx="1369972" cy="6676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7" y="4275590"/>
            <a:ext cx="1369972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>
            <a:cxnSpLocks/>
          </p:cNvCxnSpPr>
          <p:nvPr/>
        </p:nvCxnSpPr>
        <p:spPr>
          <a:xfrm>
            <a:off x="2193586" y="1686759"/>
            <a:ext cx="0" cy="425684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cture Placeholder 3">
            <a:extLst>
              <a:ext uri="{FF2B5EF4-FFF2-40B4-BE49-F238E27FC236}">
                <a16:creationId xmlns:a16="http://schemas.microsoft.com/office/drawing/2014/main" id="{10B80E7E-3ECA-A84C-BBC2-DF9FD6DED4F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290082" y="1684461"/>
            <a:ext cx="1374328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AB9C78E2-4679-F844-BB37-D2E07B542CA3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2290083" y="3545060"/>
            <a:ext cx="1369972" cy="6676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0F3EA205-7109-BC44-BA2C-7704780449E8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2290084" y="4275590"/>
            <a:ext cx="1369972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/>
        </p:nvCxnSpPr>
        <p:spPr>
          <a:xfrm>
            <a:off x="3777473" y="1686759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3">
            <a:extLst>
              <a:ext uri="{FF2B5EF4-FFF2-40B4-BE49-F238E27FC236}">
                <a16:creationId xmlns:a16="http://schemas.microsoft.com/office/drawing/2014/main" id="{4EF24A51-2D82-AA40-8405-8CFEC6F5CB5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890282" y="1684461"/>
            <a:ext cx="1374328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90D707E7-5635-444F-BB41-10E2268CC099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3890283" y="3545060"/>
            <a:ext cx="1369972" cy="6676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4340EF3F-9B6C-B54B-94AD-7275543213B0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3890284" y="4275590"/>
            <a:ext cx="1369972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>
            <a:cxnSpLocks/>
          </p:cNvCxnSpPr>
          <p:nvPr/>
        </p:nvCxnSpPr>
        <p:spPr>
          <a:xfrm>
            <a:off x="5361361" y="1686759"/>
            <a:ext cx="0" cy="425684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icture Placeholder 3">
            <a:extLst>
              <a:ext uri="{FF2B5EF4-FFF2-40B4-BE49-F238E27FC236}">
                <a16:creationId xmlns:a16="http://schemas.microsoft.com/office/drawing/2014/main" id="{4D703A3B-87F3-AE45-90D2-795F9DA88577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449660" y="1684461"/>
            <a:ext cx="1374328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5C95157B-C7FC-864F-A9C2-08E02E26EE07}"/>
              </a:ext>
            </a:extLst>
          </p:cNvPr>
          <p:cNvSpPr>
            <a:spLocks noGrp="1"/>
          </p:cNvSpPr>
          <p:nvPr>
            <p:ph idx="33" hasCustomPrompt="1"/>
          </p:nvPr>
        </p:nvSpPr>
        <p:spPr>
          <a:xfrm>
            <a:off x="5449662" y="3545060"/>
            <a:ext cx="1369972" cy="6676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71E05108-E0DC-6947-A186-EA5436079AAF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5449662" y="4275590"/>
            <a:ext cx="1369972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5F5ADDF-F780-4384-87F4-30070C81BB29}"/>
              </a:ext>
            </a:extLst>
          </p:cNvPr>
          <p:cNvCxnSpPr>
            <a:cxnSpLocks/>
          </p:cNvCxnSpPr>
          <p:nvPr/>
        </p:nvCxnSpPr>
        <p:spPr>
          <a:xfrm>
            <a:off x="6945248" y="1686759"/>
            <a:ext cx="0" cy="425684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icture Placeholder 3">
            <a:extLst>
              <a:ext uri="{FF2B5EF4-FFF2-40B4-BE49-F238E27FC236}">
                <a16:creationId xmlns:a16="http://schemas.microsoft.com/office/drawing/2014/main" id="{E90B3032-DDF8-0446-8BB7-81565519E03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058025" y="1684461"/>
            <a:ext cx="1374328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24287DA-FEAD-6E4A-83EC-B59516E2386C}"/>
              </a:ext>
            </a:extLst>
          </p:cNvPr>
          <p:cNvSpPr>
            <a:spLocks noGrp="1"/>
          </p:cNvSpPr>
          <p:nvPr>
            <p:ph idx="36" hasCustomPrompt="1"/>
          </p:nvPr>
        </p:nvSpPr>
        <p:spPr>
          <a:xfrm>
            <a:off x="7058026" y="3545060"/>
            <a:ext cx="1369972" cy="67511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5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4FC143B3-231A-2B46-ABBF-7F6B6BBF4596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7058027" y="4275590"/>
            <a:ext cx="1369972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7B3BCFB0-FCBC-225F-0BBC-5660442ED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8386EE8-0569-9931-F346-F364F86D9EB0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65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494273"/>
            <a:ext cx="7717631" cy="869089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/>
        </p:nvCxnSpPr>
        <p:spPr>
          <a:xfrm>
            <a:off x="711994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11994" y="1570038"/>
            <a:ext cx="7717631" cy="4114800"/>
          </a:xfrm>
        </p:spPr>
        <p:txBody>
          <a:bodyPr lIns="0" tIns="0" rIns="0" bIns="0"/>
          <a:lstStyle/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DA8C60AF-EEAC-5243-0D9D-CDCE607B0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36" y="6207201"/>
            <a:ext cx="2069825" cy="394252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CE072EC-4092-3365-D1E4-5DA1C54D6C61}"/>
              </a:ext>
            </a:extLst>
          </p:cNvPr>
          <p:cNvCxnSpPr/>
          <p:nvPr/>
        </p:nvCxnSpPr>
        <p:spPr>
          <a:xfrm>
            <a:off x="2459997" y="6207201"/>
            <a:ext cx="0" cy="3942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013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119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1811" y="336717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/>
        </p:nvCxnSpPr>
        <p:spPr>
          <a:xfrm>
            <a:off x="730595" y="3029213"/>
            <a:ext cx="576398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2463765"/>
            <a:ext cx="2015279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0595" y="4970611"/>
            <a:ext cx="1676180" cy="466281"/>
          </a:xfr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>
            <a:spAutoFit/>
          </a:bodyPr>
          <a:lstStyle>
            <a:lvl1pPr marL="0" indent="0">
              <a:buNone/>
              <a:defRPr sz="1350">
                <a:solidFill>
                  <a:schemeClr val="accent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463765"/>
            <a:ext cx="5367755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35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4D6D4E-5FAE-A341-9BD5-82E56ED07552}"/>
              </a:ext>
            </a:extLst>
          </p:cNvPr>
          <p:cNvSpPr/>
          <p:nvPr/>
        </p:nvSpPr>
        <p:spPr>
          <a:xfrm>
            <a:off x="741811" y="1"/>
            <a:ext cx="2139931" cy="1659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17BBE350-8221-4661-E366-F8D3B4B58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5" y="298607"/>
            <a:ext cx="1733563" cy="10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56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8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osing Slide-Solid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FBAA51B-ACF0-6938-37DD-CC07BAE5BE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1811" y="336717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4500" b="1">
                <a:solidFill>
                  <a:schemeClr val="accent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EF0E67-393C-496C-065F-90E7FF92B719}"/>
              </a:ext>
            </a:extLst>
          </p:cNvPr>
          <p:cNvCxnSpPr>
            <a:cxnSpLocks/>
          </p:cNvCxnSpPr>
          <p:nvPr/>
        </p:nvCxnSpPr>
        <p:spPr>
          <a:xfrm>
            <a:off x="730595" y="3029213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C0D5E89C-250E-EC5B-1324-3FD6C3CCFE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2463765"/>
            <a:ext cx="2015279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 b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FC0247F-3823-8C1B-5715-FA5F56D369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0595" y="4970611"/>
            <a:ext cx="1676180" cy="466281"/>
          </a:xfr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>
            <a:sp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D828086-3270-A396-622B-90865BFFD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463765"/>
            <a:ext cx="5367755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350" b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2A9F09-5371-7163-7DED-7714C416A302}"/>
              </a:ext>
            </a:extLst>
          </p:cNvPr>
          <p:cNvSpPr/>
          <p:nvPr/>
        </p:nvSpPr>
        <p:spPr>
          <a:xfrm>
            <a:off x="717072" y="0"/>
            <a:ext cx="2139931" cy="1659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C7D66D-1B01-79F0-E01C-53676F9974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20256" y="298606"/>
            <a:ext cx="1733562" cy="106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9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Only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27E8F59-7961-2CC1-A8FC-2E17C14D35B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4BFCC390-1C63-D1FF-B3B6-36640D3EC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934" y="1926121"/>
            <a:ext cx="4904133" cy="300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FCC390-1C63-D1FF-B3B6-36640D3ECD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19934" y="1926120"/>
            <a:ext cx="4904133" cy="300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796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63EA-1188-F342-A0A6-C1753CF6D7B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526-720B-A849-B0E3-0D2C77079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9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ers_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636787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Presenters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410037"/>
            <a:ext cx="576398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9885" y="5028493"/>
            <a:ext cx="1663064" cy="1529061"/>
          </a:xfrm>
        </p:spPr>
        <p:txBody>
          <a:bodyPr lIns="0" tIns="0" rIns="0" bIns="0"/>
          <a:lstStyle>
            <a:lvl1pPr marL="0" indent="0" algn="ctr">
              <a:buNone/>
              <a:defRPr sz="1800" b="0" i="1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</p:txBody>
      </p:sp>
      <p:sp>
        <p:nvSpPr>
          <p:cNvPr id="3" name="Picture Placeholder 12" descr="Headshot #1">
            <a:extLst>
              <a:ext uri="{FF2B5EF4-FFF2-40B4-BE49-F238E27FC236}">
                <a16:creationId xmlns:a16="http://schemas.microsoft.com/office/drawing/2014/main" id="{45CB4240-084A-B82D-ACB5-DD1757B3E11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9885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12" descr="Headshot #2">
            <a:extLst>
              <a:ext uri="{FF2B5EF4-FFF2-40B4-BE49-F238E27FC236}">
                <a16:creationId xmlns:a16="http://schemas.microsoft.com/office/drawing/2014/main" id="{E06E9B55-C03B-940E-10C9-CB028320C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693194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2" descr="Headshot #3">
            <a:extLst>
              <a:ext uri="{FF2B5EF4-FFF2-40B4-BE49-F238E27FC236}">
                <a16:creationId xmlns:a16="http://schemas.microsoft.com/office/drawing/2014/main" id="{CDA3B6D6-6EBF-812E-CE07-B0DB6711701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76503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 descr="Headshot #4">
            <a:extLst>
              <a:ext uri="{FF2B5EF4-FFF2-40B4-BE49-F238E27FC236}">
                <a16:creationId xmlns:a16="http://schemas.microsoft.com/office/drawing/2014/main" id="{F7F300F8-60EE-EA89-90ED-3707ECE897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59812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66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63EA-1188-F342-A0A6-C1753CF6D7B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526-720B-A849-B0E3-0D2C77079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8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ers_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404EEFD-8516-0B83-FB40-8B6D4AFD40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636787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accent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Presenters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EED91B4-5788-5F94-7CB5-CDBFAAE798E8}"/>
              </a:ext>
            </a:extLst>
          </p:cNvPr>
          <p:cNvCxnSpPr>
            <a:cxnSpLocks/>
          </p:cNvCxnSpPr>
          <p:nvPr/>
        </p:nvCxnSpPr>
        <p:spPr>
          <a:xfrm>
            <a:off x="730595" y="410037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>
            <a:extLst>
              <a:ext uri="{FF2B5EF4-FFF2-40B4-BE49-F238E27FC236}">
                <a16:creationId xmlns:a16="http://schemas.microsoft.com/office/drawing/2014/main" id="{1B44F52B-C4EF-3479-141E-E8F7A53D1E5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9885" y="5028493"/>
            <a:ext cx="1663064" cy="1529061"/>
          </a:xfrm>
        </p:spPr>
        <p:txBody>
          <a:bodyPr lIns="0" tIns="0" rIns="0" bIns="0"/>
          <a:lstStyle>
            <a:lvl1pPr marL="0" indent="0" algn="ctr">
              <a:buNone/>
              <a:defRPr sz="1800" b="0" i="1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</p:txBody>
      </p:sp>
      <p:sp>
        <p:nvSpPr>
          <p:cNvPr id="7" name="Picture Placeholder 12" descr="Headshot #1">
            <a:extLst>
              <a:ext uri="{FF2B5EF4-FFF2-40B4-BE49-F238E27FC236}">
                <a16:creationId xmlns:a16="http://schemas.microsoft.com/office/drawing/2014/main" id="{2595FF84-0CB5-9154-E7B9-CF166ACC1D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9885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2" descr="Headshot #2">
            <a:extLst>
              <a:ext uri="{FF2B5EF4-FFF2-40B4-BE49-F238E27FC236}">
                <a16:creationId xmlns:a16="http://schemas.microsoft.com/office/drawing/2014/main" id="{7ABB9215-5975-DE8A-EBE6-CF557E04DA8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693194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 descr="Headshot #3">
            <a:extLst>
              <a:ext uri="{FF2B5EF4-FFF2-40B4-BE49-F238E27FC236}">
                <a16:creationId xmlns:a16="http://schemas.microsoft.com/office/drawing/2014/main" id="{6C1C2F04-8258-1768-DBB8-ACBD7A30D28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76503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 descr="Headshot #4">
            <a:extLst>
              <a:ext uri="{FF2B5EF4-FFF2-40B4-BE49-F238E27FC236}">
                <a16:creationId xmlns:a16="http://schemas.microsoft.com/office/drawing/2014/main" id="{E940C63C-A967-A576-B51F-A7597CFB402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59812" y="1616881"/>
            <a:ext cx="1663064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0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_Coll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3010135"/>
            <a:ext cx="4602209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Red Title Slide</a:t>
            </a:r>
            <a:br>
              <a:rPr lang="en-US" dirty="0"/>
            </a:br>
            <a:r>
              <a:rPr lang="en-US" dirty="0"/>
              <a:t>with No Photo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672174"/>
            <a:ext cx="576398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5042135"/>
            <a:ext cx="4602209" cy="407460"/>
          </a:xfrm>
        </p:spPr>
        <p:txBody>
          <a:bodyPr lIns="0" tIns="0" rIns="0" bIns="0"/>
          <a:lstStyle>
            <a:lvl1pPr marL="0" indent="0" algn="l">
              <a:buNone/>
              <a:defRPr sz="1800" b="1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481303"/>
            <a:ext cx="4602209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2106726"/>
            <a:ext cx="4602209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975BFC-F4DC-2E90-6702-C34D8B916353}"/>
              </a:ext>
            </a:extLst>
          </p:cNvPr>
          <p:cNvSpPr/>
          <p:nvPr/>
        </p:nvSpPr>
        <p:spPr>
          <a:xfrm>
            <a:off x="741811" y="1"/>
            <a:ext cx="2139931" cy="1659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ack background with red text&#10;&#10;Description automatically generated">
            <a:extLst>
              <a:ext uri="{FF2B5EF4-FFF2-40B4-BE49-F238E27FC236}">
                <a16:creationId xmlns:a16="http://schemas.microsoft.com/office/drawing/2014/main" id="{352EC513-815F-7252-FDFF-731480A2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95" y="298607"/>
            <a:ext cx="1733563" cy="1062506"/>
          </a:xfrm>
          <a:prstGeom prst="rect">
            <a:avLst/>
          </a:prstGeom>
        </p:spPr>
      </p:pic>
      <p:sp>
        <p:nvSpPr>
          <p:cNvPr id="9" name="Picture Placeholder 12">
            <a:extLst>
              <a:ext uri="{FF2B5EF4-FFF2-40B4-BE49-F238E27FC236}">
                <a16:creationId xmlns:a16="http://schemas.microsoft.com/office/drawing/2014/main" id="{216F9821-0D42-7AA5-C937-435C91069E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101E6C8-526C-4806-D415-80D4784B8F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531C331-7811-D9AA-D5A5-73D2E5E76C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69627" y="3260862"/>
            <a:ext cx="3774374" cy="35971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23018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_White_Coll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3010135"/>
            <a:ext cx="458554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White Title Slide</a:t>
            </a:r>
            <a:br>
              <a:rPr lang="en-US" dirty="0"/>
            </a:br>
            <a:r>
              <a:rPr lang="en-US" dirty="0"/>
              <a:t>with No Photo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672174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5042135"/>
            <a:ext cx="4585540" cy="407460"/>
          </a:xfrm>
        </p:spPr>
        <p:txBody>
          <a:bodyPr lIns="0" tIns="0" rIns="0" bIns="0"/>
          <a:lstStyle>
            <a:lvl1pPr marL="0" indent="0" algn="l">
              <a:buNone/>
              <a:defRPr sz="1800" b="1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481303"/>
            <a:ext cx="4602209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2106726"/>
            <a:ext cx="4602209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AB76AB-C2B3-8368-AAE9-495EB60A3929}"/>
              </a:ext>
            </a:extLst>
          </p:cNvPr>
          <p:cNvSpPr/>
          <p:nvPr/>
        </p:nvSpPr>
        <p:spPr>
          <a:xfrm>
            <a:off x="717072" y="1"/>
            <a:ext cx="2139931" cy="1659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F2D8E6-E6F6-3EEA-90F3-8BD3D5E9CE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20256" y="298607"/>
            <a:ext cx="1733562" cy="1062506"/>
          </a:xfrm>
          <a:prstGeom prst="rect">
            <a:avLst/>
          </a:prstGeom>
        </p:spPr>
      </p:pic>
      <p:sp>
        <p:nvSpPr>
          <p:cNvPr id="3" name="Picture Placeholder 12">
            <a:extLst>
              <a:ext uri="{FF2B5EF4-FFF2-40B4-BE49-F238E27FC236}">
                <a16:creationId xmlns:a16="http://schemas.microsoft.com/office/drawing/2014/main" id="{9ACF45B3-F2DA-D358-B6B0-5BD8B39A934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4F3A160-82A4-4D0B-494B-0978A84C0F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0829F86-7F35-D527-50CC-A9248E9CD7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69627" y="3260862"/>
            <a:ext cx="3774374" cy="359713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87238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Slide – Solid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80522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578471"/>
            <a:ext cx="576398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791876"/>
            <a:ext cx="7715249" cy="407460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789571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Solid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80522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500" b="1">
                <a:solidFill>
                  <a:schemeClr val="accent1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578471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791876"/>
            <a:ext cx="7715249" cy="407460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146547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Slide –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C17923A-4119-CF48-9F2D-05B0A69EBA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24488-0ADE-1843-91C1-1CA37137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7929" y="3154310"/>
            <a:ext cx="4288142" cy="549381"/>
          </a:xfrm>
          <a:solidFill>
            <a:schemeClr val="accent1"/>
          </a:solidFill>
        </p:spPr>
        <p:txBody>
          <a:bodyPr wrap="square" lIns="91440" tIns="91440" bIns="0"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74275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14C69-584E-919D-9C12-28C49F9CB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28B7F-BDDD-82E7-B505-C20378043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A4051-A8D8-02B8-5DDA-2BB75D508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AB63EA-1188-F342-A0A6-C1753CF6D7B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62F6C-9367-10F2-9547-CAEB16B9D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D69EA-24A5-393E-D1EC-050195631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EA526-720B-A849-B0E3-0D2C77079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  <p:sldLayoutId id="2147483722" r:id="rId26"/>
    <p:sldLayoutId id="2147483723" r:id="rId27"/>
    <p:sldLayoutId id="2147483724" r:id="rId28"/>
    <p:sldLayoutId id="2147483725" r:id="rId29"/>
    <p:sldLayoutId id="2147483726" r:id="rId3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reservations.travelclick.com/2958?groupID=3491650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044" y="3010135"/>
            <a:ext cx="7765770" cy="1843238"/>
          </a:xfrm>
        </p:spPr>
        <p:txBody>
          <a:bodyPr anchor="t">
            <a:normAutofit/>
          </a:bodyPr>
          <a:lstStyle/>
          <a:p>
            <a:r>
              <a:rPr lang="en-US" sz="4200" b="1"/>
              <a:t>Municipal Professionals Institute &amp; Academy Overview</a:t>
            </a:r>
            <a:endParaRPr lang="en-US" sz="420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2075313-47F5-E013-0CE0-52673606B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044" y="5042135"/>
            <a:ext cx="7765770" cy="407460"/>
          </a:xfrm>
        </p:spPr>
        <p:txBody>
          <a:bodyPr/>
          <a:lstStyle/>
          <a:p>
            <a:r>
              <a:rPr lang="en-US" dirty="0"/>
              <a:t>Understanding the Process 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6630941-F42C-D56B-BB10-492FAA391A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1044" y="5481303"/>
            <a:ext cx="7765770" cy="463108"/>
          </a:xfrm>
        </p:spPr>
        <p:txBody>
          <a:bodyPr/>
          <a:lstStyle/>
          <a:p>
            <a:r>
              <a:rPr lang="en-US" dirty="0"/>
              <a:t>April 11, 2025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00278" y="3886200"/>
            <a:ext cx="326633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845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A43E8-38E9-B841-9BCC-A88F1AAC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498296"/>
            <a:ext cx="4424450" cy="896116"/>
          </a:xfrm>
        </p:spPr>
        <p:txBody>
          <a:bodyPr anchor="ctr">
            <a:normAutofit/>
          </a:bodyPr>
          <a:lstStyle/>
          <a:p>
            <a:r>
              <a:rPr lang="en-US" sz="2800" dirty="0"/>
              <a:t>Registration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EDB20-251F-6A4F-9A3A-34332DC0D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86758"/>
            <a:ext cx="3943351" cy="4256843"/>
          </a:xfrm>
        </p:spPr>
        <p:txBody>
          <a:bodyPr>
            <a:normAutofit/>
          </a:bodyPr>
          <a:lstStyle/>
          <a:p>
            <a:r>
              <a:rPr lang="en-US" sz="1600"/>
              <a:t>You will need to know your IMFOA ID. This is imperative to getting your credit, so please do not enter any number into the IMFOA registration information. </a:t>
            </a:r>
          </a:p>
          <a:p>
            <a:r>
              <a:rPr lang="en-US" sz="1600"/>
              <a:t>Gateway </a:t>
            </a:r>
            <a:r>
              <a:rPr lang="en-US" sz="1600">
                <a:hlinkClick r:id="rId2"/>
              </a:rPr>
              <a:t>link</a:t>
            </a:r>
            <a:r>
              <a:rPr lang="en-US" sz="1600"/>
              <a:t> to reserve rooms directly to the MPI/MPA Block</a:t>
            </a:r>
          </a:p>
          <a:p>
            <a:r>
              <a:rPr lang="en-US" sz="1600"/>
              <a:t>Sweatshirts will be in three different colors this year to choose from:</a:t>
            </a:r>
          </a:p>
          <a:p>
            <a:pPr lvl="1"/>
            <a:r>
              <a:rPr lang="en-US" sz="1600"/>
              <a:t>Black and Gold</a:t>
            </a:r>
          </a:p>
          <a:p>
            <a:pPr lvl="1"/>
            <a:r>
              <a:rPr lang="en-US" sz="1600"/>
              <a:t>Red and Gold</a:t>
            </a:r>
          </a:p>
          <a:p>
            <a:pPr lvl="1"/>
            <a:r>
              <a:rPr lang="en-US" sz="1600"/>
              <a:t>Black and Silver</a:t>
            </a:r>
          </a:p>
          <a:p>
            <a:pPr lvl="1"/>
            <a:endParaRPr lang="en-US" sz="1600"/>
          </a:p>
          <a:p>
            <a:r>
              <a:rPr lang="en-US" sz="1600"/>
              <a:t>There will be a social hour on Monday, June 9</a:t>
            </a:r>
            <a:r>
              <a:rPr lang="en-US" sz="1600" baseline="30000"/>
              <a:t>th</a:t>
            </a:r>
            <a:r>
              <a:rPr lang="en-US" sz="1600"/>
              <a:t> for both Institute and Academy attendees from 5:15-6:30.  </a:t>
            </a:r>
          </a:p>
        </p:txBody>
      </p:sp>
      <p:pic>
        <p:nvPicPr>
          <p:cNvPr id="10" name="Picture 9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2AB1F0A4-54E4-66FF-B941-C309936AB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675" y="1217032"/>
            <a:ext cx="3175000" cy="3175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9612560-6ECC-8E42-EE38-16B5478E37E6}"/>
              </a:ext>
            </a:extLst>
          </p:cNvPr>
          <p:cNvSpPr txBox="1"/>
          <p:nvPr/>
        </p:nvSpPr>
        <p:spPr>
          <a:xfrm>
            <a:off x="5675971" y="4392032"/>
            <a:ext cx="2921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MPA Registration Code</a:t>
            </a:r>
          </a:p>
        </p:txBody>
      </p:sp>
    </p:spTree>
    <p:extLst>
      <p:ext uri="{BB962C8B-B14F-4D97-AF65-F5344CB8AC3E}">
        <p14:creationId xmlns:p14="http://schemas.microsoft.com/office/powerpoint/2010/main" val="144342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2C5D-155E-6E42-903A-3B2567BBA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Certification 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24D659-E630-57DE-4C64-032FE515CBEB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662388217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9770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3DFA8-E766-4748-BB29-A16590E66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Recertification Highlights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975825-3130-2098-4E52-65A0EF567CCC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95447841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3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E69C-6668-954B-ABFF-8CAB0788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498296"/>
            <a:ext cx="3945731" cy="896116"/>
          </a:xfrm>
        </p:spPr>
        <p:txBody>
          <a:bodyPr anchor="ctr">
            <a:normAutofit/>
          </a:bodyPr>
          <a:lstStyle/>
          <a:p>
            <a:r>
              <a:rPr lang="en-US" sz="2800"/>
              <a:t>More Information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7C426-762B-4940-8518-C51B294E8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86758"/>
            <a:ext cx="3943351" cy="425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Come be our friend on Facebook!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A6626A54-62E0-6AFB-2B18-D9A1B8A1F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651" y="1085850"/>
            <a:ext cx="3771900" cy="37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7281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7C04-82E9-1A49-AEA5-4AB685720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446579-399F-24DD-FDC0-FB5A3E5620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8341" y="2463765"/>
            <a:ext cx="3078225" cy="1498329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Sara Shonrock</a:t>
            </a:r>
          </a:p>
          <a:p>
            <a:pPr marL="457200" lvl="1" indent="0">
              <a:buNone/>
            </a:pPr>
            <a:r>
              <a:rPr lang="en-US" dirty="0"/>
              <a:t>	Institute Director, Municipal Professionals Institute &amp; Academy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FB38D-E007-2B4C-9E3A-F8F4B33E9D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0594" y="5307980"/>
            <a:ext cx="8168079" cy="1313082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https://www.extension.iastate.edu/communities/municipal-professionals-institute-</a:t>
            </a:r>
            <a:r>
              <a:rPr lang="en-US" dirty="0" err="1"/>
              <a:t>mpi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9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525E7-6889-8446-9D4B-F030891E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D3A6BD-E95E-9DF3-9164-91D7B2BB4EAF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14517018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168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A407-24E7-1940-8506-4EE4F3C7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Municipal Professionals Institute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4934E0-0E87-8B4C-E232-750D43BDB9AC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4014456640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58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E30DC0-66AC-0C53-F8A8-2813247F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Institute Classes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B748EF-D871-F014-733F-EED061B378B5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r>
              <a:rPr lang="en-US" dirty="0"/>
              <a:t>Courses take places three times per year</a:t>
            </a:r>
          </a:p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C3F65AB-496B-B674-551C-266978BB9477}"/>
              </a:ext>
            </a:extLst>
          </p:cNvPr>
          <p:cNvSpPr/>
          <p:nvPr/>
        </p:nvSpPr>
        <p:spPr>
          <a:xfrm>
            <a:off x="3976449" y="1971482"/>
            <a:ext cx="1188720" cy="3713356"/>
          </a:xfrm>
          <a:custGeom>
            <a:avLst/>
            <a:gdLst>
              <a:gd name="connsiteX0" fmla="*/ 635620 w 636215"/>
              <a:gd name="connsiteY0" fmla="*/ 0 h 3713356"/>
              <a:gd name="connsiteX1" fmla="*/ 0 w 636215"/>
              <a:gd name="connsiteY1" fmla="*/ 769434 h 3713356"/>
              <a:gd name="connsiteX2" fmla="*/ 635620 w 636215"/>
              <a:gd name="connsiteY2" fmla="*/ 1449658 h 3713356"/>
              <a:gd name="connsiteX3" fmla="*/ 122664 w 636215"/>
              <a:gd name="connsiteY3" fmla="*/ 2542478 h 3713356"/>
              <a:gd name="connsiteX4" fmla="*/ 512956 w 636215"/>
              <a:gd name="connsiteY4" fmla="*/ 3713356 h 371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6215" h="3713356">
                <a:moveTo>
                  <a:pt x="635620" y="0"/>
                </a:moveTo>
                <a:cubicBezTo>
                  <a:pt x="317810" y="263912"/>
                  <a:pt x="0" y="527824"/>
                  <a:pt x="0" y="769434"/>
                </a:cubicBezTo>
                <a:cubicBezTo>
                  <a:pt x="0" y="1011044"/>
                  <a:pt x="615176" y="1154151"/>
                  <a:pt x="635620" y="1449658"/>
                </a:cubicBezTo>
                <a:cubicBezTo>
                  <a:pt x="656064" y="1745165"/>
                  <a:pt x="143108" y="2165195"/>
                  <a:pt x="122664" y="2542478"/>
                </a:cubicBezTo>
                <a:cubicBezTo>
                  <a:pt x="102220" y="2919761"/>
                  <a:pt x="307588" y="3316558"/>
                  <a:pt x="512956" y="3713356"/>
                </a:cubicBezTo>
              </a:path>
            </a:pathLst>
          </a:cu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2A84DE-8611-49A9-FA92-A82E4EEBD792}"/>
              </a:ext>
            </a:extLst>
          </p:cNvPr>
          <p:cNvSpPr/>
          <p:nvPr/>
        </p:nvSpPr>
        <p:spPr>
          <a:xfrm>
            <a:off x="3831483" y="2520176"/>
            <a:ext cx="289932" cy="2899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463131-F8D0-BD0C-098A-3F4099F25055}"/>
              </a:ext>
            </a:extLst>
          </p:cNvPr>
          <p:cNvSpPr/>
          <p:nvPr/>
        </p:nvSpPr>
        <p:spPr>
          <a:xfrm>
            <a:off x="5008232" y="3362596"/>
            <a:ext cx="313873" cy="2620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9CE960-22FD-CC3D-0C99-545E19529816}"/>
              </a:ext>
            </a:extLst>
          </p:cNvPr>
          <p:cNvSpPr/>
          <p:nvPr/>
        </p:nvSpPr>
        <p:spPr>
          <a:xfrm>
            <a:off x="4036742" y="4612889"/>
            <a:ext cx="289932" cy="2899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64999E-B51F-3C40-7758-DDC6BD5C7239}"/>
              </a:ext>
            </a:extLst>
          </p:cNvPr>
          <p:cNvSpPr txBox="1"/>
          <p:nvPr/>
        </p:nvSpPr>
        <p:spPr>
          <a:xfrm>
            <a:off x="1126274" y="2326748"/>
            <a:ext cx="26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February virtual classes over three days (1</a:t>
            </a:r>
            <a:r>
              <a:rPr lang="en-US" baseline="30000" dirty="0"/>
              <a:t>st</a:t>
            </a:r>
            <a:r>
              <a:rPr lang="en-US" dirty="0"/>
              <a:t> or 2</a:t>
            </a:r>
            <a:r>
              <a:rPr lang="en-US" baseline="30000" dirty="0"/>
              <a:t>nd</a:t>
            </a:r>
            <a:r>
              <a:rPr lang="en-US" dirty="0"/>
              <a:t> week of February)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21DF-27AB-B86A-FF8E-8AF91F6275F4}"/>
              </a:ext>
            </a:extLst>
          </p:cNvPr>
          <p:cNvSpPr txBox="1"/>
          <p:nvPr/>
        </p:nvSpPr>
        <p:spPr>
          <a:xfrm>
            <a:off x="5371345" y="3357020"/>
            <a:ext cx="3203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June is in person classes over 4 days (June 9-12, 2025)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A57D27-FB10-FE57-B2FB-1E12CAABE6B2}"/>
              </a:ext>
            </a:extLst>
          </p:cNvPr>
          <p:cNvSpPr txBox="1"/>
          <p:nvPr/>
        </p:nvSpPr>
        <p:spPr>
          <a:xfrm>
            <a:off x="1198331" y="4670643"/>
            <a:ext cx="26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October is virtual classes over 3 days (October 1-3, 2025)</a:t>
            </a:r>
          </a:p>
        </p:txBody>
      </p:sp>
    </p:spTree>
    <p:extLst>
      <p:ext uri="{BB962C8B-B14F-4D97-AF65-F5344CB8AC3E}">
        <p14:creationId xmlns:p14="http://schemas.microsoft.com/office/powerpoint/2010/main" val="409394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alendar&#10;&#10;AI-generated content may be incorrect.">
            <a:extLst>
              <a:ext uri="{FF2B5EF4-FFF2-40B4-BE49-F238E27FC236}">
                <a16:creationId xmlns:a16="http://schemas.microsoft.com/office/drawing/2014/main" id="{D90D7721-858F-E755-8B5A-6FF21A37B9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3450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4DC03A-4A8B-88DC-3E99-E268C578152E}"/>
              </a:ext>
            </a:extLst>
          </p:cNvPr>
          <p:cNvSpPr txBox="1"/>
          <p:nvPr/>
        </p:nvSpPr>
        <p:spPr>
          <a:xfrm>
            <a:off x="1059365" y="6488668"/>
            <a:ext cx="670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2 of the Municipal Professionals Institute Brochure</a:t>
            </a:r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0A463E0C-DFE8-56A7-319A-606F5F3E85E7}"/>
              </a:ext>
            </a:extLst>
          </p:cNvPr>
          <p:cNvSpPr/>
          <p:nvPr/>
        </p:nvSpPr>
        <p:spPr>
          <a:xfrm>
            <a:off x="7404410" y="577633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862046B-81EC-9F87-7AB2-2431DB3E3EE0}"/>
              </a:ext>
            </a:extLst>
          </p:cNvPr>
          <p:cNvSpPr/>
          <p:nvPr/>
        </p:nvSpPr>
        <p:spPr>
          <a:xfrm>
            <a:off x="1594624" y="5620214"/>
            <a:ext cx="5809786" cy="86845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B1BF3A6-A255-AB3A-ECCD-F52E2EFD6D73}"/>
              </a:ext>
            </a:extLst>
          </p:cNvPr>
          <p:cNvSpPr/>
          <p:nvPr/>
        </p:nvSpPr>
        <p:spPr>
          <a:xfrm>
            <a:off x="133815" y="836341"/>
            <a:ext cx="301083" cy="109282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6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9E622-4A00-5694-4C04-D5883BAB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4" y="365126"/>
            <a:ext cx="3940879" cy="1331865"/>
          </a:xfrm>
        </p:spPr>
        <p:txBody>
          <a:bodyPr anchor="ctr">
            <a:normAutofit/>
          </a:bodyPr>
          <a:lstStyle/>
          <a:p>
            <a:r>
              <a:rPr lang="en-US"/>
              <a:t>Important Institute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DD63E-29C9-77AF-8681-DED4F9458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4" y="1962386"/>
            <a:ext cx="3949838" cy="3981214"/>
          </a:xfrm>
        </p:spPr>
        <p:txBody>
          <a:bodyPr>
            <a:normAutofit/>
          </a:bodyPr>
          <a:lstStyle/>
          <a:p>
            <a:r>
              <a:rPr lang="en-US" dirty="0"/>
              <a:t>Classes cannot be duplicated during your certification credit period</a:t>
            </a:r>
          </a:p>
          <a:p>
            <a:r>
              <a:rPr lang="en-US" dirty="0"/>
              <a:t>Courses take place once a year, virtual classes are live and not recorded.</a:t>
            </a:r>
          </a:p>
          <a:p>
            <a:r>
              <a:rPr lang="en-US" dirty="0"/>
              <a:t>If your goal in taking Institute classes is to get certified, you will need to take classes in each session</a:t>
            </a:r>
          </a:p>
        </p:txBody>
      </p:sp>
      <p:pic>
        <p:nvPicPr>
          <p:cNvPr id="9" name="Picture Placeholder 8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0B291CCC-6241-64D6-F974-68DEF6F1FD5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7773" b="7773"/>
          <a:stretch>
            <a:fillRect/>
          </a:stretch>
        </p:blipFill>
        <p:spPr>
          <a:xfrm>
            <a:off x="5368925" y="0"/>
            <a:ext cx="3778250" cy="3190875"/>
          </a:xfrm>
        </p:spPr>
      </p:pic>
      <p:pic>
        <p:nvPicPr>
          <p:cNvPr id="6" name="Picture Placeholder 5" descr="A gold seal with a ribbon&#10;&#10;AI-generated content may be incorrect.">
            <a:extLst>
              <a:ext uri="{FF2B5EF4-FFF2-40B4-BE49-F238E27FC236}">
                <a16:creationId xmlns:a16="http://schemas.microsoft.com/office/drawing/2014/main" id="{95EB9508-0BEA-522F-674F-FF52BD9E3A2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10252" r="-1" b="14644"/>
          <a:stretch/>
        </p:blipFill>
        <p:spPr>
          <a:xfrm>
            <a:off x="5368925" y="3429000"/>
            <a:ext cx="3774374" cy="2920864"/>
          </a:xfrm>
          <a:noFill/>
        </p:spPr>
      </p:pic>
    </p:spTree>
    <p:extLst>
      <p:ext uri="{BB962C8B-B14F-4D97-AF65-F5344CB8AC3E}">
        <p14:creationId xmlns:p14="http://schemas.microsoft.com/office/powerpoint/2010/main" val="268288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EAAB-8EBE-584A-92EA-F9484976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Municipal Professionals Academy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BEBCD1-6CFF-A656-5592-640E4DC068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07206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0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5ABED37-37EF-C7ED-3F4D-51846F535E25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992659488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455C974-9706-6043-AA57-5F4A4F55B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Academy Courses for 2025</a:t>
            </a:r>
          </a:p>
        </p:txBody>
      </p:sp>
    </p:spTree>
    <p:extLst>
      <p:ext uri="{BB962C8B-B14F-4D97-AF65-F5344CB8AC3E}">
        <p14:creationId xmlns:p14="http://schemas.microsoft.com/office/powerpoint/2010/main" val="1096583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E10-C362-6D46-B8F5-2BF2F407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anchor="ctr">
            <a:normAutofit/>
          </a:bodyPr>
          <a:lstStyle/>
          <a:p>
            <a:r>
              <a:rPr lang="en-US" dirty="0"/>
              <a:t>Items &amp; Dates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44F84B-1F56-FBB4-A9D3-6CE1BE1B647A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29129808"/>
              </p:ext>
            </p:extLst>
          </p:nvPr>
        </p:nvGraphicFramePr>
        <p:xfrm>
          <a:off x="714374" y="1686758"/>
          <a:ext cx="7688645" cy="425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435538"/>
      </p:ext>
    </p:extLst>
  </p:cSld>
  <p:clrMapOvr>
    <a:masterClrMapping/>
  </p:clrMapOvr>
</p:sld>
</file>

<file path=ppt/theme/theme1.xml><?xml version="1.0" encoding="utf-8"?>
<a:theme xmlns:a="http://schemas.openxmlformats.org/drawingml/2006/main" name="ADV.24.739.ISU Extension and Outreach PPT Template">
  <a:themeElements>
    <a:clrScheme name="ISU Color Palett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C8102E"/>
      </a:accent1>
      <a:accent2>
        <a:srgbClr val="F1BE48"/>
      </a:accent2>
      <a:accent3>
        <a:srgbClr val="514727"/>
      </a:accent3>
      <a:accent4>
        <a:srgbClr val="9B935F"/>
      </a:accent4>
      <a:accent5>
        <a:srgbClr val="CAC7A7"/>
      </a:accent5>
      <a:accent6>
        <a:srgbClr val="76881D"/>
      </a:accent6>
      <a:hlink>
        <a:srgbClr val="006BA6"/>
      </a:hlink>
      <a:folHlink>
        <a:srgbClr val="70737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.24.739.ISU Extension and Outreach PPT Template" id="{9322F3FA-2FAA-1D44-B94C-9D6D78B3B78E}" vid="{91196C18-25CF-A944-84FC-539406B068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ADV.24.739.ISU Extension and Outreach PPT Template</Template>
  <TotalTime>10313</TotalTime>
  <Words>590</Words>
  <Application>Microsoft Macintosh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Aptos</vt:lpstr>
      <vt:lpstr>Arial</vt:lpstr>
      <vt:lpstr>Calibri</vt:lpstr>
      <vt:lpstr>Roboto</vt:lpstr>
      <vt:lpstr>Roboto Black</vt:lpstr>
      <vt:lpstr>ADV.24.739.ISU Extension and Outreach PPT Template</vt:lpstr>
      <vt:lpstr>Municipal Professionals Institute &amp; Academy Overview</vt:lpstr>
      <vt:lpstr>Overview</vt:lpstr>
      <vt:lpstr>Municipal Professionals Institute</vt:lpstr>
      <vt:lpstr>Institute Classes</vt:lpstr>
      <vt:lpstr>PowerPoint Presentation</vt:lpstr>
      <vt:lpstr>Important Institute Information</vt:lpstr>
      <vt:lpstr>Municipal Professionals Academy</vt:lpstr>
      <vt:lpstr>Academy Courses for 2025</vt:lpstr>
      <vt:lpstr>Items &amp; Dates</vt:lpstr>
      <vt:lpstr>Registration Information</vt:lpstr>
      <vt:lpstr>Certification Highlights</vt:lpstr>
      <vt:lpstr>Recertification Highlights </vt:lpstr>
      <vt:lpstr>More Information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Iowa APA Conference Burlington, Iowa October 19-21  Planning Law Updates  </dc:title>
  <dc:creator>Hannah Dankbar</dc:creator>
  <cp:lastModifiedBy>Shonrock, Sara N [COMXT]</cp:lastModifiedBy>
  <cp:revision>111</cp:revision>
  <dcterms:created xsi:type="dcterms:W3CDTF">2016-09-05T18:31:33Z</dcterms:created>
  <dcterms:modified xsi:type="dcterms:W3CDTF">2025-04-02T16:51:33Z</dcterms:modified>
</cp:coreProperties>
</file>