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6"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Lst>
  <p:sldSz cy="5143500" cx="9144000"/>
  <p:notesSz cx="6858000" cy="9144000"/>
  <p:embeddedFontLst>
    <p:embeddedFont>
      <p:font typeface="Work Sans Medium"/>
      <p:regular r:id="rId52"/>
      <p:bold r:id="rId53"/>
      <p:italic r:id="rId54"/>
      <p:boldItalic r:id="rId55"/>
    </p:embeddedFont>
    <p:embeddedFont>
      <p:font typeface="Source Serif 4 Medium"/>
      <p:regular r:id="rId56"/>
      <p:bold r:id="rId57"/>
      <p:italic r:id="rId58"/>
      <p:boldItalic r:id="rId59"/>
    </p:embeddedFont>
    <p:embeddedFont>
      <p:font typeface="Work Sans ExtraBold"/>
      <p:bold r:id="rId60"/>
      <p:boldItalic r:id="rId61"/>
    </p:embeddedFont>
    <p:embeddedFont>
      <p:font typeface="Work Sans SemiBold"/>
      <p:regular r:id="rId62"/>
      <p:bold r:id="rId63"/>
      <p:italic r:id="rId64"/>
      <p:boldItalic r:id="rId65"/>
    </p:embeddedFont>
    <p:embeddedFont>
      <p:font typeface="Work Sans"/>
      <p:regular r:id="rId66"/>
      <p:bold r:id="rId67"/>
      <p:italic r:id="rId68"/>
      <p:boldItalic r:id="rId69"/>
    </p:embeddedFont>
    <p:embeddedFont>
      <p:font typeface="Source Serif 4"/>
      <p:regular r:id="rId70"/>
      <p:bold r:id="rId71"/>
      <p:italic r:id="rId72"/>
      <p:boldItalic r:id="rId7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font" Target="fonts/SourceSerif4-boldItalic.fntdata"/><Relationship Id="rId72" Type="http://schemas.openxmlformats.org/officeDocument/2006/relationships/font" Target="fonts/SourceSerif4-italic.fntdata"/><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71" Type="http://schemas.openxmlformats.org/officeDocument/2006/relationships/font" Target="fonts/SourceSerif4-bold.fntdata"/><Relationship Id="rId70" Type="http://schemas.openxmlformats.org/officeDocument/2006/relationships/font" Target="fonts/SourceSerif4-regular.fntdata"/><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font" Target="fonts/WorkSansSemiBold-regular.fntdata"/><Relationship Id="rId61" Type="http://schemas.openxmlformats.org/officeDocument/2006/relationships/font" Target="fonts/WorkSansExtraBold-boldItalic.fntdata"/><Relationship Id="rId20" Type="http://schemas.openxmlformats.org/officeDocument/2006/relationships/slide" Target="slides/slide15.xml"/><Relationship Id="rId64" Type="http://schemas.openxmlformats.org/officeDocument/2006/relationships/font" Target="fonts/WorkSansSemiBold-italic.fntdata"/><Relationship Id="rId63" Type="http://schemas.openxmlformats.org/officeDocument/2006/relationships/font" Target="fonts/WorkSansSemiBold-bold.fntdata"/><Relationship Id="rId22" Type="http://schemas.openxmlformats.org/officeDocument/2006/relationships/slide" Target="slides/slide17.xml"/><Relationship Id="rId66" Type="http://schemas.openxmlformats.org/officeDocument/2006/relationships/font" Target="fonts/WorkSans-regular.fntdata"/><Relationship Id="rId21" Type="http://schemas.openxmlformats.org/officeDocument/2006/relationships/slide" Target="slides/slide16.xml"/><Relationship Id="rId65" Type="http://schemas.openxmlformats.org/officeDocument/2006/relationships/font" Target="fonts/WorkSansSemiBold-boldItalic.fntdata"/><Relationship Id="rId24" Type="http://schemas.openxmlformats.org/officeDocument/2006/relationships/slide" Target="slides/slide19.xml"/><Relationship Id="rId68" Type="http://schemas.openxmlformats.org/officeDocument/2006/relationships/font" Target="fonts/WorkSans-italic.fntdata"/><Relationship Id="rId23" Type="http://schemas.openxmlformats.org/officeDocument/2006/relationships/slide" Target="slides/slide18.xml"/><Relationship Id="rId67" Type="http://schemas.openxmlformats.org/officeDocument/2006/relationships/font" Target="fonts/WorkSans-bold.fntdata"/><Relationship Id="rId60" Type="http://schemas.openxmlformats.org/officeDocument/2006/relationships/font" Target="fonts/WorkSansExtraBold-bold.fntdata"/><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font" Target="fonts/WorkSans-boldItalic.fntdata"/><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font" Target="fonts/WorkSansMedium-bold.fntdata"/><Relationship Id="rId52" Type="http://schemas.openxmlformats.org/officeDocument/2006/relationships/font" Target="fonts/WorkSansMedium-regular.fntdata"/><Relationship Id="rId11" Type="http://schemas.openxmlformats.org/officeDocument/2006/relationships/slide" Target="slides/slide6.xml"/><Relationship Id="rId55" Type="http://schemas.openxmlformats.org/officeDocument/2006/relationships/font" Target="fonts/WorkSansMedium-boldItalic.fntdata"/><Relationship Id="rId10" Type="http://schemas.openxmlformats.org/officeDocument/2006/relationships/slide" Target="slides/slide5.xml"/><Relationship Id="rId54" Type="http://schemas.openxmlformats.org/officeDocument/2006/relationships/font" Target="fonts/WorkSansMedium-italic.fntdata"/><Relationship Id="rId13" Type="http://schemas.openxmlformats.org/officeDocument/2006/relationships/slide" Target="slides/slide8.xml"/><Relationship Id="rId57" Type="http://schemas.openxmlformats.org/officeDocument/2006/relationships/font" Target="fonts/SourceSerif4Medium-bold.fntdata"/><Relationship Id="rId12" Type="http://schemas.openxmlformats.org/officeDocument/2006/relationships/slide" Target="slides/slide7.xml"/><Relationship Id="rId56" Type="http://schemas.openxmlformats.org/officeDocument/2006/relationships/font" Target="fonts/SourceSerif4Medium-regular.fntdata"/><Relationship Id="rId15" Type="http://schemas.openxmlformats.org/officeDocument/2006/relationships/slide" Target="slides/slide10.xml"/><Relationship Id="rId59" Type="http://schemas.openxmlformats.org/officeDocument/2006/relationships/font" Target="fonts/SourceSerif4Medium-boldItalic.fntdata"/><Relationship Id="rId14" Type="http://schemas.openxmlformats.org/officeDocument/2006/relationships/slide" Target="slides/slide9.xml"/><Relationship Id="rId58" Type="http://schemas.openxmlformats.org/officeDocument/2006/relationships/font" Target="fonts/SourceSerif4Medium-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 name="Shape 46"/>
        <p:cNvGrpSpPr/>
        <p:nvPr/>
      </p:nvGrpSpPr>
      <p:grpSpPr>
        <a:xfrm>
          <a:off x="0" y="0"/>
          <a:ext cx="0" cy="0"/>
          <a:chOff x="0" y="0"/>
          <a:chExt cx="0" cy="0"/>
        </a:xfrm>
      </p:grpSpPr>
      <p:sp>
        <p:nvSpPr>
          <p:cNvPr id="47" name="Google Shape;47;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48" name="Google Shape;48;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3c8688fbb7a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3c8688fbb7a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3c8688fbb7a_0_1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3c8688fbb7a_0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3c8688fbb7a_0_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3c8688fbb7a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Briefly discuss the difference and what the local authority can expect to see.  Emails will tell them they have a web message.  Web messages will be in their portal.</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3c8688fbb7a_0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3c8688fbb7a_0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3c8688fbb7a_0_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3c8688fbb7a_0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Example of where they can find their web messages.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3c9390dbfce_5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3c9390dbfce_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3c8688fbb7a_0_1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3c8688fbb7a_0_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3c8688fbb7a_0_1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3c8688fbb7a_0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3c8688fbb7a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3c8688fbb7a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3c8688fbb7a_0_1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3c8688fbb7a_0_1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g3c8688fbb7a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g3c8688fbb7a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3bdbfdcabe8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3bdbfdcabe8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Example of main Action Center page once they are logged into their portal</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3bdbfdcabe8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3bdbfdcabe8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1st page of what a renewal will look like.  I will briefly discuss what is here.</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3bdbfdcabe8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3bdbfdcabe8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2nd</a:t>
            </a:r>
            <a:r>
              <a:rPr lang="en">
                <a:solidFill>
                  <a:schemeClr val="dk1"/>
                </a:solidFill>
              </a:rPr>
              <a:t> page of what a renewal will look like.  I will briefly discuss what is here.  I will draw attention to the outdoor service privilege.</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3bdbfdcabe8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3bdbfdcabe8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3rd</a:t>
            </a:r>
            <a:r>
              <a:rPr lang="en">
                <a:solidFill>
                  <a:schemeClr val="dk1"/>
                </a:solidFill>
              </a:rPr>
              <a:t> page of what a renewal will look like.  I will briefly discuss what is here.</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3bdbfdcabe8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3bdbfdcabe8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4th</a:t>
            </a:r>
            <a:r>
              <a:rPr lang="en">
                <a:solidFill>
                  <a:schemeClr val="dk1"/>
                </a:solidFill>
              </a:rPr>
              <a:t> page of what a renewal will look like.  I will briefly discuss what is here.  I will highlight the Outdoor Service question.</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3bdbfdcabe8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3bdbfdcabe8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Emphasize the addition of </a:t>
            </a:r>
            <a:r>
              <a:rPr lang="en"/>
              <a:t>additional docs.  </a:t>
            </a:r>
            <a:r>
              <a:rPr lang="en">
                <a:solidFill>
                  <a:schemeClr val="dk1"/>
                </a:solidFill>
              </a:rPr>
              <a:t>Discuss adding additional information to the review case.</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3bdbfdcabe8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3bdbfdcabe8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5th</a:t>
            </a:r>
            <a:r>
              <a:rPr lang="en">
                <a:solidFill>
                  <a:schemeClr val="dk1"/>
                </a:solidFill>
              </a:rPr>
              <a:t> page of what a renewal decision page will look like.  I will briefly discuss what is here.</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3c8688fbb7a_0_2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3c8688fbb7a_0_2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Discuss how to stage the case when requesting additional information from the licensee and how to request additional information.  Emphasis on adding additional information to the review case.</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3c8688fbb7a_0_2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3c8688fbb7a_0_2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3c8688fbb7a_0_2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3c8688fbb7a_0_2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Discuss Timely Filed and how it now works in the LA portal.  Highlight the implications of not achieving Timely Filed.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Timely Filed is not an option for LA.  Timely Filed is assigned automatically.</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3c8688fbb7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3c8688fbb7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3c8688fbb7a_0_2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3c8688fbb7a_0_2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Brief discuss on how to approve/deny outdoor service and auto renewals but still being able to approve the application.</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3c8688fbb7a_0_2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3c8688fbb7a_0_2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Discuss changes to the ownership update process.  Emphasis on one approval/local authority, even if there are many licenses involved.</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3c8688fbb7a_0_2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3c8688fbb7a_0_2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Example of ownership update review process.  Discuss where to see details about owners</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3c8688fbb7a_0_2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3c8688fbb7a_0_2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Emphasize Impacted Licenses and restate, one ownership update case per LA and that all impacted licenses will be listed here.</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3c8688fbb7a_0_2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3c8688fbb7a_0_2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3c8688fbb7a_0_2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3c8688fbb7a_0_2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3c8688fbb7a_0_2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3c8688fbb7a_0_2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3c8688fbb7a_0_2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3c8688fbb7a_0_2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3c8688fbb7a_0_2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3c8688fbb7a_0_2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3c8688fbb7a_39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3c8688fbb7a_39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3c8688fbb7a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3c8688fbb7a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3c8688fbb7a_0_2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3c8688fbb7a_0_2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3c8688fbb7a_0_2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3c8688fbb7a_0_2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3c2ea39afb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3c2ea39afb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3c8688fbb7a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3c8688fbb7a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3c8688fbb7a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3c8688fbb7a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3c8688fbb7a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3c8688fbb7a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3c8688fbb7a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3c8688fbb7a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3c8688fbb7a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3c8688fbb7a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1 - Can take them directly to help page or “View Support ID” feature</a:t>
            </a:r>
            <a:endParaRPr/>
          </a:p>
          <a:p>
            <a:pPr indent="0" lvl="0" marL="0" rtl="0" algn="l">
              <a:spcBef>
                <a:spcPts val="0"/>
              </a:spcBef>
              <a:spcAft>
                <a:spcPts val="0"/>
              </a:spcAft>
              <a:buNone/>
            </a:pPr>
            <a:r>
              <a:rPr lang="en"/>
              <a:t>2 - Forget your username or password? You can receive it on your own without calling or emailing us. If the information you provided matches our records, you will receive a link to reset your password.</a:t>
            </a:r>
            <a:endParaRPr/>
          </a:p>
          <a:p>
            <a:pPr indent="0" lvl="0" marL="0" rtl="0" algn="l">
              <a:spcBef>
                <a:spcPts val="0"/>
              </a:spcBef>
              <a:spcAft>
                <a:spcPts val="0"/>
              </a:spcAft>
              <a:buNone/>
            </a:pPr>
            <a:r>
              <a:rPr lang="en"/>
              <a:t>3 - You can get directly to the new web page by clicking the “View License Administration Portal Help” - available logged in too</a:t>
            </a:r>
            <a:endParaRPr/>
          </a:p>
          <a:p>
            <a:pPr indent="0" lvl="0" marL="0" rtl="0" algn="l">
              <a:spcBef>
                <a:spcPts val="0"/>
              </a:spcBef>
              <a:spcAft>
                <a:spcPts val="0"/>
              </a:spcAft>
              <a:buNone/>
            </a:pPr>
            <a:r>
              <a:rPr lang="en"/>
              <a:t>4 - There’s an inactivity timer for security purposes. If you leave the screen for 30 minutes, it’ll refresh automatically so save your info as you go.</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3c8688fbb7a_0_1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3c8688fbb7a_0_1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3cadbacefe7_3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3cadbacefe7_3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3c8688fbb7a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3c8688fbb7a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3c8688fbb7a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3c8688fbb7a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Revenue">
  <p:cSld name="TITLE_1">
    <p:spTree>
      <p:nvGrpSpPr>
        <p:cNvPr id="11" name="Shape 11"/>
        <p:cNvGrpSpPr/>
        <p:nvPr/>
      </p:nvGrpSpPr>
      <p:grpSpPr>
        <a:xfrm>
          <a:off x="0" y="0"/>
          <a:ext cx="0" cy="0"/>
          <a:chOff x="0" y="0"/>
          <a:chExt cx="0" cy="0"/>
        </a:xfrm>
      </p:grpSpPr>
      <p:pic>
        <p:nvPicPr>
          <p:cNvPr id="12" name="Google Shape;12;p2"/>
          <p:cNvPicPr preferRelativeResize="0"/>
          <p:nvPr/>
        </p:nvPicPr>
        <p:blipFill>
          <a:blip r:embed="rId2">
            <a:alphaModFix/>
          </a:blip>
          <a:stretch>
            <a:fillRect/>
          </a:stretch>
        </p:blipFill>
        <p:spPr>
          <a:xfrm>
            <a:off x="0" y="0"/>
            <a:ext cx="9144003" cy="5143501"/>
          </a:xfrm>
          <a:prstGeom prst="rect">
            <a:avLst/>
          </a:prstGeom>
          <a:noFill/>
          <a:ln>
            <a:noFill/>
          </a:ln>
        </p:spPr>
      </p:pic>
      <p:sp>
        <p:nvSpPr>
          <p:cNvPr id="13" name="Google Shape;13;p2"/>
          <p:cNvSpPr txBox="1"/>
          <p:nvPr>
            <p:ph type="ctrTitle"/>
          </p:nvPr>
        </p:nvSpPr>
        <p:spPr>
          <a:xfrm>
            <a:off x="290850" y="2099250"/>
            <a:ext cx="8562300" cy="945000"/>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Clr>
                <a:srgbClr val="15637C"/>
              </a:buClr>
              <a:buSzPts val="3600"/>
              <a:buFont typeface="Work Sans SemiBold"/>
              <a:buNone/>
              <a:defRPr i="0" sz="3600" u="none" cap="none" strike="noStrike">
                <a:solidFill>
                  <a:srgbClr val="15637C"/>
                </a:solidFill>
                <a:latin typeface="Work Sans SemiBold"/>
                <a:ea typeface="Work Sans SemiBold"/>
                <a:cs typeface="Work Sans SemiBold"/>
                <a:sym typeface="Work Sans SemiBold"/>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14" name="Google Shape;14;p2"/>
          <p:cNvSpPr txBox="1"/>
          <p:nvPr>
            <p:ph idx="1" type="subTitle"/>
          </p:nvPr>
        </p:nvSpPr>
        <p:spPr>
          <a:xfrm>
            <a:off x="1371613" y="3145536"/>
            <a:ext cx="6400800" cy="698700"/>
          </a:xfrm>
          <a:prstGeom prst="rect">
            <a:avLst/>
          </a:prstGeom>
          <a:noFill/>
          <a:ln>
            <a:noFill/>
          </a:ln>
        </p:spPr>
        <p:txBody>
          <a:bodyPr anchorCtr="0" anchor="t" bIns="45700" lIns="91425" spcFirstLastPara="1" rIns="91425" wrap="square" tIns="45700">
            <a:noAutofit/>
          </a:bodyPr>
          <a:lstStyle>
            <a:lvl1pPr lvl="0" marR="0" algn="ctr">
              <a:lnSpc>
                <a:spcPct val="100000"/>
              </a:lnSpc>
              <a:spcBef>
                <a:spcPts val="700"/>
              </a:spcBef>
              <a:spcAft>
                <a:spcPts val="0"/>
              </a:spcAft>
              <a:buClr>
                <a:srgbClr val="888888"/>
              </a:buClr>
              <a:buSzPts val="3200"/>
              <a:buFont typeface="Source Sans Pro"/>
              <a:buNone/>
              <a:defRPr i="0" sz="3200" u="none" cap="none" strike="noStrike">
                <a:solidFill>
                  <a:srgbClr val="888888"/>
                </a:solidFill>
                <a:latin typeface="Source Sans Pro"/>
                <a:ea typeface="Source Sans Pro"/>
                <a:cs typeface="Source Sans Pro"/>
                <a:sym typeface="Source Sans Pro"/>
              </a:defRPr>
            </a:lvl1pPr>
            <a:lvl2pPr lvl="1" marR="0" algn="ctr">
              <a:lnSpc>
                <a:spcPct val="100000"/>
              </a:lnSpc>
              <a:spcBef>
                <a:spcPts val="50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lvl="2" marR="0" algn="ctr">
              <a:lnSpc>
                <a:spcPct val="100000"/>
              </a:lnSpc>
              <a:spcBef>
                <a:spcPts val="50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lvl="3"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lvl="4"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lvl="5"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pic>
        <p:nvPicPr>
          <p:cNvPr id="15" name="Google Shape;15;p2"/>
          <p:cNvPicPr preferRelativeResize="0"/>
          <p:nvPr/>
        </p:nvPicPr>
        <p:blipFill rotWithShape="1">
          <a:blip r:embed="rId3">
            <a:alphaModFix/>
          </a:blip>
          <a:srcRect b="0" l="169" r="169" t="0"/>
          <a:stretch/>
        </p:blipFill>
        <p:spPr>
          <a:xfrm>
            <a:off x="2919413" y="218525"/>
            <a:ext cx="3305175" cy="11430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Revenue 2">
  <p:cSld name="TITLE_1_2">
    <p:spTree>
      <p:nvGrpSpPr>
        <p:cNvPr id="16" name="Shape 16"/>
        <p:cNvGrpSpPr/>
        <p:nvPr/>
      </p:nvGrpSpPr>
      <p:grpSpPr>
        <a:xfrm>
          <a:off x="0" y="0"/>
          <a:ext cx="0" cy="0"/>
          <a:chOff x="0" y="0"/>
          <a:chExt cx="0" cy="0"/>
        </a:xfrm>
      </p:grpSpPr>
      <p:pic>
        <p:nvPicPr>
          <p:cNvPr id="17" name="Google Shape;17;p3"/>
          <p:cNvPicPr preferRelativeResize="0"/>
          <p:nvPr/>
        </p:nvPicPr>
        <p:blipFill>
          <a:blip r:embed="rId2">
            <a:alphaModFix/>
          </a:blip>
          <a:stretch>
            <a:fillRect/>
          </a:stretch>
        </p:blipFill>
        <p:spPr>
          <a:xfrm>
            <a:off x="0" y="0"/>
            <a:ext cx="9144003" cy="5143501"/>
          </a:xfrm>
          <a:prstGeom prst="rect">
            <a:avLst/>
          </a:prstGeom>
          <a:noFill/>
          <a:ln>
            <a:noFill/>
          </a:ln>
        </p:spPr>
      </p:pic>
      <p:sp>
        <p:nvSpPr>
          <p:cNvPr id="18" name="Google Shape;18;p3"/>
          <p:cNvSpPr txBox="1"/>
          <p:nvPr>
            <p:ph type="ctrTitle"/>
          </p:nvPr>
        </p:nvSpPr>
        <p:spPr>
          <a:xfrm>
            <a:off x="496525" y="1664525"/>
            <a:ext cx="8304000" cy="9450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FFFFFF"/>
              </a:buClr>
              <a:buSzPts val="4300"/>
              <a:buFont typeface="Work Sans ExtraBold"/>
              <a:buNone/>
              <a:defRPr i="0" sz="4300" u="none" cap="none" strike="noStrike">
                <a:solidFill>
                  <a:srgbClr val="FFFFFF"/>
                </a:solidFill>
                <a:latin typeface="Work Sans ExtraBold"/>
                <a:ea typeface="Work Sans ExtraBold"/>
                <a:cs typeface="Work Sans ExtraBold"/>
                <a:sym typeface="Work Sans ExtraBold"/>
              </a:defRPr>
            </a:lvl1pPr>
            <a:lvl2pPr lvl="1" rtl="0" algn="ctr">
              <a:lnSpc>
                <a:spcPct val="100000"/>
              </a:lnSpc>
              <a:spcBef>
                <a:spcPts val="0"/>
              </a:spcBef>
              <a:spcAft>
                <a:spcPts val="0"/>
              </a:spcAft>
              <a:buClr>
                <a:srgbClr val="FFFFFF"/>
              </a:buClr>
              <a:buSzPts val="2100"/>
              <a:buFont typeface="Work Sans ExtraBold"/>
              <a:buNone/>
              <a:defRPr sz="2500">
                <a:solidFill>
                  <a:srgbClr val="FFFFFF"/>
                </a:solidFill>
                <a:latin typeface="Work Sans ExtraBold"/>
                <a:ea typeface="Work Sans ExtraBold"/>
                <a:cs typeface="Work Sans ExtraBold"/>
                <a:sym typeface="Work Sans ExtraBold"/>
              </a:defRPr>
            </a:lvl2pPr>
            <a:lvl3pPr lvl="2" rtl="0" algn="ctr">
              <a:lnSpc>
                <a:spcPct val="100000"/>
              </a:lnSpc>
              <a:spcBef>
                <a:spcPts val="0"/>
              </a:spcBef>
              <a:spcAft>
                <a:spcPts val="0"/>
              </a:spcAft>
              <a:buClr>
                <a:srgbClr val="FFFFFF"/>
              </a:buClr>
              <a:buSzPts val="2100"/>
              <a:buFont typeface="Work Sans ExtraBold"/>
              <a:buNone/>
              <a:defRPr sz="2500">
                <a:solidFill>
                  <a:srgbClr val="FFFFFF"/>
                </a:solidFill>
                <a:latin typeface="Work Sans ExtraBold"/>
                <a:ea typeface="Work Sans ExtraBold"/>
                <a:cs typeface="Work Sans ExtraBold"/>
                <a:sym typeface="Work Sans ExtraBold"/>
              </a:defRPr>
            </a:lvl3pPr>
            <a:lvl4pPr lvl="3" rtl="0" algn="ctr">
              <a:lnSpc>
                <a:spcPct val="100000"/>
              </a:lnSpc>
              <a:spcBef>
                <a:spcPts val="0"/>
              </a:spcBef>
              <a:spcAft>
                <a:spcPts val="0"/>
              </a:spcAft>
              <a:buClr>
                <a:srgbClr val="FFFFFF"/>
              </a:buClr>
              <a:buSzPts val="2100"/>
              <a:buFont typeface="Work Sans ExtraBold"/>
              <a:buNone/>
              <a:defRPr sz="2500">
                <a:solidFill>
                  <a:srgbClr val="FFFFFF"/>
                </a:solidFill>
                <a:latin typeface="Work Sans ExtraBold"/>
                <a:ea typeface="Work Sans ExtraBold"/>
                <a:cs typeface="Work Sans ExtraBold"/>
                <a:sym typeface="Work Sans ExtraBold"/>
              </a:defRPr>
            </a:lvl4pPr>
            <a:lvl5pPr lvl="4" rtl="0" algn="ctr">
              <a:lnSpc>
                <a:spcPct val="100000"/>
              </a:lnSpc>
              <a:spcBef>
                <a:spcPts val="0"/>
              </a:spcBef>
              <a:spcAft>
                <a:spcPts val="0"/>
              </a:spcAft>
              <a:buClr>
                <a:srgbClr val="FFFFFF"/>
              </a:buClr>
              <a:buSzPts val="2100"/>
              <a:buFont typeface="Work Sans ExtraBold"/>
              <a:buNone/>
              <a:defRPr sz="2500">
                <a:solidFill>
                  <a:srgbClr val="FFFFFF"/>
                </a:solidFill>
                <a:latin typeface="Work Sans ExtraBold"/>
                <a:ea typeface="Work Sans ExtraBold"/>
                <a:cs typeface="Work Sans ExtraBold"/>
                <a:sym typeface="Work Sans ExtraBold"/>
              </a:defRPr>
            </a:lvl5pPr>
            <a:lvl6pPr lvl="5" rtl="0" algn="ctr">
              <a:lnSpc>
                <a:spcPct val="100000"/>
              </a:lnSpc>
              <a:spcBef>
                <a:spcPts val="0"/>
              </a:spcBef>
              <a:spcAft>
                <a:spcPts val="0"/>
              </a:spcAft>
              <a:buClr>
                <a:srgbClr val="FFFFFF"/>
              </a:buClr>
              <a:buSzPts val="2100"/>
              <a:buFont typeface="Work Sans ExtraBold"/>
              <a:buNone/>
              <a:defRPr sz="2500">
                <a:solidFill>
                  <a:srgbClr val="FFFFFF"/>
                </a:solidFill>
                <a:latin typeface="Work Sans ExtraBold"/>
                <a:ea typeface="Work Sans ExtraBold"/>
                <a:cs typeface="Work Sans ExtraBold"/>
                <a:sym typeface="Work Sans ExtraBold"/>
              </a:defRPr>
            </a:lvl6pPr>
            <a:lvl7pPr lvl="6" rtl="0" algn="ctr">
              <a:lnSpc>
                <a:spcPct val="100000"/>
              </a:lnSpc>
              <a:spcBef>
                <a:spcPts val="0"/>
              </a:spcBef>
              <a:spcAft>
                <a:spcPts val="0"/>
              </a:spcAft>
              <a:buClr>
                <a:srgbClr val="FFFFFF"/>
              </a:buClr>
              <a:buSzPts val="2100"/>
              <a:buFont typeface="Work Sans ExtraBold"/>
              <a:buNone/>
              <a:defRPr sz="2500">
                <a:solidFill>
                  <a:srgbClr val="FFFFFF"/>
                </a:solidFill>
                <a:latin typeface="Work Sans ExtraBold"/>
                <a:ea typeface="Work Sans ExtraBold"/>
                <a:cs typeface="Work Sans ExtraBold"/>
                <a:sym typeface="Work Sans ExtraBold"/>
              </a:defRPr>
            </a:lvl7pPr>
            <a:lvl8pPr lvl="7" rtl="0" algn="ctr">
              <a:lnSpc>
                <a:spcPct val="100000"/>
              </a:lnSpc>
              <a:spcBef>
                <a:spcPts val="0"/>
              </a:spcBef>
              <a:spcAft>
                <a:spcPts val="0"/>
              </a:spcAft>
              <a:buClr>
                <a:srgbClr val="FFFFFF"/>
              </a:buClr>
              <a:buSzPts val="2100"/>
              <a:buFont typeface="Work Sans ExtraBold"/>
              <a:buNone/>
              <a:defRPr sz="2500">
                <a:solidFill>
                  <a:srgbClr val="FFFFFF"/>
                </a:solidFill>
                <a:latin typeface="Work Sans ExtraBold"/>
                <a:ea typeface="Work Sans ExtraBold"/>
                <a:cs typeface="Work Sans ExtraBold"/>
                <a:sym typeface="Work Sans ExtraBold"/>
              </a:defRPr>
            </a:lvl8pPr>
            <a:lvl9pPr lvl="8" rtl="0" algn="ctr">
              <a:lnSpc>
                <a:spcPct val="100000"/>
              </a:lnSpc>
              <a:spcBef>
                <a:spcPts val="0"/>
              </a:spcBef>
              <a:spcAft>
                <a:spcPts val="0"/>
              </a:spcAft>
              <a:buClr>
                <a:srgbClr val="FFFFFF"/>
              </a:buClr>
              <a:buSzPts val="2100"/>
              <a:buFont typeface="Work Sans ExtraBold"/>
              <a:buNone/>
              <a:defRPr sz="2500">
                <a:solidFill>
                  <a:srgbClr val="FFFFFF"/>
                </a:solidFill>
                <a:latin typeface="Work Sans ExtraBold"/>
                <a:ea typeface="Work Sans ExtraBold"/>
                <a:cs typeface="Work Sans ExtraBold"/>
                <a:sym typeface="Work Sans ExtraBold"/>
              </a:defRPr>
            </a:lvl9pPr>
          </a:lstStyle>
          <a:p/>
        </p:txBody>
      </p:sp>
      <p:sp>
        <p:nvSpPr>
          <p:cNvPr id="19" name="Google Shape;19;p3"/>
          <p:cNvSpPr txBox="1"/>
          <p:nvPr>
            <p:ph idx="1" type="subTitle"/>
          </p:nvPr>
        </p:nvSpPr>
        <p:spPr>
          <a:xfrm>
            <a:off x="3759600" y="2748350"/>
            <a:ext cx="4012800" cy="1001700"/>
          </a:xfrm>
          <a:prstGeom prst="rect">
            <a:avLst/>
          </a:prstGeom>
          <a:noFill/>
          <a:ln>
            <a:noFill/>
          </a:ln>
        </p:spPr>
        <p:txBody>
          <a:bodyPr anchorCtr="0" anchor="t" bIns="45700" lIns="91425" spcFirstLastPara="1" rIns="91425" wrap="square" tIns="45700">
            <a:noAutofit/>
          </a:bodyPr>
          <a:lstStyle>
            <a:lvl1pPr lvl="0" marR="0" rtl="0">
              <a:lnSpc>
                <a:spcPct val="100000"/>
              </a:lnSpc>
              <a:spcBef>
                <a:spcPts val="700"/>
              </a:spcBef>
              <a:spcAft>
                <a:spcPts val="0"/>
              </a:spcAft>
              <a:buClr>
                <a:srgbClr val="FFFFFF"/>
              </a:buClr>
              <a:buSzPts val="2600"/>
              <a:buFont typeface="Source Serif 4 Medium"/>
              <a:buNone/>
              <a:defRPr i="0" sz="2600" u="none" cap="none" strike="noStrike">
                <a:solidFill>
                  <a:srgbClr val="FFFFFF"/>
                </a:solidFill>
                <a:latin typeface="Source Serif 4 Medium"/>
                <a:ea typeface="Source Serif 4 Medium"/>
                <a:cs typeface="Source Serif 4 Medium"/>
                <a:sym typeface="Source Serif 4 Medium"/>
              </a:defRPr>
            </a:lvl1pPr>
            <a:lvl2pPr lvl="1" marR="0" rtl="0">
              <a:lnSpc>
                <a:spcPct val="100000"/>
              </a:lnSpc>
              <a:spcBef>
                <a:spcPts val="500"/>
              </a:spcBef>
              <a:spcAft>
                <a:spcPts val="0"/>
              </a:spcAft>
              <a:buClr>
                <a:srgbClr val="888888"/>
              </a:buClr>
              <a:buSzPts val="1400"/>
              <a:buFont typeface="Source Serif 4"/>
              <a:buNone/>
              <a:defRPr i="0" sz="1400" u="none" cap="none" strike="noStrike">
                <a:solidFill>
                  <a:srgbClr val="888888"/>
                </a:solidFill>
                <a:latin typeface="Source Serif 4"/>
                <a:ea typeface="Source Serif 4"/>
                <a:cs typeface="Source Serif 4"/>
                <a:sym typeface="Source Serif 4"/>
              </a:defRPr>
            </a:lvl2pPr>
            <a:lvl3pPr lvl="2" marR="0" rtl="0">
              <a:lnSpc>
                <a:spcPct val="100000"/>
              </a:lnSpc>
              <a:spcBef>
                <a:spcPts val="500"/>
              </a:spcBef>
              <a:spcAft>
                <a:spcPts val="0"/>
              </a:spcAft>
              <a:buClr>
                <a:srgbClr val="888888"/>
              </a:buClr>
              <a:buSzPts val="1400"/>
              <a:buFont typeface="Source Serif 4"/>
              <a:buNone/>
              <a:defRPr i="0" sz="1400" u="none" cap="none" strike="noStrike">
                <a:solidFill>
                  <a:srgbClr val="888888"/>
                </a:solidFill>
                <a:latin typeface="Source Serif 4"/>
                <a:ea typeface="Source Serif 4"/>
                <a:cs typeface="Source Serif 4"/>
                <a:sym typeface="Source Serif 4"/>
              </a:defRPr>
            </a:lvl3pPr>
            <a:lvl4pPr lvl="3" marR="0" rtl="0">
              <a:lnSpc>
                <a:spcPct val="100000"/>
              </a:lnSpc>
              <a:spcBef>
                <a:spcPts val="400"/>
              </a:spcBef>
              <a:spcAft>
                <a:spcPts val="0"/>
              </a:spcAft>
              <a:buClr>
                <a:srgbClr val="888888"/>
              </a:buClr>
              <a:buSzPts val="1400"/>
              <a:buFont typeface="Source Serif 4"/>
              <a:buNone/>
              <a:defRPr i="0" sz="1400" u="none" cap="none" strike="noStrike">
                <a:solidFill>
                  <a:srgbClr val="888888"/>
                </a:solidFill>
                <a:latin typeface="Source Serif 4"/>
                <a:ea typeface="Source Serif 4"/>
                <a:cs typeface="Source Serif 4"/>
                <a:sym typeface="Source Serif 4"/>
              </a:defRPr>
            </a:lvl4pPr>
            <a:lvl5pPr lvl="4" marR="0" rtl="0">
              <a:lnSpc>
                <a:spcPct val="100000"/>
              </a:lnSpc>
              <a:spcBef>
                <a:spcPts val="400"/>
              </a:spcBef>
              <a:spcAft>
                <a:spcPts val="0"/>
              </a:spcAft>
              <a:buClr>
                <a:srgbClr val="888888"/>
              </a:buClr>
              <a:buSzPts val="1400"/>
              <a:buFont typeface="Source Serif 4"/>
              <a:buNone/>
              <a:defRPr i="0" sz="1400" u="none" cap="none" strike="noStrike">
                <a:solidFill>
                  <a:srgbClr val="888888"/>
                </a:solidFill>
                <a:latin typeface="Source Serif 4"/>
                <a:ea typeface="Source Serif 4"/>
                <a:cs typeface="Source Serif 4"/>
                <a:sym typeface="Source Serif 4"/>
              </a:defRPr>
            </a:lvl5pPr>
            <a:lvl6pPr lvl="5" marR="0" rtl="0">
              <a:lnSpc>
                <a:spcPct val="100000"/>
              </a:lnSpc>
              <a:spcBef>
                <a:spcPts val="400"/>
              </a:spcBef>
              <a:spcAft>
                <a:spcPts val="0"/>
              </a:spcAft>
              <a:buClr>
                <a:srgbClr val="888888"/>
              </a:buClr>
              <a:buSzPts val="1400"/>
              <a:buFont typeface="Source Serif 4"/>
              <a:buNone/>
              <a:defRPr i="0" sz="1400" u="none" cap="none" strike="noStrike">
                <a:solidFill>
                  <a:srgbClr val="888888"/>
                </a:solidFill>
                <a:latin typeface="Source Serif 4"/>
                <a:ea typeface="Source Serif 4"/>
                <a:cs typeface="Source Serif 4"/>
                <a:sym typeface="Source Serif 4"/>
              </a:defRPr>
            </a:lvl6pPr>
            <a:lvl7pPr lvl="6" marR="0" rtl="0">
              <a:lnSpc>
                <a:spcPct val="100000"/>
              </a:lnSpc>
              <a:spcBef>
                <a:spcPts val="400"/>
              </a:spcBef>
              <a:spcAft>
                <a:spcPts val="0"/>
              </a:spcAft>
              <a:buClr>
                <a:srgbClr val="888888"/>
              </a:buClr>
              <a:buSzPts val="1400"/>
              <a:buFont typeface="Source Serif 4"/>
              <a:buNone/>
              <a:defRPr i="0" sz="1400" u="none" cap="none" strike="noStrike">
                <a:solidFill>
                  <a:srgbClr val="888888"/>
                </a:solidFill>
                <a:latin typeface="Source Serif 4"/>
                <a:ea typeface="Source Serif 4"/>
                <a:cs typeface="Source Serif 4"/>
                <a:sym typeface="Source Serif 4"/>
              </a:defRPr>
            </a:lvl7pPr>
            <a:lvl8pPr lvl="7" marR="0" rtl="0">
              <a:lnSpc>
                <a:spcPct val="100000"/>
              </a:lnSpc>
              <a:spcBef>
                <a:spcPts val="400"/>
              </a:spcBef>
              <a:spcAft>
                <a:spcPts val="0"/>
              </a:spcAft>
              <a:buClr>
                <a:srgbClr val="888888"/>
              </a:buClr>
              <a:buSzPts val="1400"/>
              <a:buFont typeface="Source Serif 4"/>
              <a:buNone/>
              <a:defRPr i="0" sz="1400" u="none" cap="none" strike="noStrike">
                <a:solidFill>
                  <a:srgbClr val="888888"/>
                </a:solidFill>
                <a:latin typeface="Source Serif 4"/>
                <a:ea typeface="Source Serif 4"/>
                <a:cs typeface="Source Serif 4"/>
                <a:sym typeface="Source Serif 4"/>
              </a:defRPr>
            </a:lvl8pPr>
            <a:lvl9pPr lvl="8" marR="0" rtl="0">
              <a:lnSpc>
                <a:spcPct val="100000"/>
              </a:lnSpc>
              <a:spcBef>
                <a:spcPts val="400"/>
              </a:spcBef>
              <a:spcAft>
                <a:spcPts val="0"/>
              </a:spcAft>
              <a:buClr>
                <a:srgbClr val="888888"/>
              </a:buClr>
              <a:buSzPts val="1400"/>
              <a:buFont typeface="Source Serif 4"/>
              <a:buNone/>
              <a:defRPr i="0" sz="1400" u="none" cap="none" strike="noStrike">
                <a:solidFill>
                  <a:srgbClr val="888888"/>
                </a:solidFill>
                <a:latin typeface="Source Serif 4"/>
                <a:ea typeface="Source Serif 4"/>
                <a:cs typeface="Source Serif 4"/>
                <a:sym typeface="Source Serif 4"/>
              </a:defRPr>
            </a:lvl9pPr>
          </a:lstStyle>
          <a:p/>
        </p:txBody>
      </p:sp>
      <p:pic>
        <p:nvPicPr>
          <p:cNvPr id="20" name="Google Shape;20;p3"/>
          <p:cNvPicPr preferRelativeResize="0"/>
          <p:nvPr/>
        </p:nvPicPr>
        <p:blipFill>
          <a:blip r:embed="rId3">
            <a:alphaModFix/>
          </a:blip>
          <a:stretch>
            <a:fillRect/>
          </a:stretch>
        </p:blipFill>
        <p:spPr>
          <a:xfrm>
            <a:off x="584625" y="386000"/>
            <a:ext cx="1829975" cy="63042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 v1" type="obj">
  <p:cSld name="OBJECT">
    <p:spTree>
      <p:nvGrpSpPr>
        <p:cNvPr id="21" name="Shape 21"/>
        <p:cNvGrpSpPr/>
        <p:nvPr/>
      </p:nvGrpSpPr>
      <p:grpSpPr>
        <a:xfrm>
          <a:off x="0" y="0"/>
          <a:ext cx="0" cy="0"/>
          <a:chOff x="0" y="0"/>
          <a:chExt cx="0" cy="0"/>
        </a:xfrm>
      </p:grpSpPr>
      <p:pic>
        <p:nvPicPr>
          <p:cNvPr id="22" name="Google Shape;22;p4"/>
          <p:cNvPicPr preferRelativeResize="0"/>
          <p:nvPr/>
        </p:nvPicPr>
        <p:blipFill rotWithShape="1">
          <a:blip r:embed="rId2">
            <a:alphaModFix/>
          </a:blip>
          <a:srcRect b="0" l="0" r="0" t="0"/>
          <a:stretch/>
        </p:blipFill>
        <p:spPr>
          <a:xfrm>
            <a:off x="0" y="0"/>
            <a:ext cx="9144003" cy="5143501"/>
          </a:xfrm>
          <a:prstGeom prst="rect">
            <a:avLst/>
          </a:prstGeom>
          <a:noFill/>
          <a:ln>
            <a:noFill/>
          </a:ln>
        </p:spPr>
      </p:pic>
      <p:pic>
        <p:nvPicPr>
          <p:cNvPr id="23" name="Google Shape;23;p4"/>
          <p:cNvPicPr preferRelativeResize="0"/>
          <p:nvPr/>
        </p:nvPicPr>
        <p:blipFill rotWithShape="1">
          <a:blip r:embed="rId3">
            <a:alphaModFix/>
          </a:blip>
          <a:srcRect b="100" l="0" r="0" t="100"/>
          <a:stretch/>
        </p:blipFill>
        <p:spPr>
          <a:xfrm>
            <a:off x="689700" y="4683600"/>
            <a:ext cx="1039526" cy="357575"/>
          </a:xfrm>
          <a:prstGeom prst="rect">
            <a:avLst/>
          </a:prstGeom>
          <a:noFill/>
          <a:ln>
            <a:noFill/>
          </a:ln>
        </p:spPr>
      </p:pic>
      <p:sp>
        <p:nvSpPr>
          <p:cNvPr id="24" name="Google Shape;24;p4"/>
          <p:cNvSpPr txBox="1"/>
          <p:nvPr>
            <p:ph type="title"/>
          </p:nvPr>
        </p:nvSpPr>
        <p:spPr>
          <a:xfrm>
            <a:off x="152400" y="0"/>
            <a:ext cx="8813100" cy="730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19405B"/>
              </a:buClr>
              <a:buSzPts val="3000"/>
              <a:buFont typeface="Work Sans SemiBold"/>
              <a:buNone/>
              <a:defRPr i="0" sz="3000" u="none" cap="none" strike="noStrike">
                <a:solidFill>
                  <a:srgbClr val="19405B"/>
                </a:solidFill>
                <a:latin typeface="Work Sans SemiBold"/>
                <a:ea typeface="Work Sans SemiBold"/>
                <a:cs typeface="Work Sans SemiBold"/>
                <a:sym typeface="Work Sans SemiBold"/>
              </a:defRPr>
            </a:lvl1pPr>
            <a:lvl2pPr lvl="1" rtl="0" algn="l">
              <a:lnSpc>
                <a:spcPct val="100000"/>
              </a:lnSpc>
              <a:spcBef>
                <a:spcPts val="0"/>
              </a:spcBef>
              <a:spcAft>
                <a:spcPts val="0"/>
              </a:spcAft>
              <a:buSzPts val="1400"/>
              <a:buFont typeface="Work Sans Medium"/>
              <a:buNone/>
              <a:defRPr sz="1800">
                <a:latin typeface="Work Sans Medium"/>
                <a:ea typeface="Work Sans Medium"/>
                <a:cs typeface="Work Sans Medium"/>
                <a:sym typeface="Work Sans Medium"/>
              </a:defRPr>
            </a:lvl2pPr>
            <a:lvl3pPr lvl="2" rtl="0" algn="l">
              <a:lnSpc>
                <a:spcPct val="100000"/>
              </a:lnSpc>
              <a:spcBef>
                <a:spcPts val="0"/>
              </a:spcBef>
              <a:spcAft>
                <a:spcPts val="0"/>
              </a:spcAft>
              <a:buSzPts val="1400"/>
              <a:buFont typeface="Work Sans Medium"/>
              <a:buNone/>
              <a:defRPr sz="1800">
                <a:latin typeface="Work Sans Medium"/>
                <a:ea typeface="Work Sans Medium"/>
                <a:cs typeface="Work Sans Medium"/>
                <a:sym typeface="Work Sans Medium"/>
              </a:defRPr>
            </a:lvl3pPr>
            <a:lvl4pPr lvl="3" rtl="0" algn="l">
              <a:lnSpc>
                <a:spcPct val="100000"/>
              </a:lnSpc>
              <a:spcBef>
                <a:spcPts val="0"/>
              </a:spcBef>
              <a:spcAft>
                <a:spcPts val="0"/>
              </a:spcAft>
              <a:buSzPts val="1400"/>
              <a:buFont typeface="Work Sans Medium"/>
              <a:buNone/>
              <a:defRPr sz="1800">
                <a:latin typeface="Work Sans Medium"/>
                <a:ea typeface="Work Sans Medium"/>
                <a:cs typeface="Work Sans Medium"/>
                <a:sym typeface="Work Sans Medium"/>
              </a:defRPr>
            </a:lvl4pPr>
            <a:lvl5pPr lvl="4" rtl="0" algn="l">
              <a:lnSpc>
                <a:spcPct val="100000"/>
              </a:lnSpc>
              <a:spcBef>
                <a:spcPts val="0"/>
              </a:spcBef>
              <a:spcAft>
                <a:spcPts val="0"/>
              </a:spcAft>
              <a:buSzPts val="1400"/>
              <a:buFont typeface="Work Sans Medium"/>
              <a:buNone/>
              <a:defRPr sz="1800">
                <a:latin typeface="Work Sans Medium"/>
                <a:ea typeface="Work Sans Medium"/>
                <a:cs typeface="Work Sans Medium"/>
                <a:sym typeface="Work Sans Medium"/>
              </a:defRPr>
            </a:lvl5pPr>
            <a:lvl6pPr lvl="5" rtl="0" algn="l">
              <a:lnSpc>
                <a:spcPct val="100000"/>
              </a:lnSpc>
              <a:spcBef>
                <a:spcPts val="0"/>
              </a:spcBef>
              <a:spcAft>
                <a:spcPts val="0"/>
              </a:spcAft>
              <a:buSzPts val="1400"/>
              <a:buFont typeface="Work Sans Medium"/>
              <a:buNone/>
              <a:defRPr sz="1800">
                <a:latin typeface="Work Sans Medium"/>
                <a:ea typeface="Work Sans Medium"/>
                <a:cs typeface="Work Sans Medium"/>
                <a:sym typeface="Work Sans Medium"/>
              </a:defRPr>
            </a:lvl6pPr>
            <a:lvl7pPr lvl="6" rtl="0" algn="l">
              <a:lnSpc>
                <a:spcPct val="100000"/>
              </a:lnSpc>
              <a:spcBef>
                <a:spcPts val="0"/>
              </a:spcBef>
              <a:spcAft>
                <a:spcPts val="0"/>
              </a:spcAft>
              <a:buSzPts val="1400"/>
              <a:buFont typeface="Work Sans Medium"/>
              <a:buNone/>
              <a:defRPr sz="1800">
                <a:latin typeface="Work Sans Medium"/>
                <a:ea typeface="Work Sans Medium"/>
                <a:cs typeface="Work Sans Medium"/>
                <a:sym typeface="Work Sans Medium"/>
              </a:defRPr>
            </a:lvl7pPr>
            <a:lvl8pPr lvl="7" rtl="0" algn="l">
              <a:lnSpc>
                <a:spcPct val="100000"/>
              </a:lnSpc>
              <a:spcBef>
                <a:spcPts val="0"/>
              </a:spcBef>
              <a:spcAft>
                <a:spcPts val="0"/>
              </a:spcAft>
              <a:buSzPts val="1400"/>
              <a:buFont typeface="Work Sans Medium"/>
              <a:buNone/>
              <a:defRPr sz="1800">
                <a:latin typeface="Work Sans Medium"/>
                <a:ea typeface="Work Sans Medium"/>
                <a:cs typeface="Work Sans Medium"/>
                <a:sym typeface="Work Sans Medium"/>
              </a:defRPr>
            </a:lvl8pPr>
            <a:lvl9pPr lvl="8" rtl="0" algn="l">
              <a:lnSpc>
                <a:spcPct val="100000"/>
              </a:lnSpc>
              <a:spcBef>
                <a:spcPts val="0"/>
              </a:spcBef>
              <a:spcAft>
                <a:spcPts val="0"/>
              </a:spcAft>
              <a:buSzPts val="1400"/>
              <a:buFont typeface="Work Sans Medium"/>
              <a:buNone/>
              <a:defRPr sz="1800">
                <a:latin typeface="Work Sans Medium"/>
                <a:ea typeface="Work Sans Medium"/>
                <a:cs typeface="Work Sans Medium"/>
                <a:sym typeface="Work Sans Medium"/>
              </a:defRPr>
            </a:lvl9pPr>
          </a:lstStyle>
          <a:p/>
        </p:txBody>
      </p:sp>
      <p:sp>
        <p:nvSpPr>
          <p:cNvPr id="25" name="Google Shape;25;p4"/>
          <p:cNvSpPr txBox="1"/>
          <p:nvPr>
            <p:ph idx="1" type="body"/>
          </p:nvPr>
        </p:nvSpPr>
        <p:spPr>
          <a:xfrm>
            <a:off x="253525" y="857250"/>
            <a:ext cx="8712000" cy="3394500"/>
          </a:xfrm>
          <a:prstGeom prst="rect">
            <a:avLst/>
          </a:prstGeom>
          <a:noFill/>
          <a:ln>
            <a:noFill/>
          </a:ln>
        </p:spPr>
        <p:txBody>
          <a:bodyPr anchorCtr="0" anchor="t" bIns="45700" lIns="91425" spcFirstLastPara="1" rIns="91425" wrap="square" tIns="45700">
            <a:noAutofit/>
          </a:bodyPr>
          <a:lstStyle>
            <a:lvl1pPr indent="-368300" lvl="0" marL="457200" marR="0" algn="l">
              <a:lnSpc>
                <a:spcPct val="100000"/>
              </a:lnSpc>
              <a:spcBef>
                <a:spcPts val="700"/>
              </a:spcBef>
              <a:spcAft>
                <a:spcPts val="0"/>
              </a:spcAft>
              <a:buClr>
                <a:schemeClr val="dk1"/>
              </a:buClr>
              <a:buSzPts val="2200"/>
              <a:buFont typeface="Source Sans Pro"/>
              <a:buChar char="•"/>
              <a:defRPr i="0" sz="2200" u="none" cap="none" strike="noStrike">
                <a:solidFill>
                  <a:schemeClr val="dk1"/>
                </a:solidFill>
                <a:latin typeface="Source Sans Pro"/>
                <a:ea typeface="Source Sans Pro"/>
                <a:cs typeface="Source Sans Pro"/>
                <a:sym typeface="Source Sans Pro"/>
              </a:defRPr>
            </a:lvl1pPr>
            <a:lvl2pPr indent="-355600" lvl="1" marL="914400" marR="0" algn="l">
              <a:lnSpc>
                <a:spcPct val="100000"/>
              </a:lnSpc>
              <a:spcBef>
                <a:spcPts val="0"/>
              </a:spcBef>
              <a:spcAft>
                <a:spcPts val="0"/>
              </a:spcAft>
              <a:buClr>
                <a:schemeClr val="dk1"/>
              </a:buClr>
              <a:buSzPts val="2000"/>
              <a:buFont typeface="Source Sans Pro"/>
              <a:buChar char="–"/>
              <a:defRPr i="0" sz="2000" u="none" cap="none" strike="noStrike">
                <a:solidFill>
                  <a:schemeClr val="dk1"/>
                </a:solidFill>
                <a:latin typeface="Source Sans Pro"/>
                <a:ea typeface="Source Sans Pro"/>
                <a:cs typeface="Source Sans Pro"/>
                <a:sym typeface="Source Sans Pro"/>
              </a:defRPr>
            </a:lvl2pPr>
            <a:lvl3pPr indent="-330200" lvl="2" marL="1371600" marR="0" algn="l">
              <a:lnSpc>
                <a:spcPct val="100000"/>
              </a:lnSpc>
              <a:spcBef>
                <a:spcPts val="0"/>
              </a:spcBef>
              <a:spcAft>
                <a:spcPts val="0"/>
              </a:spcAft>
              <a:buClr>
                <a:schemeClr val="dk1"/>
              </a:buClr>
              <a:buSzPts val="1600"/>
              <a:buFont typeface="Source Sans Pro"/>
              <a:buChar char="•"/>
              <a:defRPr i="0" sz="1600" u="none" cap="none" strike="noStrike">
                <a:solidFill>
                  <a:schemeClr val="dk1"/>
                </a:solidFill>
                <a:latin typeface="Source Sans Pro"/>
                <a:ea typeface="Source Sans Pro"/>
                <a:cs typeface="Source Sans Pro"/>
                <a:sym typeface="Source Sans Pro"/>
              </a:defRPr>
            </a:lvl3pPr>
            <a:lvl4pPr indent="-330200" lvl="3" marL="1828800" marR="0" algn="l">
              <a:lnSpc>
                <a:spcPct val="100000"/>
              </a:lnSpc>
              <a:spcBef>
                <a:spcPts val="0"/>
              </a:spcBef>
              <a:spcAft>
                <a:spcPts val="0"/>
              </a:spcAft>
              <a:buClr>
                <a:schemeClr val="dk1"/>
              </a:buClr>
              <a:buSzPts val="1600"/>
              <a:buFont typeface="Source Sans Pro"/>
              <a:buChar char="–"/>
              <a:defRPr i="0" sz="1600" u="none" cap="none" strike="noStrike">
                <a:solidFill>
                  <a:schemeClr val="dk1"/>
                </a:solidFill>
                <a:latin typeface="Source Sans Pro"/>
                <a:ea typeface="Source Sans Pro"/>
                <a:cs typeface="Source Sans Pro"/>
                <a:sym typeface="Source Sans Pro"/>
              </a:defRPr>
            </a:lvl4pPr>
            <a:lvl5pPr indent="-330200" lvl="4" marL="2286000" marR="0" algn="l">
              <a:lnSpc>
                <a:spcPct val="100000"/>
              </a:lnSpc>
              <a:spcBef>
                <a:spcPts val="400"/>
              </a:spcBef>
              <a:spcAft>
                <a:spcPts val="0"/>
              </a:spcAft>
              <a:buClr>
                <a:schemeClr val="dk1"/>
              </a:buClr>
              <a:buSzPts val="1600"/>
              <a:buFont typeface="Source Sans Pro"/>
              <a:buChar char="»"/>
              <a:defRPr i="0" sz="1600" u="none" cap="none" strike="noStrike">
                <a:solidFill>
                  <a:schemeClr val="dk1"/>
                </a:solidFill>
                <a:latin typeface="Source Sans Pro"/>
                <a:ea typeface="Source Sans Pro"/>
                <a:cs typeface="Source Sans Pro"/>
                <a:sym typeface="Source Sans Pro"/>
              </a:defRPr>
            </a:lvl5pPr>
            <a:lvl6pPr indent="-330200" lvl="5" marL="2743200" marR="0" algn="l">
              <a:lnSpc>
                <a:spcPct val="100000"/>
              </a:lnSpc>
              <a:spcBef>
                <a:spcPts val="400"/>
              </a:spcBef>
              <a:spcAft>
                <a:spcPts val="0"/>
              </a:spcAft>
              <a:buClr>
                <a:schemeClr val="dk1"/>
              </a:buClr>
              <a:buSzPts val="1600"/>
              <a:buFont typeface="Source Sans Pro"/>
              <a:buChar char="•"/>
              <a:defRPr i="0" sz="1600" u="none" cap="none" strike="noStrike">
                <a:solidFill>
                  <a:schemeClr val="dk1"/>
                </a:solidFill>
                <a:latin typeface="Source Sans Pro"/>
                <a:ea typeface="Source Sans Pro"/>
                <a:cs typeface="Source Sans Pro"/>
                <a:sym typeface="Source Sans Pro"/>
              </a:defRPr>
            </a:lvl6pPr>
            <a:lvl7pPr indent="-330200" lvl="6" marL="3200400" marR="0" algn="l">
              <a:lnSpc>
                <a:spcPct val="100000"/>
              </a:lnSpc>
              <a:spcBef>
                <a:spcPts val="400"/>
              </a:spcBef>
              <a:spcAft>
                <a:spcPts val="0"/>
              </a:spcAft>
              <a:buClr>
                <a:schemeClr val="dk1"/>
              </a:buClr>
              <a:buSzPts val="1600"/>
              <a:buFont typeface="Source Sans Pro"/>
              <a:buChar char="•"/>
              <a:defRPr i="0" sz="1600" u="none" cap="none" strike="noStrike">
                <a:solidFill>
                  <a:schemeClr val="dk1"/>
                </a:solidFill>
                <a:latin typeface="Source Sans Pro"/>
                <a:ea typeface="Source Sans Pro"/>
                <a:cs typeface="Source Sans Pro"/>
                <a:sym typeface="Source Sans Pro"/>
              </a:defRPr>
            </a:lvl7pPr>
            <a:lvl8pPr indent="-330200" lvl="7" marL="3657600" marR="0" algn="l">
              <a:lnSpc>
                <a:spcPct val="100000"/>
              </a:lnSpc>
              <a:spcBef>
                <a:spcPts val="400"/>
              </a:spcBef>
              <a:spcAft>
                <a:spcPts val="0"/>
              </a:spcAft>
              <a:buClr>
                <a:schemeClr val="dk1"/>
              </a:buClr>
              <a:buSzPts val="1600"/>
              <a:buFont typeface="Source Sans Pro"/>
              <a:buChar char="•"/>
              <a:defRPr i="0" sz="1600" u="none" cap="none" strike="noStrike">
                <a:solidFill>
                  <a:schemeClr val="dk1"/>
                </a:solidFill>
                <a:latin typeface="Source Sans Pro"/>
                <a:ea typeface="Source Sans Pro"/>
                <a:cs typeface="Source Sans Pro"/>
                <a:sym typeface="Source Sans Pro"/>
              </a:defRPr>
            </a:lvl8pPr>
            <a:lvl9pPr indent="-330200" lvl="8" marL="4114800" marR="0" algn="l">
              <a:lnSpc>
                <a:spcPct val="100000"/>
              </a:lnSpc>
              <a:spcBef>
                <a:spcPts val="400"/>
              </a:spcBef>
              <a:spcAft>
                <a:spcPts val="0"/>
              </a:spcAft>
              <a:buClr>
                <a:schemeClr val="dk1"/>
              </a:buClr>
              <a:buSzPts val="1600"/>
              <a:buFont typeface="Source Sans Pro"/>
              <a:buChar char="•"/>
              <a:defRPr i="0" sz="1600" u="none" cap="none" strike="noStrike">
                <a:solidFill>
                  <a:schemeClr val="dk1"/>
                </a:solidFill>
                <a:latin typeface="Source Sans Pro"/>
                <a:ea typeface="Source Sans Pro"/>
                <a:cs typeface="Source Sans Pro"/>
                <a:sym typeface="Source Sans Pro"/>
              </a:defRPr>
            </a:lvl9pPr>
          </a:lstStyle>
          <a:p/>
        </p:txBody>
      </p:sp>
      <p:sp>
        <p:nvSpPr>
          <p:cNvPr id="26" name="Google Shape;26;p4"/>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 v2">
  <p:cSld name="OBJECT_2">
    <p:spTree>
      <p:nvGrpSpPr>
        <p:cNvPr id="27" name="Shape 27"/>
        <p:cNvGrpSpPr/>
        <p:nvPr/>
      </p:nvGrpSpPr>
      <p:grpSpPr>
        <a:xfrm>
          <a:off x="0" y="0"/>
          <a:ext cx="0" cy="0"/>
          <a:chOff x="0" y="0"/>
          <a:chExt cx="0" cy="0"/>
        </a:xfrm>
      </p:grpSpPr>
      <p:sp>
        <p:nvSpPr>
          <p:cNvPr id="28" name="Google Shape;28;p5"/>
          <p:cNvSpPr txBox="1"/>
          <p:nvPr>
            <p:ph type="title"/>
          </p:nvPr>
        </p:nvSpPr>
        <p:spPr>
          <a:xfrm>
            <a:off x="152400" y="0"/>
            <a:ext cx="8813100" cy="7314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19405B"/>
              </a:buClr>
              <a:buSzPts val="3000"/>
              <a:buFont typeface="Work Sans SemiBold"/>
              <a:buNone/>
              <a:defRPr i="0" sz="3000" u="none" cap="none" strike="noStrike">
                <a:solidFill>
                  <a:srgbClr val="19405B"/>
                </a:solidFill>
                <a:latin typeface="Work Sans SemiBold"/>
                <a:ea typeface="Work Sans SemiBold"/>
                <a:cs typeface="Work Sans SemiBold"/>
                <a:sym typeface="Work Sans SemiBold"/>
              </a:defRPr>
            </a:lvl1pPr>
            <a:lvl2pPr lvl="1" rtl="0" algn="l">
              <a:lnSpc>
                <a:spcPct val="100000"/>
              </a:lnSpc>
              <a:spcBef>
                <a:spcPts val="0"/>
              </a:spcBef>
              <a:spcAft>
                <a:spcPts val="0"/>
              </a:spcAft>
              <a:buSzPts val="1400"/>
              <a:buFont typeface="Work Sans Medium"/>
              <a:buNone/>
              <a:defRPr sz="1800">
                <a:latin typeface="Work Sans Medium"/>
                <a:ea typeface="Work Sans Medium"/>
                <a:cs typeface="Work Sans Medium"/>
                <a:sym typeface="Work Sans Medium"/>
              </a:defRPr>
            </a:lvl2pPr>
            <a:lvl3pPr lvl="2" rtl="0" algn="l">
              <a:lnSpc>
                <a:spcPct val="100000"/>
              </a:lnSpc>
              <a:spcBef>
                <a:spcPts val="0"/>
              </a:spcBef>
              <a:spcAft>
                <a:spcPts val="0"/>
              </a:spcAft>
              <a:buSzPts val="1400"/>
              <a:buFont typeface="Work Sans Medium"/>
              <a:buNone/>
              <a:defRPr sz="1800">
                <a:latin typeface="Work Sans Medium"/>
                <a:ea typeface="Work Sans Medium"/>
                <a:cs typeface="Work Sans Medium"/>
                <a:sym typeface="Work Sans Medium"/>
              </a:defRPr>
            </a:lvl3pPr>
            <a:lvl4pPr lvl="3" rtl="0" algn="l">
              <a:lnSpc>
                <a:spcPct val="100000"/>
              </a:lnSpc>
              <a:spcBef>
                <a:spcPts val="0"/>
              </a:spcBef>
              <a:spcAft>
                <a:spcPts val="0"/>
              </a:spcAft>
              <a:buSzPts val="1400"/>
              <a:buFont typeface="Work Sans Medium"/>
              <a:buNone/>
              <a:defRPr sz="1800">
                <a:latin typeface="Work Sans Medium"/>
                <a:ea typeface="Work Sans Medium"/>
                <a:cs typeface="Work Sans Medium"/>
                <a:sym typeface="Work Sans Medium"/>
              </a:defRPr>
            </a:lvl4pPr>
            <a:lvl5pPr lvl="4" rtl="0" algn="l">
              <a:lnSpc>
                <a:spcPct val="100000"/>
              </a:lnSpc>
              <a:spcBef>
                <a:spcPts val="0"/>
              </a:spcBef>
              <a:spcAft>
                <a:spcPts val="0"/>
              </a:spcAft>
              <a:buSzPts val="1400"/>
              <a:buFont typeface="Work Sans Medium"/>
              <a:buNone/>
              <a:defRPr sz="1800">
                <a:latin typeface="Work Sans Medium"/>
                <a:ea typeface="Work Sans Medium"/>
                <a:cs typeface="Work Sans Medium"/>
                <a:sym typeface="Work Sans Medium"/>
              </a:defRPr>
            </a:lvl5pPr>
            <a:lvl6pPr lvl="5" rtl="0" algn="l">
              <a:lnSpc>
                <a:spcPct val="100000"/>
              </a:lnSpc>
              <a:spcBef>
                <a:spcPts val="0"/>
              </a:spcBef>
              <a:spcAft>
                <a:spcPts val="0"/>
              </a:spcAft>
              <a:buSzPts val="1400"/>
              <a:buFont typeface="Work Sans Medium"/>
              <a:buNone/>
              <a:defRPr sz="1800">
                <a:latin typeface="Work Sans Medium"/>
                <a:ea typeface="Work Sans Medium"/>
                <a:cs typeface="Work Sans Medium"/>
                <a:sym typeface="Work Sans Medium"/>
              </a:defRPr>
            </a:lvl6pPr>
            <a:lvl7pPr lvl="6" rtl="0" algn="l">
              <a:lnSpc>
                <a:spcPct val="100000"/>
              </a:lnSpc>
              <a:spcBef>
                <a:spcPts val="0"/>
              </a:spcBef>
              <a:spcAft>
                <a:spcPts val="0"/>
              </a:spcAft>
              <a:buSzPts val="1400"/>
              <a:buFont typeface="Work Sans Medium"/>
              <a:buNone/>
              <a:defRPr sz="1800">
                <a:latin typeface="Work Sans Medium"/>
                <a:ea typeface="Work Sans Medium"/>
                <a:cs typeface="Work Sans Medium"/>
                <a:sym typeface="Work Sans Medium"/>
              </a:defRPr>
            </a:lvl7pPr>
            <a:lvl8pPr lvl="7" rtl="0" algn="l">
              <a:lnSpc>
                <a:spcPct val="100000"/>
              </a:lnSpc>
              <a:spcBef>
                <a:spcPts val="0"/>
              </a:spcBef>
              <a:spcAft>
                <a:spcPts val="0"/>
              </a:spcAft>
              <a:buSzPts val="1400"/>
              <a:buFont typeface="Work Sans Medium"/>
              <a:buNone/>
              <a:defRPr sz="1800">
                <a:latin typeface="Work Sans Medium"/>
                <a:ea typeface="Work Sans Medium"/>
                <a:cs typeface="Work Sans Medium"/>
                <a:sym typeface="Work Sans Medium"/>
              </a:defRPr>
            </a:lvl8pPr>
            <a:lvl9pPr lvl="8" rtl="0" algn="l">
              <a:lnSpc>
                <a:spcPct val="100000"/>
              </a:lnSpc>
              <a:spcBef>
                <a:spcPts val="0"/>
              </a:spcBef>
              <a:spcAft>
                <a:spcPts val="0"/>
              </a:spcAft>
              <a:buSzPts val="1400"/>
              <a:buFont typeface="Work Sans Medium"/>
              <a:buNone/>
              <a:defRPr sz="1800">
                <a:latin typeface="Work Sans Medium"/>
                <a:ea typeface="Work Sans Medium"/>
                <a:cs typeface="Work Sans Medium"/>
                <a:sym typeface="Work Sans Medium"/>
              </a:defRPr>
            </a:lvl9pPr>
          </a:lstStyle>
          <a:p/>
        </p:txBody>
      </p:sp>
      <p:sp>
        <p:nvSpPr>
          <p:cNvPr id="29" name="Google Shape;29;p5"/>
          <p:cNvSpPr txBox="1"/>
          <p:nvPr>
            <p:ph idx="1" type="body"/>
          </p:nvPr>
        </p:nvSpPr>
        <p:spPr>
          <a:xfrm>
            <a:off x="256032" y="857250"/>
            <a:ext cx="8727300" cy="3394500"/>
          </a:xfrm>
          <a:prstGeom prst="rect">
            <a:avLst/>
          </a:prstGeom>
          <a:noFill/>
          <a:ln>
            <a:noFill/>
          </a:ln>
        </p:spPr>
        <p:txBody>
          <a:bodyPr anchorCtr="0" anchor="t" bIns="45700" lIns="91425" spcFirstLastPara="1" rIns="91425" wrap="square" tIns="45700">
            <a:noAutofit/>
          </a:bodyPr>
          <a:lstStyle>
            <a:lvl1pPr indent="-368300" lvl="0" marL="457200" marR="0" rtl="0" algn="l">
              <a:lnSpc>
                <a:spcPct val="100000"/>
              </a:lnSpc>
              <a:spcBef>
                <a:spcPts val="700"/>
              </a:spcBef>
              <a:spcAft>
                <a:spcPts val="0"/>
              </a:spcAft>
              <a:buClr>
                <a:schemeClr val="dk1"/>
              </a:buClr>
              <a:buSzPts val="2200"/>
              <a:buFont typeface="Source Sans Pro"/>
              <a:buChar char="•"/>
              <a:defRPr i="0" sz="2200" u="none" cap="none" strike="noStrike">
                <a:solidFill>
                  <a:schemeClr val="dk1"/>
                </a:solidFill>
                <a:latin typeface="Source Sans Pro"/>
                <a:ea typeface="Source Sans Pro"/>
                <a:cs typeface="Source Sans Pro"/>
                <a:sym typeface="Source Sans Pro"/>
              </a:defRPr>
            </a:lvl1pPr>
            <a:lvl2pPr indent="-355600" lvl="1" marL="914400" marR="0" rtl="0" algn="l">
              <a:lnSpc>
                <a:spcPct val="100000"/>
              </a:lnSpc>
              <a:spcBef>
                <a:spcPts val="0"/>
              </a:spcBef>
              <a:spcAft>
                <a:spcPts val="0"/>
              </a:spcAft>
              <a:buClr>
                <a:schemeClr val="dk1"/>
              </a:buClr>
              <a:buSzPts val="2000"/>
              <a:buFont typeface="Source Sans Pro"/>
              <a:buChar char="–"/>
              <a:defRPr i="0" sz="2000" u="none" cap="none" strike="noStrike">
                <a:solidFill>
                  <a:schemeClr val="dk1"/>
                </a:solidFill>
                <a:latin typeface="Source Sans Pro"/>
                <a:ea typeface="Source Sans Pro"/>
                <a:cs typeface="Source Sans Pro"/>
                <a:sym typeface="Source Sans Pro"/>
              </a:defRPr>
            </a:lvl2pPr>
            <a:lvl3pPr indent="-330200" lvl="2" marL="1371600" marR="0" rtl="0" algn="l">
              <a:lnSpc>
                <a:spcPct val="100000"/>
              </a:lnSpc>
              <a:spcBef>
                <a:spcPts val="0"/>
              </a:spcBef>
              <a:spcAft>
                <a:spcPts val="0"/>
              </a:spcAft>
              <a:buClr>
                <a:schemeClr val="dk1"/>
              </a:buClr>
              <a:buSzPts val="1600"/>
              <a:buFont typeface="Source Sans Pro"/>
              <a:buChar char="•"/>
              <a:defRPr i="0" sz="1600" u="none" cap="none" strike="noStrike">
                <a:solidFill>
                  <a:schemeClr val="dk1"/>
                </a:solidFill>
                <a:latin typeface="Source Sans Pro"/>
                <a:ea typeface="Source Sans Pro"/>
                <a:cs typeface="Source Sans Pro"/>
                <a:sym typeface="Source Sans Pro"/>
              </a:defRPr>
            </a:lvl3pPr>
            <a:lvl4pPr indent="-330200" lvl="3" marL="1828800" marR="0" rtl="0" algn="l">
              <a:lnSpc>
                <a:spcPct val="100000"/>
              </a:lnSpc>
              <a:spcBef>
                <a:spcPts val="0"/>
              </a:spcBef>
              <a:spcAft>
                <a:spcPts val="0"/>
              </a:spcAft>
              <a:buClr>
                <a:schemeClr val="dk1"/>
              </a:buClr>
              <a:buSzPts val="1600"/>
              <a:buFont typeface="Source Sans Pro"/>
              <a:buChar char="–"/>
              <a:defRPr i="0" sz="1600" u="none" cap="none" strike="noStrike">
                <a:solidFill>
                  <a:schemeClr val="dk1"/>
                </a:solidFill>
                <a:latin typeface="Source Sans Pro"/>
                <a:ea typeface="Source Sans Pro"/>
                <a:cs typeface="Source Sans Pro"/>
                <a:sym typeface="Source Sans Pro"/>
              </a:defRPr>
            </a:lvl4pPr>
            <a:lvl5pPr indent="-330200" lvl="4" marL="2286000" marR="0" rtl="0" algn="l">
              <a:lnSpc>
                <a:spcPct val="100000"/>
              </a:lnSpc>
              <a:spcBef>
                <a:spcPts val="400"/>
              </a:spcBef>
              <a:spcAft>
                <a:spcPts val="0"/>
              </a:spcAft>
              <a:buClr>
                <a:schemeClr val="dk1"/>
              </a:buClr>
              <a:buSzPts val="1600"/>
              <a:buFont typeface="Source Sans Pro"/>
              <a:buChar char="»"/>
              <a:defRPr i="0" sz="1600" u="none" cap="none" strike="noStrike">
                <a:solidFill>
                  <a:schemeClr val="dk1"/>
                </a:solidFill>
                <a:latin typeface="Source Sans Pro"/>
                <a:ea typeface="Source Sans Pro"/>
                <a:cs typeface="Source Sans Pro"/>
                <a:sym typeface="Source Sans Pro"/>
              </a:defRPr>
            </a:lvl5pPr>
            <a:lvl6pPr indent="-330200" lvl="5" marL="2743200" marR="0" rtl="0" algn="l">
              <a:lnSpc>
                <a:spcPct val="100000"/>
              </a:lnSpc>
              <a:spcBef>
                <a:spcPts val="400"/>
              </a:spcBef>
              <a:spcAft>
                <a:spcPts val="0"/>
              </a:spcAft>
              <a:buClr>
                <a:schemeClr val="dk1"/>
              </a:buClr>
              <a:buSzPts val="1600"/>
              <a:buFont typeface="Source Sans Pro"/>
              <a:buChar char="•"/>
              <a:defRPr i="0" sz="1600" u="none" cap="none" strike="noStrike">
                <a:solidFill>
                  <a:schemeClr val="dk1"/>
                </a:solidFill>
                <a:latin typeface="Source Sans Pro"/>
                <a:ea typeface="Source Sans Pro"/>
                <a:cs typeface="Source Sans Pro"/>
                <a:sym typeface="Source Sans Pro"/>
              </a:defRPr>
            </a:lvl6pPr>
            <a:lvl7pPr indent="-330200" lvl="6" marL="3200400" marR="0" rtl="0" algn="l">
              <a:lnSpc>
                <a:spcPct val="100000"/>
              </a:lnSpc>
              <a:spcBef>
                <a:spcPts val="400"/>
              </a:spcBef>
              <a:spcAft>
                <a:spcPts val="0"/>
              </a:spcAft>
              <a:buClr>
                <a:schemeClr val="dk1"/>
              </a:buClr>
              <a:buSzPts val="1600"/>
              <a:buFont typeface="Source Sans Pro"/>
              <a:buChar char="•"/>
              <a:defRPr i="0" sz="1600" u="none" cap="none" strike="noStrike">
                <a:solidFill>
                  <a:schemeClr val="dk1"/>
                </a:solidFill>
                <a:latin typeface="Source Sans Pro"/>
                <a:ea typeface="Source Sans Pro"/>
                <a:cs typeface="Source Sans Pro"/>
                <a:sym typeface="Source Sans Pro"/>
              </a:defRPr>
            </a:lvl7pPr>
            <a:lvl8pPr indent="-330200" lvl="7" marL="3657600" marR="0" rtl="0" algn="l">
              <a:lnSpc>
                <a:spcPct val="100000"/>
              </a:lnSpc>
              <a:spcBef>
                <a:spcPts val="400"/>
              </a:spcBef>
              <a:spcAft>
                <a:spcPts val="0"/>
              </a:spcAft>
              <a:buClr>
                <a:schemeClr val="dk1"/>
              </a:buClr>
              <a:buSzPts val="1600"/>
              <a:buFont typeface="Source Sans Pro"/>
              <a:buChar char="•"/>
              <a:defRPr i="0" sz="1600" u="none" cap="none" strike="noStrike">
                <a:solidFill>
                  <a:schemeClr val="dk1"/>
                </a:solidFill>
                <a:latin typeface="Source Sans Pro"/>
                <a:ea typeface="Source Sans Pro"/>
                <a:cs typeface="Source Sans Pro"/>
                <a:sym typeface="Source Sans Pro"/>
              </a:defRPr>
            </a:lvl8pPr>
            <a:lvl9pPr indent="-330200" lvl="8" marL="4114800" marR="0" rtl="0" algn="l">
              <a:lnSpc>
                <a:spcPct val="100000"/>
              </a:lnSpc>
              <a:spcBef>
                <a:spcPts val="400"/>
              </a:spcBef>
              <a:spcAft>
                <a:spcPts val="0"/>
              </a:spcAft>
              <a:buClr>
                <a:schemeClr val="dk1"/>
              </a:buClr>
              <a:buSzPts val="1600"/>
              <a:buFont typeface="Source Sans Pro"/>
              <a:buChar char="•"/>
              <a:defRPr i="0" sz="1600" u="none" cap="none" strike="noStrike">
                <a:solidFill>
                  <a:schemeClr val="dk1"/>
                </a:solidFill>
                <a:latin typeface="Source Sans Pro"/>
                <a:ea typeface="Source Sans Pro"/>
                <a:cs typeface="Source Sans Pro"/>
                <a:sym typeface="Source Sans Pro"/>
              </a:defRPr>
            </a:lvl9pPr>
          </a:lstStyle>
          <a:p/>
        </p:txBody>
      </p:sp>
      <p:sp>
        <p:nvSpPr>
          <p:cNvPr id="30" name="Google Shape;30;p5"/>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31" name="Google Shape;31;p5"/>
          <p:cNvPicPr preferRelativeResize="0"/>
          <p:nvPr/>
        </p:nvPicPr>
        <p:blipFill rotWithShape="1">
          <a:blip r:embed="rId2">
            <a:alphaModFix/>
          </a:blip>
          <a:srcRect b="100" l="0" r="0" t="100"/>
          <a:stretch/>
        </p:blipFill>
        <p:spPr>
          <a:xfrm>
            <a:off x="201750" y="4683525"/>
            <a:ext cx="1039526" cy="35757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 Revenue" type="title">
  <p:cSld name="TITLE">
    <p:spTree>
      <p:nvGrpSpPr>
        <p:cNvPr id="32" name="Shape 32"/>
        <p:cNvGrpSpPr/>
        <p:nvPr/>
      </p:nvGrpSpPr>
      <p:grpSpPr>
        <a:xfrm>
          <a:off x="0" y="0"/>
          <a:ext cx="0" cy="0"/>
          <a:chOff x="0" y="0"/>
          <a:chExt cx="0" cy="0"/>
        </a:xfrm>
      </p:grpSpPr>
      <p:pic>
        <p:nvPicPr>
          <p:cNvPr id="33" name="Google Shape;33;p6"/>
          <p:cNvPicPr preferRelativeResize="0"/>
          <p:nvPr/>
        </p:nvPicPr>
        <p:blipFill>
          <a:blip r:embed="rId2">
            <a:alphaModFix/>
          </a:blip>
          <a:stretch>
            <a:fillRect/>
          </a:stretch>
        </p:blipFill>
        <p:spPr>
          <a:xfrm>
            <a:off x="0" y="0"/>
            <a:ext cx="9144003" cy="5143501"/>
          </a:xfrm>
          <a:prstGeom prst="rect">
            <a:avLst/>
          </a:prstGeom>
          <a:noFill/>
          <a:ln>
            <a:noFill/>
          </a:ln>
        </p:spPr>
      </p:pic>
      <p:sp>
        <p:nvSpPr>
          <p:cNvPr id="34" name="Google Shape;34;p6"/>
          <p:cNvSpPr txBox="1"/>
          <p:nvPr>
            <p:ph type="ctrTitle"/>
          </p:nvPr>
        </p:nvSpPr>
        <p:spPr>
          <a:xfrm>
            <a:off x="274340" y="1737360"/>
            <a:ext cx="8595300" cy="945000"/>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Clr>
                <a:srgbClr val="FFFFFF"/>
              </a:buClr>
              <a:buSzPts val="3600"/>
              <a:buFont typeface="Work Sans SemiBold"/>
              <a:buNone/>
              <a:defRPr i="0" sz="3600" u="none" cap="none" strike="noStrike">
                <a:solidFill>
                  <a:srgbClr val="FFFFFF"/>
                </a:solidFill>
                <a:latin typeface="Work Sans SemiBold"/>
                <a:ea typeface="Work Sans SemiBold"/>
                <a:cs typeface="Work Sans SemiBold"/>
                <a:sym typeface="Work Sans SemiBold"/>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35" name="Google Shape;35;p6"/>
          <p:cNvSpPr txBox="1"/>
          <p:nvPr>
            <p:ph idx="1" type="subTitle"/>
          </p:nvPr>
        </p:nvSpPr>
        <p:spPr>
          <a:xfrm>
            <a:off x="1371600" y="2914650"/>
            <a:ext cx="6400800" cy="1314600"/>
          </a:xfrm>
          <a:prstGeom prst="rect">
            <a:avLst/>
          </a:prstGeom>
          <a:noFill/>
          <a:ln>
            <a:noFill/>
          </a:ln>
        </p:spPr>
        <p:txBody>
          <a:bodyPr anchorCtr="0" anchor="t" bIns="45700" lIns="91425" spcFirstLastPara="1" rIns="91425" wrap="square" tIns="45700">
            <a:noAutofit/>
          </a:bodyPr>
          <a:lstStyle>
            <a:lvl1pPr lvl="0" marR="0" algn="ctr">
              <a:lnSpc>
                <a:spcPct val="100000"/>
              </a:lnSpc>
              <a:spcBef>
                <a:spcPts val="700"/>
              </a:spcBef>
              <a:spcAft>
                <a:spcPts val="0"/>
              </a:spcAft>
              <a:buClr>
                <a:srgbClr val="C5D969"/>
              </a:buClr>
              <a:buSzPts val="3200"/>
              <a:buFont typeface="Source Sans Pro"/>
              <a:buNone/>
              <a:defRPr i="0" sz="3200" u="none" cap="none" strike="noStrike">
                <a:solidFill>
                  <a:srgbClr val="C5D969"/>
                </a:solidFill>
                <a:latin typeface="Source Sans Pro"/>
                <a:ea typeface="Source Sans Pro"/>
                <a:cs typeface="Source Sans Pro"/>
                <a:sym typeface="Source Sans Pro"/>
              </a:defRPr>
            </a:lvl1pPr>
            <a:lvl2pPr lvl="1" marR="0" algn="ctr">
              <a:lnSpc>
                <a:spcPct val="100000"/>
              </a:lnSpc>
              <a:spcBef>
                <a:spcPts val="500"/>
              </a:spcBef>
              <a:spcAft>
                <a:spcPts val="0"/>
              </a:spcAft>
              <a:buClr>
                <a:srgbClr val="888888"/>
              </a:buClr>
              <a:buSzPts val="2800"/>
              <a:buFont typeface="Source Sans Pro"/>
              <a:buNone/>
              <a:defRPr i="0" sz="2800" u="none" cap="none" strike="noStrike">
                <a:solidFill>
                  <a:srgbClr val="888888"/>
                </a:solidFill>
                <a:latin typeface="Source Sans Pro"/>
                <a:ea typeface="Source Sans Pro"/>
                <a:cs typeface="Source Sans Pro"/>
                <a:sym typeface="Source Sans Pro"/>
              </a:defRPr>
            </a:lvl2pPr>
            <a:lvl3pPr lvl="2" marR="0" algn="ctr">
              <a:lnSpc>
                <a:spcPct val="100000"/>
              </a:lnSpc>
              <a:spcBef>
                <a:spcPts val="500"/>
              </a:spcBef>
              <a:spcAft>
                <a:spcPts val="0"/>
              </a:spcAft>
              <a:buClr>
                <a:srgbClr val="888888"/>
              </a:buClr>
              <a:buSzPts val="2400"/>
              <a:buFont typeface="Source Sans Pro"/>
              <a:buNone/>
              <a:defRPr i="0" sz="2400" u="none" cap="none" strike="noStrike">
                <a:solidFill>
                  <a:srgbClr val="888888"/>
                </a:solidFill>
                <a:latin typeface="Source Sans Pro"/>
                <a:ea typeface="Source Sans Pro"/>
                <a:cs typeface="Source Sans Pro"/>
                <a:sym typeface="Source Sans Pro"/>
              </a:defRPr>
            </a:lvl3pPr>
            <a:lvl4pPr lvl="3" marR="0" algn="ctr">
              <a:lnSpc>
                <a:spcPct val="100000"/>
              </a:lnSpc>
              <a:spcBef>
                <a:spcPts val="400"/>
              </a:spcBef>
              <a:spcAft>
                <a:spcPts val="0"/>
              </a:spcAft>
              <a:buClr>
                <a:srgbClr val="888888"/>
              </a:buClr>
              <a:buSzPts val="2000"/>
              <a:buFont typeface="Source Sans Pro"/>
              <a:buNone/>
              <a:defRPr i="0" sz="2000" u="none" cap="none" strike="noStrike">
                <a:solidFill>
                  <a:srgbClr val="888888"/>
                </a:solidFill>
                <a:latin typeface="Source Sans Pro"/>
                <a:ea typeface="Source Sans Pro"/>
                <a:cs typeface="Source Sans Pro"/>
                <a:sym typeface="Source Sans Pro"/>
              </a:defRPr>
            </a:lvl4pPr>
            <a:lvl5pPr lvl="4" marR="0" algn="ctr">
              <a:lnSpc>
                <a:spcPct val="100000"/>
              </a:lnSpc>
              <a:spcBef>
                <a:spcPts val="400"/>
              </a:spcBef>
              <a:spcAft>
                <a:spcPts val="0"/>
              </a:spcAft>
              <a:buClr>
                <a:srgbClr val="888888"/>
              </a:buClr>
              <a:buSzPts val="2000"/>
              <a:buFont typeface="Source Sans Pro"/>
              <a:buNone/>
              <a:defRPr i="0" sz="2000" u="none" cap="none" strike="noStrike">
                <a:solidFill>
                  <a:srgbClr val="888888"/>
                </a:solidFill>
                <a:latin typeface="Source Sans Pro"/>
                <a:ea typeface="Source Sans Pro"/>
                <a:cs typeface="Source Sans Pro"/>
                <a:sym typeface="Source Sans Pro"/>
              </a:defRPr>
            </a:lvl5pPr>
            <a:lvl6pPr lvl="5" marR="0" algn="ctr">
              <a:lnSpc>
                <a:spcPct val="100000"/>
              </a:lnSpc>
              <a:spcBef>
                <a:spcPts val="400"/>
              </a:spcBef>
              <a:spcAft>
                <a:spcPts val="0"/>
              </a:spcAft>
              <a:buClr>
                <a:srgbClr val="888888"/>
              </a:buClr>
              <a:buSzPts val="2000"/>
              <a:buFont typeface="Source Sans Pro"/>
              <a:buNone/>
              <a:defRPr i="0" sz="2000" u="none" cap="none" strike="noStrike">
                <a:solidFill>
                  <a:srgbClr val="888888"/>
                </a:solidFill>
                <a:latin typeface="Source Sans Pro"/>
                <a:ea typeface="Source Sans Pro"/>
                <a:cs typeface="Source Sans Pro"/>
                <a:sym typeface="Source Sans Pro"/>
              </a:defRPr>
            </a:lvl6pPr>
            <a:lvl7pPr lvl="6" marR="0" algn="ctr">
              <a:lnSpc>
                <a:spcPct val="100000"/>
              </a:lnSpc>
              <a:spcBef>
                <a:spcPts val="400"/>
              </a:spcBef>
              <a:spcAft>
                <a:spcPts val="0"/>
              </a:spcAft>
              <a:buClr>
                <a:srgbClr val="888888"/>
              </a:buClr>
              <a:buSzPts val="2000"/>
              <a:buFont typeface="Source Sans Pro"/>
              <a:buNone/>
              <a:defRPr i="0" sz="2000" u="none" cap="none" strike="noStrike">
                <a:solidFill>
                  <a:srgbClr val="888888"/>
                </a:solidFill>
                <a:latin typeface="Source Sans Pro"/>
                <a:ea typeface="Source Sans Pro"/>
                <a:cs typeface="Source Sans Pro"/>
                <a:sym typeface="Source Sans Pro"/>
              </a:defRPr>
            </a:lvl7pPr>
            <a:lvl8pPr lvl="7" marR="0" algn="ctr">
              <a:lnSpc>
                <a:spcPct val="100000"/>
              </a:lnSpc>
              <a:spcBef>
                <a:spcPts val="400"/>
              </a:spcBef>
              <a:spcAft>
                <a:spcPts val="0"/>
              </a:spcAft>
              <a:buClr>
                <a:srgbClr val="888888"/>
              </a:buClr>
              <a:buSzPts val="2000"/>
              <a:buFont typeface="Source Sans Pro"/>
              <a:buNone/>
              <a:defRPr i="0" sz="2000" u="none" cap="none" strike="noStrike">
                <a:solidFill>
                  <a:srgbClr val="888888"/>
                </a:solidFill>
                <a:latin typeface="Source Sans Pro"/>
                <a:ea typeface="Source Sans Pro"/>
                <a:cs typeface="Source Sans Pro"/>
                <a:sym typeface="Source Sans Pro"/>
              </a:defRPr>
            </a:lvl8pPr>
            <a:lvl9pPr lvl="8" marR="0" algn="ctr">
              <a:lnSpc>
                <a:spcPct val="100000"/>
              </a:lnSpc>
              <a:spcBef>
                <a:spcPts val="400"/>
              </a:spcBef>
              <a:spcAft>
                <a:spcPts val="0"/>
              </a:spcAft>
              <a:buClr>
                <a:srgbClr val="888888"/>
              </a:buClr>
              <a:buSzPts val="2000"/>
              <a:buFont typeface="Source Sans Pro"/>
              <a:buNone/>
              <a:defRPr i="0" sz="2000" u="none" cap="none" strike="noStrike">
                <a:solidFill>
                  <a:srgbClr val="888888"/>
                </a:solidFill>
                <a:latin typeface="Source Sans Pro"/>
                <a:ea typeface="Source Sans Pro"/>
                <a:cs typeface="Source Sans Pro"/>
                <a:sym typeface="Source Sans Pro"/>
              </a:defRPr>
            </a:lvl9pPr>
          </a:lstStyle>
          <a:p/>
        </p:txBody>
      </p:sp>
      <p:pic>
        <p:nvPicPr>
          <p:cNvPr id="36" name="Google Shape;36;p6"/>
          <p:cNvPicPr preferRelativeResize="0"/>
          <p:nvPr/>
        </p:nvPicPr>
        <p:blipFill>
          <a:blip r:embed="rId3">
            <a:alphaModFix/>
          </a:blip>
          <a:stretch>
            <a:fillRect/>
          </a:stretch>
        </p:blipFill>
        <p:spPr>
          <a:xfrm>
            <a:off x="2051098" y="245474"/>
            <a:ext cx="5041800" cy="48402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2" showMasterSp="0">
  <p:cSld name="2_Title Slide 2">
    <p:bg>
      <p:bgPr>
        <a:solidFill>
          <a:schemeClr val="lt1"/>
        </a:solidFill>
      </p:bgPr>
    </p:bg>
    <p:spTree>
      <p:nvGrpSpPr>
        <p:cNvPr id="37" name="Shape 37"/>
        <p:cNvGrpSpPr/>
        <p:nvPr/>
      </p:nvGrpSpPr>
      <p:grpSpPr>
        <a:xfrm>
          <a:off x="0" y="0"/>
          <a:ext cx="0" cy="0"/>
          <a:chOff x="0" y="0"/>
          <a:chExt cx="0" cy="0"/>
        </a:xfrm>
      </p:grpSpPr>
      <p:sp>
        <p:nvSpPr>
          <p:cNvPr id="38" name="Google Shape;38;p7"/>
          <p:cNvSpPr txBox="1"/>
          <p:nvPr>
            <p:ph idx="1" type="body"/>
          </p:nvPr>
        </p:nvSpPr>
        <p:spPr>
          <a:xfrm>
            <a:off x="691143" y="1180004"/>
            <a:ext cx="5463600" cy="207600"/>
          </a:xfrm>
          <a:prstGeom prst="rect">
            <a:avLst/>
          </a:prstGeom>
          <a:noFill/>
          <a:ln>
            <a:noFill/>
          </a:ln>
        </p:spPr>
        <p:txBody>
          <a:bodyPr anchorCtr="0" anchor="ctr" bIns="0" lIns="0" spcFirstLastPara="1" rIns="0" wrap="square" tIns="0">
            <a:noAutofit/>
          </a:bodyPr>
          <a:lstStyle>
            <a:lvl1pPr indent="-228600" lvl="0" marL="457200" algn="l">
              <a:lnSpc>
                <a:spcPct val="100000"/>
              </a:lnSpc>
              <a:spcBef>
                <a:spcPts val="0"/>
              </a:spcBef>
              <a:spcAft>
                <a:spcPts val="0"/>
              </a:spcAft>
              <a:buSzPts val="1200"/>
              <a:buNone/>
              <a:defRPr b="1" sz="1400">
                <a:solidFill>
                  <a:schemeClr val="accent1"/>
                </a:solidFill>
              </a:defRPr>
            </a:lvl1pPr>
            <a:lvl2pPr indent="-228600" lvl="1" marL="914400" algn="l">
              <a:lnSpc>
                <a:spcPct val="100000"/>
              </a:lnSpc>
              <a:spcBef>
                <a:spcPts val="0"/>
              </a:spcBef>
              <a:spcAft>
                <a:spcPts val="0"/>
              </a:spcAft>
              <a:buClr>
                <a:schemeClr val="dk1"/>
              </a:buClr>
              <a:buSzPts val="1600"/>
              <a:buNone/>
              <a:defRPr/>
            </a:lvl2pPr>
            <a:lvl3pPr indent="-228600" lvl="2" marL="1371600" algn="l">
              <a:lnSpc>
                <a:spcPct val="100000"/>
              </a:lnSpc>
              <a:spcBef>
                <a:spcPts val="900"/>
              </a:spcBef>
              <a:spcAft>
                <a:spcPts val="0"/>
              </a:spcAft>
              <a:buClr>
                <a:schemeClr val="dk1"/>
              </a:buClr>
              <a:buSzPts val="1600"/>
              <a:buNone/>
              <a:defRPr/>
            </a:lvl3pPr>
            <a:lvl4pPr indent="-228600" lvl="3" marL="1828800" algn="l">
              <a:lnSpc>
                <a:spcPct val="100000"/>
              </a:lnSpc>
              <a:spcBef>
                <a:spcPts val="900"/>
              </a:spcBef>
              <a:spcAft>
                <a:spcPts val="0"/>
              </a:spcAft>
              <a:buClr>
                <a:schemeClr val="dk1"/>
              </a:buClr>
              <a:buSzPts val="1600"/>
              <a:buNone/>
              <a:defRPr/>
            </a:lvl4pPr>
            <a:lvl5pPr indent="-228600" lvl="4" marL="2286000" algn="l">
              <a:lnSpc>
                <a:spcPct val="100000"/>
              </a:lnSpc>
              <a:spcBef>
                <a:spcPts val="900"/>
              </a:spcBef>
              <a:spcAft>
                <a:spcPts val="0"/>
              </a:spcAft>
              <a:buClr>
                <a:schemeClr val="dk1"/>
              </a:buClr>
              <a:buSzPts val="1600"/>
              <a:buNone/>
              <a:defRPr/>
            </a:lvl5pPr>
            <a:lvl6pPr indent="-317500" lvl="5" marL="2743200" algn="l">
              <a:lnSpc>
                <a:spcPct val="90000"/>
              </a:lnSpc>
              <a:spcBef>
                <a:spcPts val="9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9" name="Google Shape;39;p7"/>
          <p:cNvSpPr txBox="1"/>
          <p:nvPr/>
        </p:nvSpPr>
        <p:spPr>
          <a:xfrm>
            <a:off x="502920" y="4800600"/>
            <a:ext cx="5480100" cy="80700"/>
          </a:xfrm>
          <a:prstGeom prst="rect">
            <a:avLst/>
          </a:prstGeom>
          <a:noFill/>
          <a:ln>
            <a:noFill/>
          </a:ln>
        </p:spPr>
        <p:txBody>
          <a:bodyPr anchorCtr="0" anchor="b" bIns="0" lIns="0" spcFirstLastPara="1" rIns="0" wrap="square" tIns="0">
            <a:noAutofit/>
          </a:bodyPr>
          <a:lstStyle/>
          <a:p>
            <a:pPr indent="-177800" lvl="0" marL="177800" marR="0" rtl="0" algn="l">
              <a:lnSpc>
                <a:spcPct val="100000"/>
              </a:lnSpc>
              <a:spcBef>
                <a:spcPts val="0"/>
              </a:spcBef>
              <a:spcAft>
                <a:spcPts val="0"/>
              </a:spcAft>
              <a:buClr>
                <a:schemeClr val="dk1"/>
              </a:buClr>
              <a:buSzPts val="500"/>
              <a:buFont typeface="Arial"/>
              <a:buNone/>
            </a:pPr>
            <a:r>
              <a:rPr b="0" i="0" lang="en" sz="600" u="none" cap="none" strike="noStrike">
                <a:solidFill>
                  <a:schemeClr val="dk1"/>
                </a:solidFill>
                <a:latin typeface="Arial"/>
                <a:ea typeface="Arial"/>
                <a:cs typeface="Arial"/>
                <a:sym typeface="Arial"/>
              </a:rPr>
              <a:t>© 2024 Iowa Department of Revenue.</a:t>
            </a:r>
            <a:endParaRPr b="0" i="0" sz="600" u="none" cap="none" strike="noStrike">
              <a:solidFill>
                <a:srgbClr val="000000"/>
              </a:solidFill>
              <a:latin typeface="Arial"/>
              <a:ea typeface="Arial"/>
              <a:cs typeface="Arial"/>
              <a:sym typeface="Arial"/>
            </a:endParaRPr>
          </a:p>
        </p:txBody>
      </p:sp>
      <p:pic>
        <p:nvPicPr>
          <p:cNvPr id="40" name="Google Shape;40;p7"/>
          <p:cNvPicPr preferRelativeResize="0"/>
          <p:nvPr/>
        </p:nvPicPr>
        <p:blipFill rotWithShape="1">
          <a:blip r:embed="rId2">
            <a:alphaModFix/>
          </a:blip>
          <a:srcRect b="0" l="0" r="0" t="0"/>
          <a:stretch/>
        </p:blipFill>
        <p:spPr>
          <a:xfrm>
            <a:off x="7776428" y="4522747"/>
            <a:ext cx="1190333" cy="434009"/>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 graphics right">
  <p:cSld name="Two column graphics right">
    <p:spTree>
      <p:nvGrpSpPr>
        <p:cNvPr id="41" name="Shape 41"/>
        <p:cNvGrpSpPr/>
        <p:nvPr/>
      </p:nvGrpSpPr>
      <p:grpSpPr>
        <a:xfrm>
          <a:off x="0" y="0"/>
          <a:ext cx="0" cy="0"/>
          <a:chOff x="0" y="0"/>
          <a:chExt cx="0" cy="0"/>
        </a:xfrm>
      </p:grpSpPr>
      <p:sp>
        <p:nvSpPr>
          <p:cNvPr id="42" name="Google Shape;42;p8"/>
          <p:cNvSpPr txBox="1"/>
          <p:nvPr>
            <p:ph type="title"/>
          </p:nvPr>
        </p:nvSpPr>
        <p:spPr>
          <a:xfrm>
            <a:off x="342900" y="275035"/>
            <a:ext cx="8457000" cy="3324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2"/>
              </a:buClr>
              <a:buSzPts val="1400"/>
              <a:buNone/>
              <a:defRPr/>
            </a:lvl1pPr>
            <a:lvl2pPr lvl="1" algn="l">
              <a:lnSpc>
                <a:spcPct val="100000"/>
              </a:lnSpc>
              <a:spcBef>
                <a:spcPts val="90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3" name="Google Shape;43;p8"/>
          <p:cNvSpPr txBox="1"/>
          <p:nvPr>
            <p:ph idx="1" type="body"/>
          </p:nvPr>
        </p:nvSpPr>
        <p:spPr>
          <a:xfrm>
            <a:off x="342901" y="1145381"/>
            <a:ext cx="4124400" cy="3345900"/>
          </a:xfrm>
          <a:prstGeom prst="rect">
            <a:avLst/>
          </a:prstGeom>
          <a:noFill/>
          <a:ln>
            <a:noFill/>
          </a:ln>
        </p:spPr>
        <p:txBody>
          <a:bodyPr anchorCtr="0" anchor="t" bIns="0" lIns="0" spcFirstLastPara="1" rIns="0" wrap="square" tIns="0">
            <a:noAutofit/>
          </a:bodyPr>
          <a:lstStyle>
            <a:lvl1pPr indent="-317500" lvl="0" marL="457200" algn="l">
              <a:lnSpc>
                <a:spcPct val="100000"/>
              </a:lnSpc>
              <a:spcBef>
                <a:spcPts val="0"/>
              </a:spcBef>
              <a:spcAft>
                <a:spcPts val="0"/>
              </a:spcAft>
              <a:buSzPts val="1400"/>
              <a:buChar char="▪"/>
              <a:defRPr sz="1500"/>
            </a:lvl1pPr>
            <a:lvl2pPr indent="-317500" lvl="1" marL="914400" algn="l">
              <a:lnSpc>
                <a:spcPct val="100000"/>
              </a:lnSpc>
              <a:spcBef>
                <a:spcPts val="900"/>
              </a:spcBef>
              <a:spcAft>
                <a:spcPts val="0"/>
              </a:spcAft>
              <a:buClr>
                <a:schemeClr val="dk1"/>
              </a:buClr>
              <a:buSzPts val="1400"/>
              <a:buChar char="–"/>
              <a:defRPr sz="1500"/>
            </a:lvl2pPr>
            <a:lvl3pPr indent="-317500" lvl="2" marL="1371600" algn="l">
              <a:lnSpc>
                <a:spcPct val="100000"/>
              </a:lnSpc>
              <a:spcBef>
                <a:spcPts val="900"/>
              </a:spcBef>
              <a:spcAft>
                <a:spcPts val="0"/>
              </a:spcAft>
              <a:buClr>
                <a:schemeClr val="dk1"/>
              </a:buClr>
              <a:buSzPts val="1400"/>
              <a:buChar char="▪"/>
              <a:defRPr sz="1500"/>
            </a:lvl3pPr>
            <a:lvl4pPr indent="-317500" lvl="3" marL="1828800" algn="l">
              <a:lnSpc>
                <a:spcPct val="100000"/>
              </a:lnSpc>
              <a:spcBef>
                <a:spcPts val="900"/>
              </a:spcBef>
              <a:spcAft>
                <a:spcPts val="0"/>
              </a:spcAft>
              <a:buClr>
                <a:schemeClr val="dk1"/>
              </a:buClr>
              <a:buSzPts val="1400"/>
              <a:buChar char="–"/>
              <a:defRPr sz="1500"/>
            </a:lvl4pPr>
            <a:lvl5pPr indent="-317500" lvl="4" marL="2286000" algn="l">
              <a:lnSpc>
                <a:spcPct val="100000"/>
              </a:lnSpc>
              <a:spcBef>
                <a:spcPts val="900"/>
              </a:spcBef>
              <a:spcAft>
                <a:spcPts val="0"/>
              </a:spcAft>
              <a:buClr>
                <a:schemeClr val="dk1"/>
              </a:buClr>
              <a:buSzPts val="1400"/>
              <a:buChar char="▪"/>
              <a:defRPr sz="1500"/>
            </a:lvl5pPr>
            <a:lvl6pPr indent="-317500" lvl="5" marL="2743200" algn="l">
              <a:lnSpc>
                <a:spcPct val="90000"/>
              </a:lnSpc>
              <a:spcBef>
                <a:spcPts val="9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4" name="Shape 44"/>
        <p:cNvGrpSpPr/>
        <p:nvPr/>
      </p:nvGrpSpPr>
      <p:grpSpPr>
        <a:xfrm>
          <a:off x="0" y="0"/>
          <a:ext cx="0" cy="0"/>
          <a:chOff x="0" y="0"/>
          <a:chExt cx="0" cy="0"/>
        </a:xfrm>
      </p:grpSpPr>
      <p:sp>
        <p:nvSpPr>
          <p:cNvPr id="45" name="Google Shape;45;p9"/>
          <p:cNvSpPr txBox="1"/>
          <p:nvPr>
            <p:ph type="title"/>
          </p:nvPr>
        </p:nvSpPr>
        <p:spPr>
          <a:xfrm>
            <a:off x="342900" y="275035"/>
            <a:ext cx="8457000" cy="3324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2"/>
              </a:buClr>
              <a:buSzPts val="1400"/>
              <a:buNone/>
              <a:defRPr/>
            </a:lvl1pPr>
            <a:lvl2pPr lvl="1" algn="l">
              <a:lnSpc>
                <a:spcPct val="100000"/>
              </a:lnSpc>
              <a:spcBef>
                <a:spcPts val="90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43575" y="51450"/>
            <a:ext cx="8543400" cy="857400"/>
          </a:xfrm>
          <a:prstGeom prst="rect">
            <a:avLst/>
          </a:prstGeom>
          <a:noFill/>
          <a:ln>
            <a:noFill/>
          </a:ln>
        </p:spPr>
        <p:txBody>
          <a:bodyPr anchorCtr="0" anchor="ctr" bIns="45700" lIns="91425" spcFirstLastPara="1" rIns="91425" wrap="square" tIns="45700">
            <a:noAutofit/>
          </a:bodyPr>
          <a:lstStyle>
            <a:lvl1pPr lvl="0" marR="0" rtl="0">
              <a:lnSpc>
                <a:spcPct val="100000"/>
              </a:lnSpc>
              <a:spcBef>
                <a:spcPts val="0"/>
              </a:spcBef>
              <a:spcAft>
                <a:spcPts val="0"/>
              </a:spcAft>
              <a:buClr>
                <a:schemeClr val="lt1"/>
              </a:buClr>
              <a:buSzPts val="3000"/>
              <a:buFont typeface="Work Sans Medium"/>
              <a:buNone/>
              <a:defRPr i="0" sz="3000" u="none" cap="none" strike="noStrike">
                <a:solidFill>
                  <a:schemeClr val="lt1"/>
                </a:solidFill>
                <a:latin typeface="Work Sans Medium"/>
                <a:ea typeface="Work Sans Medium"/>
                <a:cs typeface="Work Sans Medium"/>
                <a:sym typeface="Work Sans Medium"/>
              </a:defRPr>
            </a:lvl1pPr>
            <a:lvl2pPr lvl="1" marR="0" rtl="0">
              <a:lnSpc>
                <a:spcPct val="100000"/>
              </a:lnSpc>
              <a:spcBef>
                <a:spcPts val="0"/>
              </a:spcBef>
              <a:spcAft>
                <a:spcPts val="0"/>
              </a:spcAft>
              <a:buClr>
                <a:schemeClr val="lt1"/>
              </a:buClr>
              <a:buSzPts val="1400"/>
              <a:buFont typeface="Work Sans Medium"/>
              <a:buNone/>
              <a:defRPr i="0" sz="1800" u="none" cap="none" strike="noStrike">
                <a:solidFill>
                  <a:schemeClr val="lt1"/>
                </a:solidFill>
                <a:latin typeface="Work Sans Medium"/>
                <a:ea typeface="Work Sans Medium"/>
                <a:cs typeface="Work Sans Medium"/>
                <a:sym typeface="Work Sans Medium"/>
              </a:defRPr>
            </a:lvl2pPr>
            <a:lvl3pPr lvl="2" marR="0" rtl="0">
              <a:lnSpc>
                <a:spcPct val="100000"/>
              </a:lnSpc>
              <a:spcBef>
                <a:spcPts val="0"/>
              </a:spcBef>
              <a:spcAft>
                <a:spcPts val="0"/>
              </a:spcAft>
              <a:buClr>
                <a:schemeClr val="lt1"/>
              </a:buClr>
              <a:buSzPts val="1400"/>
              <a:buFont typeface="Work Sans Medium"/>
              <a:buNone/>
              <a:defRPr i="0" sz="1800" u="none" cap="none" strike="noStrike">
                <a:solidFill>
                  <a:schemeClr val="lt1"/>
                </a:solidFill>
                <a:latin typeface="Work Sans Medium"/>
                <a:ea typeface="Work Sans Medium"/>
                <a:cs typeface="Work Sans Medium"/>
                <a:sym typeface="Work Sans Medium"/>
              </a:defRPr>
            </a:lvl3pPr>
            <a:lvl4pPr lvl="3" marR="0" rtl="0">
              <a:lnSpc>
                <a:spcPct val="100000"/>
              </a:lnSpc>
              <a:spcBef>
                <a:spcPts val="0"/>
              </a:spcBef>
              <a:spcAft>
                <a:spcPts val="0"/>
              </a:spcAft>
              <a:buClr>
                <a:schemeClr val="lt1"/>
              </a:buClr>
              <a:buSzPts val="1400"/>
              <a:buFont typeface="Work Sans Medium"/>
              <a:buNone/>
              <a:defRPr i="0" sz="1800" u="none" cap="none" strike="noStrike">
                <a:solidFill>
                  <a:schemeClr val="lt1"/>
                </a:solidFill>
                <a:latin typeface="Work Sans Medium"/>
                <a:ea typeface="Work Sans Medium"/>
                <a:cs typeface="Work Sans Medium"/>
                <a:sym typeface="Work Sans Medium"/>
              </a:defRPr>
            </a:lvl4pPr>
            <a:lvl5pPr lvl="4" marR="0" rtl="0">
              <a:lnSpc>
                <a:spcPct val="100000"/>
              </a:lnSpc>
              <a:spcBef>
                <a:spcPts val="0"/>
              </a:spcBef>
              <a:spcAft>
                <a:spcPts val="0"/>
              </a:spcAft>
              <a:buClr>
                <a:schemeClr val="lt1"/>
              </a:buClr>
              <a:buSzPts val="1400"/>
              <a:buFont typeface="Work Sans Medium"/>
              <a:buNone/>
              <a:defRPr i="0" sz="1800" u="none" cap="none" strike="noStrike">
                <a:solidFill>
                  <a:schemeClr val="lt1"/>
                </a:solidFill>
                <a:latin typeface="Work Sans Medium"/>
                <a:ea typeface="Work Sans Medium"/>
                <a:cs typeface="Work Sans Medium"/>
                <a:sym typeface="Work Sans Medium"/>
              </a:defRPr>
            </a:lvl5pPr>
            <a:lvl6pPr lvl="5" marR="0" rtl="0">
              <a:lnSpc>
                <a:spcPct val="100000"/>
              </a:lnSpc>
              <a:spcBef>
                <a:spcPts val="0"/>
              </a:spcBef>
              <a:spcAft>
                <a:spcPts val="0"/>
              </a:spcAft>
              <a:buClr>
                <a:schemeClr val="lt1"/>
              </a:buClr>
              <a:buSzPts val="1400"/>
              <a:buFont typeface="Work Sans Medium"/>
              <a:buNone/>
              <a:defRPr i="0" sz="1800" u="none" cap="none" strike="noStrike">
                <a:solidFill>
                  <a:schemeClr val="lt1"/>
                </a:solidFill>
                <a:latin typeface="Work Sans Medium"/>
                <a:ea typeface="Work Sans Medium"/>
                <a:cs typeface="Work Sans Medium"/>
                <a:sym typeface="Work Sans Medium"/>
              </a:defRPr>
            </a:lvl6pPr>
            <a:lvl7pPr lvl="6" marR="0" rtl="0">
              <a:lnSpc>
                <a:spcPct val="100000"/>
              </a:lnSpc>
              <a:spcBef>
                <a:spcPts val="0"/>
              </a:spcBef>
              <a:spcAft>
                <a:spcPts val="0"/>
              </a:spcAft>
              <a:buClr>
                <a:schemeClr val="lt1"/>
              </a:buClr>
              <a:buSzPts val="1400"/>
              <a:buFont typeface="Work Sans Medium"/>
              <a:buNone/>
              <a:defRPr i="0" sz="1800" u="none" cap="none" strike="noStrike">
                <a:solidFill>
                  <a:schemeClr val="lt1"/>
                </a:solidFill>
                <a:latin typeface="Work Sans Medium"/>
                <a:ea typeface="Work Sans Medium"/>
                <a:cs typeface="Work Sans Medium"/>
                <a:sym typeface="Work Sans Medium"/>
              </a:defRPr>
            </a:lvl7pPr>
            <a:lvl8pPr lvl="7" marR="0" rtl="0">
              <a:lnSpc>
                <a:spcPct val="100000"/>
              </a:lnSpc>
              <a:spcBef>
                <a:spcPts val="0"/>
              </a:spcBef>
              <a:spcAft>
                <a:spcPts val="0"/>
              </a:spcAft>
              <a:buClr>
                <a:schemeClr val="lt1"/>
              </a:buClr>
              <a:buSzPts val="1400"/>
              <a:buFont typeface="Work Sans Medium"/>
              <a:buNone/>
              <a:defRPr i="0" sz="1800" u="none" cap="none" strike="noStrike">
                <a:solidFill>
                  <a:schemeClr val="lt1"/>
                </a:solidFill>
                <a:latin typeface="Work Sans Medium"/>
                <a:ea typeface="Work Sans Medium"/>
                <a:cs typeface="Work Sans Medium"/>
                <a:sym typeface="Work Sans Medium"/>
              </a:defRPr>
            </a:lvl8pPr>
            <a:lvl9pPr lvl="8" marR="0" rtl="0">
              <a:lnSpc>
                <a:spcPct val="100000"/>
              </a:lnSpc>
              <a:spcBef>
                <a:spcPts val="0"/>
              </a:spcBef>
              <a:spcAft>
                <a:spcPts val="0"/>
              </a:spcAft>
              <a:buClr>
                <a:schemeClr val="lt1"/>
              </a:buClr>
              <a:buSzPts val="1400"/>
              <a:buFont typeface="Work Sans Medium"/>
              <a:buNone/>
              <a:defRPr i="0" sz="1800" u="none" cap="none" strike="noStrike">
                <a:solidFill>
                  <a:schemeClr val="lt1"/>
                </a:solidFill>
                <a:latin typeface="Work Sans Medium"/>
                <a:ea typeface="Work Sans Medium"/>
                <a:cs typeface="Work Sans Medium"/>
                <a:sym typeface="Work Sans Medium"/>
              </a:defRPr>
            </a:lvl9pPr>
          </a:lstStyle>
          <a:p/>
        </p:txBody>
      </p:sp>
      <p:sp>
        <p:nvSpPr>
          <p:cNvPr id="7" name="Google Shape;7;p1"/>
          <p:cNvSpPr txBox="1"/>
          <p:nvPr>
            <p:ph idx="1" type="body"/>
          </p:nvPr>
        </p:nvSpPr>
        <p:spPr>
          <a:xfrm>
            <a:off x="457200" y="1047750"/>
            <a:ext cx="8229600" cy="3394500"/>
          </a:xfrm>
          <a:prstGeom prst="rect">
            <a:avLst/>
          </a:prstGeom>
          <a:noFill/>
          <a:ln>
            <a:noFill/>
          </a:ln>
        </p:spPr>
        <p:txBody>
          <a:bodyPr anchorCtr="0" anchor="t" bIns="45700" lIns="91425" spcFirstLastPara="1" rIns="91425" wrap="square" tIns="45700">
            <a:noAutofit/>
          </a:bodyPr>
          <a:lstStyle>
            <a:lvl1pPr indent="-419100" lvl="0" marL="457200" marR="0" rtl="0" algn="l">
              <a:lnSpc>
                <a:spcPct val="100000"/>
              </a:lnSpc>
              <a:spcBef>
                <a:spcPts val="700"/>
              </a:spcBef>
              <a:spcAft>
                <a:spcPts val="0"/>
              </a:spcAft>
              <a:buClr>
                <a:schemeClr val="dk1"/>
              </a:buClr>
              <a:buSzPts val="3000"/>
              <a:buFont typeface="Source Sans Pro"/>
              <a:buChar char="•"/>
              <a:defRPr i="0" sz="3000" u="none" cap="none" strike="noStrike">
                <a:solidFill>
                  <a:schemeClr val="dk1"/>
                </a:solidFill>
                <a:latin typeface="Source Sans Pro"/>
                <a:ea typeface="Source Sans Pro"/>
                <a:cs typeface="Source Sans Pro"/>
                <a:sym typeface="Source Sans Pro"/>
              </a:defRPr>
            </a:lvl1pPr>
            <a:lvl2pPr indent="-393700" lvl="1" marL="914400" marR="0" rtl="0" algn="l">
              <a:lnSpc>
                <a:spcPct val="100000"/>
              </a:lnSpc>
              <a:spcBef>
                <a:spcPts val="500"/>
              </a:spcBef>
              <a:spcAft>
                <a:spcPts val="0"/>
              </a:spcAft>
              <a:buClr>
                <a:schemeClr val="dk1"/>
              </a:buClr>
              <a:buSzPts val="2600"/>
              <a:buFont typeface="Source Sans Pro"/>
              <a:buChar char="–"/>
              <a:defRPr i="0" sz="2600" u="none" cap="none" strike="noStrike">
                <a:solidFill>
                  <a:schemeClr val="dk1"/>
                </a:solidFill>
                <a:latin typeface="Source Sans Pro"/>
                <a:ea typeface="Source Sans Pro"/>
                <a:cs typeface="Source Sans Pro"/>
                <a:sym typeface="Source Sans Pro"/>
              </a:defRPr>
            </a:lvl2pPr>
            <a:lvl3pPr indent="-368300" lvl="2" marL="1371600" marR="0" rtl="0" algn="l">
              <a:lnSpc>
                <a:spcPct val="100000"/>
              </a:lnSpc>
              <a:spcBef>
                <a:spcPts val="500"/>
              </a:spcBef>
              <a:spcAft>
                <a:spcPts val="0"/>
              </a:spcAft>
              <a:buClr>
                <a:schemeClr val="dk1"/>
              </a:buClr>
              <a:buSzPts val="2200"/>
              <a:buFont typeface="Source Sans Pro"/>
              <a:buChar char="•"/>
              <a:defRPr i="0" sz="2200" u="none" cap="none" strike="noStrike">
                <a:solidFill>
                  <a:schemeClr val="dk1"/>
                </a:solidFill>
                <a:latin typeface="Source Sans Pro"/>
                <a:ea typeface="Source Sans Pro"/>
                <a:cs typeface="Source Sans Pro"/>
                <a:sym typeface="Source Sans Pro"/>
              </a:defRPr>
            </a:lvl3pPr>
            <a:lvl4pPr indent="-342900" lvl="3" marL="1828800" marR="0" rtl="0" algn="l">
              <a:lnSpc>
                <a:spcPct val="100000"/>
              </a:lnSpc>
              <a:spcBef>
                <a:spcPts val="400"/>
              </a:spcBef>
              <a:spcAft>
                <a:spcPts val="0"/>
              </a:spcAft>
              <a:buClr>
                <a:schemeClr val="dk1"/>
              </a:buClr>
              <a:buSzPts val="1800"/>
              <a:buFont typeface="Source Sans Pro"/>
              <a:buChar char="–"/>
              <a:defRPr i="0" sz="1800" u="none" cap="none" strike="noStrike">
                <a:solidFill>
                  <a:schemeClr val="dk1"/>
                </a:solidFill>
                <a:latin typeface="Source Sans Pro"/>
                <a:ea typeface="Source Sans Pro"/>
                <a:cs typeface="Source Sans Pro"/>
                <a:sym typeface="Source Sans Pro"/>
              </a:defRPr>
            </a:lvl4pPr>
            <a:lvl5pPr indent="-342900" lvl="4" marL="2286000" marR="0" rtl="0" algn="l">
              <a:lnSpc>
                <a:spcPct val="100000"/>
              </a:lnSpc>
              <a:spcBef>
                <a:spcPts val="400"/>
              </a:spcBef>
              <a:spcAft>
                <a:spcPts val="0"/>
              </a:spcAft>
              <a:buClr>
                <a:schemeClr val="dk1"/>
              </a:buClr>
              <a:buSzPts val="1800"/>
              <a:buFont typeface="Source Sans Pro"/>
              <a:buChar char="»"/>
              <a:defRPr i="0" sz="1800" u="none" cap="none" strike="noStrike">
                <a:solidFill>
                  <a:schemeClr val="dk1"/>
                </a:solidFill>
                <a:latin typeface="Source Sans Pro"/>
                <a:ea typeface="Source Sans Pro"/>
                <a:cs typeface="Source Sans Pro"/>
                <a:sym typeface="Source Sans Pro"/>
              </a:defRPr>
            </a:lvl5pPr>
            <a:lvl6pPr indent="-342900" lvl="5" marL="2743200" marR="0" rtl="0" algn="l">
              <a:lnSpc>
                <a:spcPct val="100000"/>
              </a:lnSpc>
              <a:spcBef>
                <a:spcPts val="400"/>
              </a:spcBef>
              <a:spcAft>
                <a:spcPts val="0"/>
              </a:spcAft>
              <a:buClr>
                <a:schemeClr val="dk1"/>
              </a:buClr>
              <a:buSzPts val="1800"/>
              <a:buFont typeface="Source Sans Pro"/>
              <a:buChar char="•"/>
              <a:defRPr i="0" sz="1800" u="none" cap="none" strike="noStrike">
                <a:solidFill>
                  <a:schemeClr val="dk1"/>
                </a:solidFill>
                <a:latin typeface="Source Sans Pro"/>
                <a:ea typeface="Source Sans Pro"/>
                <a:cs typeface="Source Sans Pro"/>
                <a:sym typeface="Source Sans Pro"/>
              </a:defRPr>
            </a:lvl6pPr>
            <a:lvl7pPr indent="-342900" lvl="6" marL="3200400" marR="0" rtl="0" algn="l">
              <a:lnSpc>
                <a:spcPct val="100000"/>
              </a:lnSpc>
              <a:spcBef>
                <a:spcPts val="400"/>
              </a:spcBef>
              <a:spcAft>
                <a:spcPts val="0"/>
              </a:spcAft>
              <a:buClr>
                <a:schemeClr val="dk1"/>
              </a:buClr>
              <a:buSzPts val="1800"/>
              <a:buFont typeface="Source Sans Pro"/>
              <a:buChar char="•"/>
              <a:defRPr i="0" sz="1800" u="none" cap="none" strike="noStrike">
                <a:solidFill>
                  <a:schemeClr val="dk1"/>
                </a:solidFill>
                <a:latin typeface="Source Sans Pro"/>
                <a:ea typeface="Source Sans Pro"/>
                <a:cs typeface="Source Sans Pro"/>
                <a:sym typeface="Source Sans Pro"/>
              </a:defRPr>
            </a:lvl7pPr>
            <a:lvl8pPr indent="-342900" lvl="7" marL="3657600" marR="0" rtl="0" algn="l">
              <a:lnSpc>
                <a:spcPct val="100000"/>
              </a:lnSpc>
              <a:spcBef>
                <a:spcPts val="400"/>
              </a:spcBef>
              <a:spcAft>
                <a:spcPts val="0"/>
              </a:spcAft>
              <a:buClr>
                <a:schemeClr val="dk1"/>
              </a:buClr>
              <a:buSzPts val="1800"/>
              <a:buFont typeface="Source Sans Pro"/>
              <a:buChar char="•"/>
              <a:defRPr i="0" sz="1800" u="none" cap="none" strike="noStrike">
                <a:solidFill>
                  <a:schemeClr val="dk1"/>
                </a:solidFill>
                <a:latin typeface="Source Sans Pro"/>
                <a:ea typeface="Source Sans Pro"/>
                <a:cs typeface="Source Sans Pro"/>
                <a:sym typeface="Source Sans Pro"/>
              </a:defRPr>
            </a:lvl8pPr>
            <a:lvl9pPr indent="-342900" lvl="8" marL="4114800" marR="0" rtl="0" algn="l">
              <a:lnSpc>
                <a:spcPct val="100000"/>
              </a:lnSpc>
              <a:spcBef>
                <a:spcPts val="400"/>
              </a:spcBef>
              <a:spcAft>
                <a:spcPts val="0"/>
              </a:spcAft>
              <a:buClr>
                <a:schemeClr val="dk1"/>
              </a:buClr>
              <a:buSzPts val="1800"/>
              <a:buFont typeface="Source Sans Pro"/>
              <a:buChar char="•"/>
              <a:defRPr i="0" sz="1800" u="none" cap="none" strike="noStrike">
                <a:solidFill>
                  <a:schemeClr val="dk1"/>
                </a:solidFill>
                <a:latin typeface="Source Sans Pro"/>
                <a:ea typeface="Source Sans Pro"/>
                <a:cs typeface="Source Sans Pro"/>
                <a:sym typeface="Source Sans Pro"/>
              </a:defRPr>
            </a:lvl9pPr>
          </a:lstStyle>
          <a:p/>
        </p:txBody>
      </p:sp>
      <p:sp>
        <p:nvSpPr>
          <p:cNvPr id="8" name="Google Shape;8;p1"/>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9" name="Google Shape;9;p1"/>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0" name="Google Shape;10;p1"/>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8.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21.png"/><Relationship Id="rId4" Type="http://schemas.openxmlformats.org/officeDocument/2006/relationships/image" Target="../media/image33.png"/><Relationship Id="rId5" Type="http://schemas.openxmlformats.org/officeDocument/2006/relationships/image" Target="../media/image2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3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2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31.png"/><Relationship Id="rId4" Type="http://schemas.openxmlformats.org/officeDocument/2006/relationships/image" Target="../media/image2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3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hyperlink" Target="http://revenue.iowa.gov" TargetMode="External"/><Relationship Id="rId4" Type="http://schemas.openxmlformats.org/officeDocument/2006/relationships/hyperlink" Target="mailto:licensing@iowaabd.com" TargetMode="External"/><Relationship Id="rId5" Type="http://schemas.openxmlformats.org/officeDocument/2006/relationships/hyperlink" Target="mailto:iapledge@iowaabd.com" TargetMode="External"/><Relationship Id="rId6" Type="http://schemas.openxmlformats.org/officeDocument/2006/relationships/hyperlink" Target="mailto:accounting@iowaabd.com"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hyperlink" Target="http://revenue.iowa.gov/govconnectiowa" TargetMode="External"/><Relationship Id="rId4" Type="http://schemas.openxmlformats.org/officeDocument/2006/relationships/hyperlink" Target="mailto:idr@iowa.gov"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hyperlink" Target="https://public.govdelivery.com/accounts/IACIO/subscriber/new?qsp=IACIO_1" TargetMode="External"/><Relationship Id="rId4" Type="http://schemas.openxmlformats.org/officeDocument/2006/relationships/hyperlink" Target="https://tax.iowa.gov/webinars"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4.xml"/><Relationship Id="rId3" Type="http://schemas.openxmlformats.org/officeDocument/2006/relationships/image" Target="../media/image34.png"/><Relationship Id="rId4" Type="http://schemas.openxmlformats.org/officeDocument/2006/relationships/hyperlink" Target="http://revenue.iowa.gov"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5.xml"/><Relationship Id="rId3" Type="http://schemas.openxmlformats.org/officeDocument/2006/relationships/image" Target="../media/image3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mailto:licensing@iowaabd.com"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mailto:licensing@iowaabd.com"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 name="Shape 49"/>
        <p:cNvGrpSpPr/>
        <p:nvPr/>
      </p:nvGrpSpPr>
      <p:grpSpPr>
        <a:xfrm>
          <a:off x="0" y="0"/>
          <a:ext cx="0" cy="0"/>
          <a:chOff x="0" y="0"/>
          <a:chExt cx="0" cy="0"/>
        </a:xfrm>
      </p:grpSpPr>
      <p:sp>
        <p:nvSpPr>
          <p:cNvPr id="50" name="Google Shape;50;p10"/>
          <p:cNvSpPr txBox="1"/>
          <p:nvPr>
            <p:ph type="ctrTitle"/>
          </p:nvPr>
        </p:nvSpPr>
        <p:spPr>
          <a:xfrm>
            <a:off x="274340" y="1737360"/>
            <a:ext cx="8595300" cy="945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
              <a:t>License Administration Portal</a:t>
            </a:r>
            <a:endParaRPr/>
          </a:p>
        </p:txBody>
      </p:sp>
      <p:sp>
        <p:nvSpPr>
          <p:cNvPr id="51" name="Google Shape;51;p10"/>
          <p:cNvSpPr txBox="1"/>
          <p:nvPr>
            <p:ph idx="1" type="subTitle"/>
          </p:nvPr>
        </p:nvSpPr>
        <p:spPr>
          <a:xfrm>
            <a:off x="1371600" y="2914650"/>
            <a:ext cx="6400800" cy="1314600"/>
          </a:xfrm>
          <a:prstGeom prst="rect">
            <a:avLst/>
          </a:prstGeom>
        </p:spPr>
        <p:txBody>
          <a:bodyPr anchorCtr="0" anchor="t" bIns="45700" lIns="91425" spcFirstLastPara="1" rIns="91425" wrap="square" tIns="45700">
            <a:noAutofit/>
          </a:bodyPr>
          <a:lstStyle/>
          <a:p>
            <a:pPr indent="0" lvl="0" marL="0" rtl="0" algn="ctr">
              <a:spcBef>
                <a:spcPts val="700"/>
              </a:spcBef>
              <a:spcAft>
                <a:spcPts val="0"/>
              </a:spcAft>
              <a:buNone/>
            </a:pPr>
            <a:r>
              <a:rPr lang="en"/>
              <a:t>April 16, 2026</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9"/>
          <p:cNvSpPr txBox="1"/>
          <p:nvPr>
            <p:ph type="title"/>
          </p:nvPr>
        </p:nvSpPr>
        <p:spPr>
          <a:xfrm>
            <a:off x="152400" y="0"/>
            <a:ext cx="8813100" cy="730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
              <a:t>Using Multiple Usernames? Let us know</a:t>
            </a:r>
            <a:endParaRPr/>
          </a:p>
        </p:txBody>
      </p:sp>
      <p:sp>
        <p:nvSpPr>
          <p:cNvPr id="112" name="Google Shape;112;p19"/>
          <p:cNvSpPr txBox="1"/>
          <p:nvPr>
            <p:ph idx="1" type="body"/>
          </p:nvPr>
        </p:nvSpPr>
        <p:spPr>
          <a:xfrm>
            <a:off x="253525" y="857250"/>
            <a:ext cx="8712000" cy="3394500"/>
          </a:xfrm>
          <a:prstGeom prst="rect">
            <a:avLst/>
          </a:prstGeom>
        </p:spPr>
        <p:txBody>
          <a:bodyPr anchorCtr="0" anchor="t" bIns="45700" lIns="91425" spcFirstLastPara="1" rIns="91425" wrap="square" tIns="45700">
            <a:noAutofit/>
          </a:bodyPr>
          <a:lstStyle/>
          <a:p>
            <a:pPr indent="0" lvl="0" marL="0" rtl="0" algn="l">
              <a:spcBef>
                <a:spcPts val="700"/>
              </a:spcBef>
              <a:spcAft>
                <a:spcPts val="0"/>
              </a:spcAft>
              <a:buClr>
                <a:schemeClr val="dk1"/>
              </a:buClr>
              <a:buSzPts val="1100"/>
              <a:buFont typeface="Arial"/>
              <a:buNone/>
            </a:pPr>
            <a:r>
              <a:rPr lang="en"/>
              <a:t>If you use multiple portals (GovConnectIowa, Debt Administration Portal, License Administration Portal), you only need one username and password. </a:t>
            </a:r>
            <a:endParaRPr/>
          </a:p>
          <a:p>
            <a:pPr indent="0" lvl="0" marL="0" rtl="0" algn="l">
              <a:spcBef>
                <a:spcPts val="700"/>
              </a:spcBef>
              <a:spcAft>
                <a:spcPts val="0"/>
              </a:spcAft>
              <a:buClr>
                <a:schemeClr val="dk1"/>
              </a:buClr>
              <a:buSzPts val="1100"/>
              <a:buFont typeface="Arial"/>
              <a:buNone/>
            </a:pPr>
            <a:r>
              <a:rPr lang="en"/>
              <a:t>To consolidate existing usernames, email us the following:</a:t>
            </a:r>
            <a:endParaRPr/>
          </a:p>
          <a:p>
            <a:pPr indent="-368300" lvl="0" marL="457200" rtl="0" algn="l">
              <a:spcBef>
                <a:spcPts val="700"/>
              </a:spcBef>
              <a:spcAft>
                <a:spcPts val="0"/>
              </a:spcAft>
              <a:buSzPts val="2200"/>
              <a:buChar char="•"/>
            </a:pPr>
            <a:r>
              <a:rPr lang="en"/>
              <a:t>Usernames for all portals</a:t>
            </a:r>
            <a:endParaRPr/>
          </a:p>
          <a:p>
            <a:pPr indent="-368300" lvl="0" marL="457200" rtl="0" algn="l">
              <a:spcBef>
                <a:spcPts val="0"/>
              </a:spcBef>
              <a:spcAft>
                <a:spcPts val="0"/>
              </a:spcAft>
              <a:buSzPts val="2200"/>
              <a:buChar char="•"/>
            </a:pPr>
            <a:r>
              <a:rPr lang="en"/>
              <a:t>Preferred username moving forward</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0"/>
          <p:cNvSpPr txBox="1"/>
          <p:nvPr>
            <p:ph type="ctrTitle"/>
          </p:nvPr>
        </p:nvSpPr>
        <p:spPr>
          <a:xfrm>
            <a:off x="290850" y="2099250"/>
            <a:ext cx="8562300" cy="945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
              <a:t>Communications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1"/>
          <p:cNvSpPr txBox="1"/>
          <p:nvPr>
            <p:ph type="title"/>
          </p:nvPr>
        </p:nvSpPr>
        <p:spPr>
          <a:xfrm>
            <a:off x="152400" y="0"/>
            <a:ext cx="8813100" cy="730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
              <a:t>Communications - Types of Messages</a:t>
            </a:r>
            <a:endParaRPr/>
          </a:p>
        </p:txBody>
      </p:sp>
      <p:sp>
        <p:nvSpPr>
          <p:cNvPr id="123" name="Google Shape;123;p21"/>
          <p:cNvSpPr txBox="1"/>
          <p:nvPr>
            <p:ph idx="1" type="body"/>
          </p:nvPr>
        </p:nvSpPr>
        <p:spPr>
          <a:xfrm>
            <a:off x="253525" y="857250"/>
            <a:ext cx="8712000" cy="3394500"/>
          </a:xfrm>
          <a:prstGeom prst="rect">
            <a:avLst/>
          </a:prstGeom>
        </p:spPr>
        <p:txBody>
          <a:bodyPr anchorCtr="0" anchor="t" bIns="45700" lIns="91425" spcFirstLastPara="1" rIns="91425" wrap="square" tIns="45700">
            <a:noAutofit/>
          </a:bodyPr>
          <a:lstStyle/>
          <a:p>
            <a:pPr indent="0" lvl="0" marL="0" rtl="0" algn="l">
              <a:spcBef>
                <a:spcPts val="700"/>
              </a:spcBef>
              <a:spcAft>
                <a:spcPts val="0"/>
              </a:spcAft>
              <a:buClr>
                <a:schemeClr val="dk1"/>
              </a:buClr>
              <a:buSzPts val="1100"/>
              <a:buFont typeface="Arial"/>
              <a:buNone/>
            </a:pPr>
            <a:r>
              <a:rPr b="1" lang="en"/>
              <a:t>Emails:</a:t>
            </a:r>
            <a:endParaRPr b="1"/>
          </a:p>
          <a:p>
            <a:pPr indent="-368300" lvl="0" marL="457200" rtl="0" algn="l">
              <a:spcBef>
                <a:spcPts val="700"/>
              </a:spcBef>
              <a:spcAft>
                <a:spcPts val="0"/>
              </a:spcAft>
              <a:buSzPts val="2200"/>
              <a:buChar char="•"/>
            </a:pPr>
            <a:r>
              <a:rPr lang="en"/>
              <a:t>Sent to notify you of new web messages</a:t>
            </a:r>
            <a:endParaRPr/>
          </a:p>
          <a:p>
            <a:pPr indent="-368300" lvl="0" marL="457200" rtl="0" algn="l">
              <a:spcBef>
                <a:spcPts val="0"/>
              </a:spcBef>
              <a:spcAft>
                <a:spcPts val="0"/>
              </a:spcAft>
              <a:buSzPts val="2200"/>
              <a:buChar char="•"/>
            </a:pPr>
            <a:r>
              <a:rPr lang="en"/>
              <a:t>Go to all registered web logons</a:t>
            </a:r>
            <a:br>
              <a:rPr lang="en"/>
            </a:br>
            <a:endParaRPr/>
          </a:p>
          <a:p>
            <a:pPr indent="0" lvl="0" marL="0" rtl="0" algn="l">
              <a:spcBef>
                <a:spcPts val="700"/>
              </a:spcBef>
              <a:spcAft>
                <a:spcPts val="0"/>
              </a:spcAft>
              <a:buClr>
                <a:schemeClr val="dk1"/>
              </a:buClr>
              <a:buSzPts val="1100"/>
              <a:buFont typeface="Arial"/>
              <a:buNone/>
            </a:pPr>
            <a:r>
              <a:rPr b="1" lang="en"/>
              <a:t>Web Messages:</a:t>
            </a:r>
            <a:endParaRPr b="1"/>
          </a:p>
          <a:p>
            <a:pPr indent="-368300" lvl="0" marL="457200" rtl="0" algn="l">
              <a:spcBef>
                <a:spcPts val="700"/>
              </a:spcBef>
              <a:spcAft>
                <a:spcPts val="0"/>
              </a:spcAft>
              <a:buSzPts val="2200"/>
              <a:buChar char="•"/>
            </a:pPr>
            <a:r>
              <a:rPr lang="en"/>
              <a:t>Located in the License Administration Portal</a:t>
            </a:r>
            <a:endParaRPr/>
          </a:p>
          <a:p>
            <a:pPr indent="-368300" lvl="0" marL="457200" rtl="0" algn="l">
              <a:spcBef>
                <a:spcPts val="0"/>
              </a:spcBef>
              <a:spcAft>
                <a:spcPts val="0"/>
              </a:spcAft>
              <a:buSzPts val="2200"/>
              <a:buChar char="•"/>
            </a:pPr>
            <a:r>
              <a:rPr lang="en"/>
              <a:t>Visible to anyone logging into the portal with city/county access for your local authority</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2"/>
          <p:cNvSpPr txBox="1"/>
          <p:nvPr>
            <p:ph type="title"/>
          </p:nvPr>
        </p:nvSpPr>
        <p:spPr>
          <a:xfrm>
            <a:off x="152400" y="0"/>
            <a:ext cx="8813100" cy="730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
              <a:t>What Emails Look Like</a:t>
            </a:r>
            <a:endParaRPr/>
          </a:p>
        </p:txBody>
      </p:sp>
      <p:pic>
        <p:nvPicPr>
          <p:cNvPr id="129" name="Google Shape;129;p22"/>
          <p:cNvPicPr preferRelativeResize="0"/>
          <p:nvPr/>
        </p:nvPicPr>
        <p:blipFill rotWithShape="1">
          <a:blip r:embed="rId3">
            <a:alphaModFix/>
          </a:blip>
          <a:srcRect b="7065" l="5294" r="0" t="21644"/>
          <a:stretch/>
        </p:blipFill>
        <p:spPr>
          <a:xfrm>
            <a:off x="54725" y="1511200"/>
            <a:ext cx="9034549" cy="1870625"/>
          </a:xfrm>
          <a:prstGeom prst="rect">
            <a:avLst/>
          </a:prstGeom>
          <a:noFill/>
          <a:ln cap="flat" cmpd="sng" w="9525">
            <a:solidFill>
              <a:schemeClr val="lt1"/>
            </a:solidFill>
            <a:prstDash val="solid"/>
            <a:round/>
            <a:headEnd len="sm" w="sm" type="none"/>
            <a:tailEnd len="sm" w="sm" type="none"/>
          </a:ln>
          <a:effectLst>
            <a:outerShdw blurRad="57150" rotWithShape="0" algn="bl" dir="5400000" dist="19050">
              <a:srgbClr val="000000">
                <a:alpha val="50000"/>
              </a:srgbClr>
            </a:outerShdw>
          </a:effectLst>
        </p:spPr>
      </p:pic>
      <p:sp>
        <p:nvSpPr>
          <p:cNvPr id="130" name="Google Shape;130;p22"/>
          <p:cNvSpPr txBox="1"/>
          <p:nvPr/>
        </p:nvSpPr>
        <p:spPr>
          <a:xfrm>
            <a:off x="2805550" y="4422650"/>
            <a:ext cx="5727900" cy="492600"/>
          </a:xfrm>
          <a:prstGeom prst="rect">
            <a:avLst/>
          </a:prstGeom>
          <a:solidFill>
            <a:srgbClr val="C5D969"/>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2000">
                <a:solidFill>
                  <a:schemeClr val="dk1"/>
                </a:solidFill>
                <a:latin typeface="Source Sans Pro"/>
                <a:ea typeface="Source Sans Pro"/>
                <a:cs typeface="Source Sans Pro"/>
                <a:sym typeface="Source Sans Pro"/>
              </a:rPr>
              <a:t>Emails come from </a:t>
            </a:r>
            <a:r>
              <a:rPr b="1" lang="en" sz="2000">
                <a:solidFill>
                  <a:schemeClr val="dk1"/>
                </a:solidFill>
                <a:latin typeface="Source Sans Pro"/>
                <a:ea typeface="Source Sans Pro"/>
                <a:cs typeface="Source Sans Pro"/>
                <a:sym typeface="Source Sans Pro"/>
              </a:rPr>
              <a:t>no-reply@govconnect.iowa.gov</a:t>
            </a:r>
            <a:endParaRPr b="1" sz="2000">
              <a:solidFill>
                <a:schemeClr val="dk1"/>
              </a:solidFill>
              <a:latin typeface="Source Sans Pro"/>
              <a:ea typeface="Source Sans Pro"/>
              <a:cs typeface="Source Sans Pro"/>
              <a:sym typeface="Source Sans Pr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3"/>
          <p:cNvSpPr txBox="1"/>
          <p:nvPr>
            <p:ph type="title"/>
          </p:nvPr>
        </p:nvSpPr>
        <p:spPr>
          <a:xfrm>
            <a:off x="152400" y="0"/>
            <a:ext cx="8813100" cy="730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
              <a:t>Web Messages - How to Find Them</a:t>
            </a:r>
            <a:endParaRPr/>
          </a:p>
        </p:txBody>
      </p:sp>
      <p:sp>
        <p:nvSpPr>
          <p:cNvPr id="136" name="Google Shape;136;p23"/>
          <p:cNvSpPr txBox="1"/>
          <p:nvPr>
            <p:ph idx="1" type="body"/>
          </p:nvPr>
        </p:nvSpPr>
        <p:spPr>
          <a:xfrm>
            <a:off x="314575" y="802200"/>
            <a:ext cx="8316300" cy="629100"/>
          </a:xfrm>
          <a:prstGeom prst="rect">
            <a:avLst/>
          </a:prstGeom>
        </p:spPr>
        <p:txBody>
          <a:bodyPr anchorCtr="0" anchor="t" bIns="45700" lIns="91425" spcFirstLastPara="1" rIns="91425" wrap="square" tIns="45700">
            <a:noAutofit/>
          </a:bodyPr>
          <a:lstStyle/>
          <a:p>
            <a:pPr indent="0" lvl="0" marL="0" rtl="0" algn="l">
              <a:spcBef>
                <a:spcPts val="700"/>
              </a:spcBef>
              <a:spcAft>
                <a:spcPts val="0"/>
              </a:spcAft>
              <a:buNone/>
            </a:pPr>
            <a:r>
              <a:rPr lang="en" sz="2000"/>
              <a:t>Once Logged in, go to </a:t>
            </a:r>
            <a:r>
              <a:rPr b="1" lang="en" sz="2000"/>
              <a:t>Action Center</a:t>
            </a:r>
            <a:r>
              <a:rPr lang="en" sz="2000"/>
              <a:t> or </a:t>
            </a:r>
            <a:r>
              <a:rPr b="1" lang="en" sz="2000"/>
              <a:t>I Want To…</a:t>
            </a:r>
            <a:r>
              <a:rPr lang="en" sz="2000"/>
              <a:t> tabs for messages:</a:t>
            </a:r>
            <a:endParaRPr sz="2000"/>
          </a:p>
        </p:txBody>
      </p:sp>
      <p:grpSp>
        <p:nvGrpSpPr>
          <p:cNvPr id="137" name="Google Shape;137;p23"/>
          <p:cNvGrpSpPr/>
          <p:nvPr/>
        </p:nvGrpSpPr>
        <p:grpSpPr>
          <a:xfrm>
            <a:off x="314583" y="1431300"/>
            <a:ext cx="7511410" cy="2383111"/>
            <a:chOff x="478200" y="1431300"/>
            <a:chExt cx="6634349" cy="2104850"/>
          </a:xfrm>
        </p:grpSpPr>
        <p:pic>
          <p:nvPicPr>
            <p:cNvPr id="138" name="Google Shape;138;p23"/>
            <p:cNvPicPr preferRelativeResize="0"/>
            <p:nvPr/>
          </p:nvPicPr>
          <p:blipFill rotWithShape="1">
            <a:blip r:embed="rId3">
              <a:alphaModFix/>
            </a:blip>
            <a:srcRect b="0" l="980" r="0" t="0"/>
            <a:stretch/>
          </p:blipFill>
          <p:spPr>
            <a:xfrm>
              <a:off x="478200" y="1431300"/>
              <a:ext cx="6634349" cy="2104850"/>
            </a:xfrm>
            <a:prstGeom prst="rect">
              <a:avLst/>
            </a:prstGeom>
            <a:noFill/>
            <a:ln cap="flat" cmpd="sng" w="10775">
              <a:solidFill>
                <a:schemeClr val="dk2"/>
              </a:solidFill>
              <a:prstDash val="solid"/>
              <a:round/>
              <a:headEnd len="sm" w="sm" type="none"/>
              <a:tailEnd len="sm" w="sm" type="none"/>
            </a:ln>
            <a:effectLst>
              <a:outerShdw blurRad="64704" rotWithShape="0" algn="bl" dir="5400000" dist="21568">
                <a:srgbClr val="000000">
                  <a:alpha val="50000"/>
                </a:srgbClr>
              </a:outerShdw>
            </a:effectLst>
          </p:spPr>
        </p:pic>
        <p:sp>
          <p:nvSpPr>
            <p:cNvPr id="139" name="Google Shape;139;p23"/>
            <p:cNvSpPr/>
            <p:nvPr/>
          </p:nvSpPr>
          <p:spPr>
            <a:xfrm>
              <a:off x="2698383" y="2756839"/>
              <a:ext cx="2795100" cy="681900"/>
            </a:xfrm>
            <a:prstGeom prst="rect">
              <a:avLst/>
            </a:prstGeom>
            <a:noFill/>
            <a:ln cap="flat" cmpd="sng" w="10775">
              <a:solidFill>
                <a:srgbClr val="FF0000"/>
              </a:solidFill>
              <a:prstDash val="solid"/>
              <a:round/>
              <a:headEnd len="sm" w="sm" type="none"/>
              <a:tailEnd len="sm" w="sm" type="none"/>
            </a:ln>
          </p:spPr>
          <p:txBody>
            <a:bodyPr anchorCtr="0" anchor="ctr" bIns="103500" lIns="103500" spcFirstLastPara="1" rIns="103500" wrap="square" tIns="103500">
              <a:noAutofit/>
            </a:bodyPr>
            <a:lstStyle/>
            <a:p>
              <a:pPr indent="0" lvl="0" marL="0" rtl="0" algn="ctr">
                <a:spcBef>
                  <a:spcPts val="0"/>
                </a:spcBef>
                <a:spcAft>
                  <a:spcPts val="0"/>
                </a:spcAft>
                <a:buNone/>
              </a:pPr>
              <a:r>
                <a:t/>
              </a:r>
              <a:endParaRPr sz="1585">
                <a:latin typeface="Source Sans Pro"/>
                <a:ea typeface="Source Sans Pro"/>
                <a:cs typeface="Source Sans Pro"/>
                <a:sym typeface="Source Sans Pro"/>
              </a:endParaRPr>
            </a:p>
          </p:txBody>
        </p:sp>
      </p:grpSp>
      <p:grpSp>
        <p:nvGrpSpPr>
          <p:cNvPr id="140" name="Google Shape;140;p23"/>
          <p:cNvGrpSpPr/>
          <p:nvPr/>
        </p:nvGrpSpPr>
        <p:grpSpPr>
          <a:xfrm>
            <a:off x="6061182" y="3146600"/>
            <a:ext cx="2904314" cy="1657270"/>
            <a:chOff x="4760800" y="2611750"/>
            <a:chExt cx="4302050" cy="2454850"/>
          </a:xfrm>
        </p:grpSpPr>
        <p:pic>
          <p:nvPicPr>
            <p:cNvPr id="141" name="Google Shape;141;p23"/>
            <p:cNvPicPr preferRelativeResize="0"/>
            <p:nvPr/>
          </p:nvPicPr>
          <p:blipFill rotWithShape="1">
            <a:blip r:embed="rId4">
              <a:alphaModFix/>
            </a:blip>
            <a:srcRect b="28316" l="2115" r="2601" t="4217"/>
            <a:stretch/>
          </p:blipFill>
          <p:spPr>
            <a:xfrm>
              <a:off x="4760800" y="2611750"/>
              <a:ext cx="4302050" cy="2454850"/>
            </a:xfrm>
            <a:prstGeom prst="rect">
              <a:avLst/>
            </a:prstGeom>
            <a:noFill/>
            <a:ln cap="flat" cmpd="sng" w="6450">
              <a:solidFill>
                <a:schemeClr val="dk2"/>
              </a:solidFill>
              <a:prstDash val="solid"/>
              <a:round/>
              <a:headEnd len="sm" w="sm" type="none"/>
              <a:tailEnd len="sm" w="sm" type="none"/>
            </a:ln>
            <a:effectLst>
              <a:outerShdw blurRad="38579" rotWithShape="0" algn="bl" dir="5400000" dist="12860">
                <a:srgbClr val="000000">
                  <a:alpha val="50000"/>
                </a:srgbClr>
              </a:outerShdw>
            </a:effectLst>
          </p:spPr>
        </p:pic>
        <p:sp>
          <p:nvSpPr>
            <p:cNvPr id="142" name="Google Shape;142;p23"/>
            <p:cNvSpPr/>
            <p:nvPr/>
          </p:nvSpPr>
          <p:spPr>
            <a:xfrm>
              <a:off x="4958425" y="3896600"/>
              <a:ext cx="1451400" cy="409200"/>
            </a:xfrm>
            <a:prstGeom prst="rect">
              <a:avLst/>
            </a:prstGeom>
            <a:noFill/>
            <a:ln cap="flat" cmpd="sng" w="6450">
              <a:solidFill>
                <a:srgbClr val="FF0000"/>
              </a:solidFill>
              <a:prstDash val="solid"/>
              <a:round/>
              <a:headEnd len="sm" w="sm" type="none"/>
              <a:tailEnd len="sm" w="sm" type="none"/>
            </a:ln>
          </p:spPr>
          <p:txBody>
            <a:bodyPr anchorCtr="0" anchor="ctr" bIns="61725" lIns="61725" spcFirstLastPara="1" rIns="61725" wrap="square" tIns="61725">
              <a:noAutofit/>
            </a:bodyPr>
            <a:lstStyle/>
            <a:p>
              <a:pPr indent="0" lvl="0" marL="0" rtl="0" algn="ctr">
                <a:spcBef>
                  <a:spcPts val="0"/>
                </a:spcBef>
                <a:spcAft>
                  <a:spcPts val="0"/>
                </a:spcAft>
                <a:buNone/>
              </a:pPr>
              <a:r>
                <a:t/>
              </a:r>
              <a:endParaRPr sz="945">
                <a:latin typeface="Source Sans Pro"/>
                <a:ea typeface="Source Sans Pro"/>
                <a:cs typeface="Source Sans Pro"/>
                <a:sym typeface="Source Sans Pro"/>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4"/>
          <p:cNvSpPr txBox="1"/>
          <p:nvPr>
            <p:ph type="title"/>
          </p:nvPr>
        </p:nvSpPr>
        <p:spPr>
          <a:xfrm>
            <a:off x="152400" y="0"/>
            <a:ext cx="8813100" cy="730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
              <a:t>Types of Messages - Emails</a:t>
            </a:r>
            <a:endParaRPr/>
          </a:p>
        </p:txBody>
      </p:sp>
      <p:sp>
        <p:nvSpPr>
          <p:cNvPr id="148" name="Google Shape;148;p24"/>
          <p:cNvSpPr txBox="1"/>
          <p:nvPr>
            <p:ph idx="1" type="body"/>
          </p:nvPr>
        </p:nvSpPr>
        <p:spPr>
          <a:xfrm>
            <a:off x="1158600" y="1040600"/>
            <a:ext cx="6800700" cy="3394500"/>
          </a:xfrm>
          <a:prstGeom prst="rect">
            <a:avLst/>
          </a:prstGeom>
        </p:spPr>
        <p:txBody>
          <a:bodyPr anchorCtr="0" anchor="t" bIns="45700" lIns="91425" spcFirstLastPara="1" rIns="91425" wrap="square" tIns="45700">
            <a:noAutofit/>
          </a:bodyPr>
          <a:lstStyle/>
          <a:p>
            <a:pPr indent="0" lvl="0" marL="0" rtl="0" algn="l">
              <a:spcBef>
                <a:spcPts val="700"/>
              </a:spcBef>
              <a:spcAft>
                <a:spcPts val="0"/>
              </a:spcAft>
              <a:buClr>
                <a:schemeClr val="dk1"/>
              </a:buClr>
              <a:buSzPts val="1100"/>
              <a:buFont typeface="Arial"/>
              <a:buNone/>
            </a:pPr>
            <a:r>
              <a:rPr b="1" lang="en"/>
              <a:t>Subject of Emails</a:t>
            </a:r>
            <a:endParaRPr b="1"/>
          </a:p>
          <a:p>
            <a:pPr indent="-368300" lvl="0" marL="457200" rtl="0" algn="l">
              <a:spcBef>
                <a:spcPts val="700"/>
              </a:spcBef>
              <a:spcAft>
                <a:spcPts val="0"/>
              </a:spcAft>
              <a:buSzPts val="2200"/>
              <a:buChar char="•"/>
            </a:pPr>
            <a:r>
              <a:rPr lang="en"/>
              <a:t>Notification that you have a web message</a:t>
            </a:r>
            <a:endParaRPr/>
          </a:p>
          <a:p>
            <a:pPr indent="-368300" lvl="0" marL="457200" rtl="0" algn="l">
              <a:spcBef>
                <a:spcPts val="0"/>
              </a:spcBef>
              <a:spcAft>
                <a:spcPts val="0"/>
              </a:spcAft>
              <a:buSzPts val="2200"/>
              <a:buChar char="•"/>
            </a:pPr>
            <a:r>
              <a:rPr lang="en"/>
              <a:t>Notification of a license cancellation</a:t>
            </a:r>
            <a:endParaRPr/>
          </a:p>
          <a:p>
            <a:pPr indent="-368300" lvl="0" marL="457200" rtl="0" algn="l">
              <a:spcBef>
                <a:spcPts val="0"/>
              </a:spcBef>
              <a:spcAft>
                <a:spcPts val="0"/>
              </a:spcAft>
              <a:buSzPts val="2200"/>
              <a:buChar char="•"/>
            </a:pPr>
            <a:r>
              <a:rPr lang="en"/>
              <a:t>Notification of a license suspension</a:t>
            </a:r>
            <a:endParaRPr/>
          </a:p>
          <a:p>
            <a:pPr indent="0" lvl="0" marL="0" rtl="0" algn="l">
              <a:spcBef>
                <a:spcPts val="700"/>
              </a:spcBef>
              <a:spcAft>
                <a:spcPts val="0"/>
              </a:spcAft>
              <a:buNone/>
            </a:pPr>
            <a:r>
              <a:rPr lang="en"/>
              <a:t>If you are getting too many emails, please let us know.</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5"/>
          <p:cNvSpPr txBox="1"/>
          <p:nvPr>
            <p:ph type="title"/>
          </p:nvPr>
        </p:nvSpPr>
        <p:spPr>
          <a:xfrm>
            <a:off x="152400" y="0"/>
            <a:ext cx="8813100" cy="730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
              <a:t>Types of Messages - Web Notices</a:t>
            </a:r>
            <a:endParaRPr/>
          </a:p>
        </p:txBody>
      </p:sp>
      <p:sp>
        <p:nvSpPr>
          <p:cNvPr id="154" name="Google Shape;154;p25"/>
          <p:cNvSpPr txBox="1"/>
          <p:nvPr>
            <p:ph idx="1" type="body"/>
          </p:nvPr>
        </p:nvSpPr>
        <p:spPr>
          <a:xfrm>
            <a:off x="253525" y="857250"/>
            <a:ext cx="8712000" cy="3929100"/>
          </a:xfrm>
          <a:prstGeom prst="rect">
            <a:avLst/>
          </a:prstGeom>
        </p:spPr>
        <p:txBody>
          <a:bodyPr anchorCtr="0" anchor="t" bIns="45700" lIns="91425" spcFirstLastPara="1" rIns="91425" wrap="square" tIns="45700">
            <a:noAutofit/>
          </a:bodyPr>
          <a:lstStyle/>
          <a:p>
            <a:pPr indent="0" lvl="0" marL="0" rtl="0" algn="l">
              <a:spcBef>
                <a:spcPts val="700"/>
              </a:spcBef>
              <a:spcAft>
                <a:spcPts val="0"/>
              </a:spcAft>
              <a:buClr>
                <a:schemeClr val="dk1"/>
              </a:buClr>
              <a:buSzPts val="1100"/>
              <a:buFont typeface="Arial"/>
              <a:buNone/>
            </a:pPr>
            <a:r>
              <a:rPr b="1" lang="en" sz="1600"/>
              <a:t>Updates to Applications: New, Renewal, and Amendment</a:t>
            </a:r>
            <a:endParaRPr b="1" sz="1600"/>
          </a:p>
          <a:p>
            <a:pPr indent="-330200" lvl="0" marL="457200" rtl="0" algn="l">
              <a:spcBef>
                <a:spcPts val="700"/>
              </a:spcBef>
              <a:spcAft>
                <a:spcPts val="0"/>
              </a:spcAft>
              <a:buSzPts val="1600"/>
              <a:buChar char="•"/>
            </a:pPr>
            <a:r>
              <a:rPr lang="en" sz="1600"/>
              <a:t>Renewal Notices (70, 10, and 1 day)</a:t>
            </a:r>
            <a:endParaRPr sz="1600"/>
          </a:p>
          <a:p>
            <a:pPr indent="-330200" lvl="0" marL="457200" rtl="0" algn="l">
              <a:spcBef>
                <a:spcPts val="0"/>
              </a:spcBef>
              <a:spcAft>
                <a:spcPts val="0"/>
              </a:spcAft>
              <a:buSzPts val="1600"/>
              <a:buChar char="•"/>
            </a:pPr>
            <a:r>
              <a:rPr lang="en" sz="1600"/>
              <a:t>Submitted to Dramshop for endorsement</a:t>
            </a:r>
            <a:endParaRPr sz="1600"/>
          </a:p>
          <a:p>
            <a:pPr indent="-330200" lvl="0" marL="457200" rtl="0" algn="l">
              <a:spcBef>
                <a:spcPts val="0"/>
              </a:spcBef>
              <a:spcAft>
                <a:spcPts val="0"/>
              </a:spcAft>
              <a:buSzPts val="1600"/>
              <a:buChar char="•"/>
            </a:pPr>
            <a:r>
              <a:rPr lang="en" sz="1600"/>
              <a:t>Awaiting Local Authority review</a:t>
            </a:r>
            <a:endParaRPr sz="1600"/>
          </a:p>
          <a:p>
            <a:pPr indent="-330200" lvl="0" marL="457200" rtl="0" algn="l">
              <a:spcBef>
                <a:spcPts val="0"/>
              </a:spcBef>
              <a:spcAft>
                <a:spcPts val="0"/>
              </a:spcAft>
              <a:buSzPts val="1600"/>
              <a:buChar char="•"/>
            </a:pPr>
            <a:r>
              <a:rPr lang="en" sz="1600"/>
              <a:t>Submitted to IDR for Internal Review</a:t>
            </a:r>
            <a:endParaRPr sz="1600"/>
          </a:p>
          <a:p>
            <a:pPr indent="-330200" lvl="0" marL="457200" rtl="0" algn="l">
              <a:spcBef>
                <a:spcPts val="0"/>
              </a:spcBef>
              <a:spcAft>
                <a:spcPts val="0"/>
              </a:spcAft>
              <a:buSzPts val="1600"/>
              <a:buChar char="•"/>
            </a:pPr>
            <a:r>
              <a:rPr lang="en" sz="1600"/>
              <a:t>Approved, denied, suspended, canceled, or revoked</a:t>
            </a:r>
            <a:endParaRPr sz="1600"/>
          </a:p>
          <a:p>
            <a:pPr indent="-330200" lvl="0" marL="457200" rtl="0" algn="l">
              <a:spcBef>
                <a:spcPts val="0"/>
              </a:spcBef>
              <a:spcAft>
                <a:spcPts val="0"/>
              </a:spcAft>
              <a:buSzPts val="1600"/>
              <a:buChar char="•"/>
            </a:pPr>
            <a:r>
              <a:rPr lang="en" sz="1600"/>
              <a:t>License Timely Filed Status</a:t>
            </a:r>
            <a:endParaRPr sz="1600"/>
          </a:p>
          <a:p>
            <a:pPr indent="0" lvl="0" marL="0" rtl="0" algn="l">
              <a:spcBef>
                <a:spcPts val="700"/>
              </a:spcBef>
              <a:spcAft>
                <a:spcPts val="0"/>
              </a:spcAft>
              <a:buClr>
                <a:schemeClr val="dk1"/>
              </a:buClr>
              <a:buSzPts val="1100"/>
              <a:buFont typeface="Arial"/>
              <a:buNone/>
            </a:pPr>
            <a:r>
              <a:rPr b="1" lang="en" sz="1600"/>
              <a:t>Automatic Renewals:</a:t>
            </a:r>
            <a:endParaRPr b="1" sz="1600"/>
          </a:p>
          <a:p>
            <a:pPr indent="-330200" lvl="0" marL="457200" rtl="0" algn="l">
              <a:spcBef>
                <a:spcPts val="700"/>
              </a:spcBef>
              <a:spcAft>
                <a:spcPts val="0"/>
              </a:spcAft>
              <a:buSzPts val="1600"/>
              <a:buChar char="•"/>
            </a:pPr>
            <a:r>
              <a:rPr lang="en" sz="1600"/>
              <a:t>Successful Enrollment in the Program</a:t>
            </a:r>
            <a:endParaRPr sz="1600"/>
          </a:p>
          <a:p>
            <a:pPr indent="-330200" lvl="0" marL="457200" rtl="0" algn="l">
              <a:spcBef>
                <a:spcPts val="0"/>
              </a:spcBef>
              <a:spcAft>
                <a:spcPts val="0"/>
              </a:spcAft>
              <a:buSzPts val="1600"/>
              <a:buChar char="•"/>
            </a:pPr>
            <a:r>
              <a:rPr lang="en" sz="1600"/>
              <a:t>Ineligible for Auto Renewal</a:t>
            </a:r>
            <a:endParaRPr sz="1600"/>
          </a:p>
          <a:p>
            <a:pPr indent="-330200" lvl="0" marL="457200" rtl="0" algn="l">
              <a:spcBef>
                <a:spcPts val="0"/>
              </a:spcBef>
              <a:spcAft>
                <a:spcPts val="0"/>
              </a:spcAft>
              <a:buSzPts val="1600"/>
              <a:buChar char="•"/>
            </a:pPr>
            <a:r>
              <a:rPr lang="en" sz="1600"/>
              <a:t>Upcoming Auto Renewal (70 day notification)</a:t>
            </a:r>
            <a:endParaRPr sz="1600"/>
          </a:p>
          <a:p>
            <a:pPr indent="-330200" lvl="0" marL="457200" rtl="0" algn="l">
              <a:spcBef>
                <a:spcPts val="0"/>
              </a:spcBef>
              <a:spcAft>
                <a:spcPts val="0"/>
              </a:spcAft>
              <a:buSzPts val="1600"/>
              <a:buChar char="•"/>
            </a:pPr>
            <a:r>
              <a:rPr lang="en" sz="1600"/>
              <a:t>License Successfully Renewed under Auto Renewal</a:t>
            </a:r>
            <a:endParaRPr sz="1600"/>
          </a:p>
          <a:p>
            <a:pPr indent="-330200" lvl="0" marL="457200" rtl="0" algn="l">
              <a:spcBef>
                <a:spcPts val="0"/>
              </a:spcBef>
              <a:spcAft>
                <a:spcPts val="0"/>
              </a:spcAft>
              <a:buSzPts val="1600"/>
              <a:buChar char="•"/>
            </a:pPr>
            <a:r>
              <a:rPr lang="en" sz="1600"/>
              <a:t>Unenrolled from Auto Renewal Program</a:t>
            </a:r>
            <a:endParaRPr sz="16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6"/>
          <p:cNvSpPr txBox="1"/>
          <p:nvPr>
            <p:ph type="title"/>
          </p:nvPr>
        </p:nvSpPr>
        <p:spPr>
          <a:xfrm>
            <a:off x="152400" y="0"/>
            <a:ext cx="8813100" cy="730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
              <a:t>Sample Web Message</a:t>
            </a:r>
            <a:endParaRPr/>
          </a:p>
        </p:txBody>
      </p:sp>
      <p:pic>
        <p:nvPicPr>
          <p:cNvPr id="160" name="Google Shape;160;p26"/>
          <p:cNvPicPr preferRelativeResize="0"/>
          <p:nvPr/>
        </p:nvPicPr>
        <p:blipFill rotWithShape="1">
          <a:blip r:embed="rId3">
            <a:alphaModFix/>
          </a:blip>
          <a:srcRect b="-7" l="1390" r="0" t="27575"/>
          <a:stretch/>
        </p:blipFill>
        <p:spPr>
          <a:xfrm>
            <a:off x="264600" y="844725"/>
            <a:ext cx="8614800" cy="3534751"/>
          </a:xfrm>
          <a:prstGeom prst="rect">
            <a:avLst/>
          </a:prstGeom>
          <a:no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7"/>
          <p:cNvSpPr txBox="1"/>
          <p:nvPr>
            <p:ph type="title"/>
          </p:nvPr>
        </p:nvSpPr>
        <p:spPr>
          <a:xfrm>
            <a:off x="152400" y="0"/>
            <a:ext cx="8813100" cy="730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
              <a:t>Upcoming Enhancements</a:t>
            </a:r>
            <a:endParaRPr/>
          </a:p>
        </p:txBody>
      </p:sp>
      <p:sp>
        <p:nvSpPr>
          <p:cNvPr id="166" name="Google Shape;166;p27"/>
          <p:cNvSpPr txBox="1"/>
          <p:nvPr>
            <p:ph idx="1" type="body"/>
          </p:nvPr>
        </p:nvSpPr>
        <p:spPr>
          <a:xfrm>
            <a:off x="253525" y="857250"/>
            <a:ext cx="8712000" cy="3394500"/>
          </a:xfrm>
          <a:prstGeom prst="rect">
            <a:avLst/>
          </a:prstGeom>
        </p:spPr>
        <p:txBody>
          <a:bodyPr anchorCtr="0" anchor="t" bIns="45700" lIns="91425" spcFirstLastPara="1" rIns="91425" wrap="square" tIns="45700">
            <a:noAutofit/>
          </a:bodyPr>
          <a:lstStyle/>
          <a:p>
            <a:pPr indent="-368300" lvl="0" marL="457200" rtl="0" algn="l">
              <a:spcBef>
                <a:spcPts val="700"/>
              </a:spcBef>
              <a:spcAft>
                <a:spcPts val="0"/>
              </a:spcAft>
              <a:buSzPts val="2200"/>
              <a:buChar char="•"/>
            </a:pPr>
            <a:r>
              <a:rPr lang="en"/>
              <a:t>Manage Access - managing user access on your own</a:t>
            </a:r>
            <a:endParaRPr/>
          </a:p>
          <a:p>
            <a:pPr indent="-368300" lvl="0" marL="457200" rtl="0" algn="l">
              <a:spcBef>
                <a:spcPts val="0"/>
              </a:spcBef>
              <a:spcAft>
                <a:spcPts val="0"/>
              </a:spcAft>
              <a:buSzPts val="2200"/>
              <a:buChar char="•"/>
            </a:pPr>
            <a:r>
              <a:rPr lang="en"/>
              <a:t>Chatbot - answering your most common questions</a:t>
            </a:r>
            <a:endParaRPr/>
          </a:p>
          <a:p>
            <a:pPr indent="-368300" lvl="0" marL="457200" rtl="0" algn="l">
              <a:spcBef>
                <a:spcPts val="0"/>
              </a:spcBef>
              <a:spcAft>
                <a:spcPts val="0"/>
              </a:spcAft>
              <a:buSzPts val="2200"/>
              <a:buChar char="•"/>
            </a:pPr>
            <a:r>
              <a:rPr lang="en"/>
              <a:t>Send a Message - message us without leaving the portal</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8"/>
          <p:cNvSpPr txBox="1"/>
          <p:nvPr>
            <p:ph type="ctrTitle"/>
          </p:nvPr>
        </p:nvSpPr>
        <p:spPr>
          <a:xfrm>
            <a:off x="290850" y="2099250"/>
            <a:ext cx="8562300" cy="945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
              <a:t>Reviewing Applications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11"/>
          <p:cNvSpPr txBox="1"/>
          <p:nvPr>
            <p:ph type="title"/>
          </p:nvPr>
        </p:nvSpPr>
        <p:spPr>
          <a:xfrm>
            <a:off x="152400" y="0"/>
            <a:ext cx="8813100" cy="730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
              <a:t>Disclaimer</a:t>
            </a:r>
            <a:endParaRPr/>
          </a:p>
        </p:txBody>
      </p:sp>
      <p:sp>
        <p:nvSpPr>
          <p:cNvPr id="57" name="Google Shape;57;p11"/>
          <p:cNvSpPr txBox="1"/>
          <p:nvPr>
            <p:ph idx="1" type="body"/>
          </p:nvPr>
        </p:nvSpPr>
        <p:spPr>
          <a:xfrm>
            <a:off x="253525" y="857250"/>
            <a:ext cx="8712000" cy="3394500"/>
          </a:xfrm>
          <a:prstGeom prst="rect">
            <a:avLst/>
          </a:prstGeom>
        </p:spPr>
        <p:txBody>
          <a:bodyPr anchorCtr="0" anchor="t" bIns="45700" lIns="91425" spcFirstLastPara="1" rIns="91425" wrap="square" tIns="45700">
            <a:noAutofit/>
          </a:bodyPr>
          <a:lstStyle/>
          <a:p>
            <a:pPr indent="0" lvl="0" marL="0" rtl="0" algn="l">
              <a:spcBef>
                <a:spcPts val="700"/>
              </a:spcBef>
              <a:spcAft>
                <a:spcPts val="0"/>
              </a:spcAft>
              <a:buClr>
                <a:schemeClr val="dk1"/>
              </a:buClr>
              <a:buSzPts val="1100"/>
              <a:buFont typeface="Arial"/>
              <a:buNone/>
            </a:pPr>
            <a:r>
              <a:rPr lang="en" sz="2000"/>
              <a:t>Please be advised that the information in this presentation contains informal opinions and are only applicable to the factual situations referenced and to the statutes in existence as of the date of this presentation. </a:t>
            </a:r>
            <a:endParaRPr sz="2000"/>
          </a:p>
          <a:p>
            <a:pPr indent="0" lvl="0" marL="0" rtl="0" algn="l">
              <a:spcBef>
                <a:spcPts val="700"/>
              </a:spcBef>
              <a:spcAft>
                <a:spcPts val="0"/>
              </a:spcAft>
              <a:buNone/>
            </a:pPr>
            <a:r>
              <a:rPr lang="en" sz="2000"/>
              <a:t>The Iowa Department of Revenue may take a contrary position in the future to what is stated today. Any oral or written guidance or opinion given by Department personnel not pursuant to a Petition for Declaratory Order under Iowa Administrative Code 701—4.7 is not binding upon the Department.</a:t>
            </a:r>
            <a:endParaRPr sz="20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pic>
        <p:nvPicPr>
          <p:cNvPr id="176" name="Google Shape;176;p29"/>
          <p:cNvPicPr preferRelativeResize="0"/>
          <p:nvPr/>
        </p:nvPicPr>
        <p:blipFill rotWithShape="1">
          <a:blip r:embed="rId3">
            <a:alphaModFix/>
          </a:blip>
          <a:srcRect b="43107" l="0" r="0" t="0"/>
          <a:stretch/>
        </p:blipFill>
        <p:spPr>
          <a:xfrm>
            <a:off x="1914837" y="960375"/>
            <a:ext cx="5288224" cy="3425400"/>
          </a:xfrm>
          <a:prstGeom prst="rect">
            <a:avLst/>
          </a:prstGeom>
          <a:no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pic>
      <p:sp>
        <p:nvSpPr>
          <p:cNvPr id="177" name="Google Shape;177;p29"/>
          <p:cNvSpPr txBox="1"/>
          <p:nvPr>
            <p:ph type="title"/>
          </p:nvPr>
        </p:nvSpPr>
        <p:spPr>
          <a:xfrm>
            <a:off x="152400" y="0"/>
            <a:ext cx="8813100" cy="730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
              <a:t>Reviewing Applications - Action Center View</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pic>
        <p:nvPicPr>
          <p:cNvPr id="182" name="Google Shape;182;p30"/>
          <p:cNvPicPr preferRelativeResize="0"/>
          <p:nvPr/>
        </p:nvPicPr>
        <p:blipFill>
          <a:blip r:embed="rId3">
            <a:alphaModFix/>
          </a:blip>
          <a:stretch>
            <a:fillRect/>
          </a:stretch>
        </p:blipFill>
        <p:spPr>
          <a:xfrm>
            <a:off x="1613825" y="813350"/>
            <a:ext cx="5916361" cy="3981451"/>
          </a:xfrm>
          <a:prstGeom prst="rect">
            <a:avLst/>
          </a:prstGeom>
          <a:no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pic>
      <p:sp>
        <p:nvSpPr>
          <p:cNvPr id="183" name="Google Shape;183;p30"/>
          <p:cNvSpPr txBox="1"/>
          <p:nvPr>
            <p:ph type="title"/>
          </p:nvPr>
        </p:nvSpPr>
        <p:spPr>
          <a:xfrm>
            <a:off x="152400" y="0"/>
            <a:ext cx="8813100" cy="730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 sz="2800"/>
              <a:t>Review Walkthrough - Renewal Example - Pg 1</a:t>
            </a:r>
            <a:endParaRPr sz="28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pic>
        <p:nvPicPr>
          <p:cNvPr id="188" name="Google Shape;188;p31"/>
          <p:cNvPicPr preferRelativeResize="0"/>
          <p:nvPr/>
        </p:nvPicPr>
        <p:blipFill>
          <a:blip r:embed="rId3">
            <a:alphaModFix/>
          </a:blip>
          <a:stretch>
            <a:fillRect/>
          </a:stretch>
        </p:blipFill>
        <p:spPr>
          <a:xfrm>
            <a:off x="1674088" y="839875"/>
            <a:ext cx="5769726" cy="3866124"/>
          </a:xfrm>
          <a:prstGeom prst="rect">
            <a:avLst/>
          </a:prstGeom>
          <a:no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pic>
      <p:sp>
        <p:nvSpPr>
          <p:cNvPr id="189" name="Google Shape;189;p31"/>
          <p:cNvSpPr txBox="1"/>
          <p:nvPr>
            <p:ph type="title"/>
          </p:nvPr>
        </p:nvSpPr>
        <p:spPr>
          <a:xfrm>
            <a:off x="152400" y="0"/>
            <a:ext cx="8813100" cy="730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 sz="2800"/>
              <a:t>Review Walkthrough - Renewal Example - Pg 2</a:t>
            </a:r>
            <a:endParaRPr sz="28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pic>
        <p:nvPicPr>
          <p:cNvPr id="194" name="Google Shape;194;p32"/>
          <p:cNvPicPr preferRelativeResize="0"/>
          <p:nvPr/>
        </p:nvPicPr>
        <p:blipFill>
          <a:blip r:embed="rId3">
            <a:alphaModFix/>
          </a:blip>
          <a:stretch>
            <a:fillRect/>
          </a:stretch>
        </p:blipFill>
        <p:spPr>
          <a:xfrm>
            <a:off x="1543150" y="807375"/>
            <a:ext cx="6057694" cy="3981449"/>
          </a:xfrm>
          <a:prstGeom prst="rect">
            <a:avLst/>
          </a:prstGeom>
          <a:no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pic>
      <p:sp>
        <p:nvSpPr>
          <p:cNvPr id="195" name="Google Shape;195;p32"/>
          <p:cNvSpPr txBox="1"/>
          <p:nvPr>
            <p:ph type="title"/>
          </p:nvPr>
        </p:nvSpPr>
        <p:spPr>
          <a:xfrm>
            <a:off x="152400" y="0"/>
            <a:ext cx="8813100" cy="730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 sz="2800"/>
              <a:t>Review Walkthrough - Renewal Example - Pg 3</a:t>
            </a:r>
            <a:endParaRPr sz="2800"/>
          </a:p>
        </p:txBody>
      </p:sp>
      <p:sp>
        <p:nvSpPr>
          <p:cNvPr id="196" name="Google Shape;196;p32"/>
          <p:cNvSpPr/>
          <p:nvPr/>
        </p:nvSpPr>
        <p:spPr>
          <a:xfrm>
            <a:off x="2414450" y="1368450"/>
            <a:ext cx="2437500" cy="10854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highlight>
                <a:schemeClr val="dk1"/>
              </a:highlight>
              <a:latin typeface="Source Sans Pro"/>
              <a:ea typeface="Source Sans Pro"/>
              <a:cs typeface="Source Sans Pro"/>
              <a:sym typeface="Source Sans Pro"/>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pic>
        <p:nvPicPr>
          <p:cNvPr id="201" name="Google Shape;201;p33"/>
          <p:cNvPicPr preferRelativeResize="0"/>
          <p:nvPr/>
        </p:nvPicPr>
        <p:blipFill>
          <a:blip r:embed="rId3">
            <a:alphaModFix/>
          </a:blip>
          <a:stretch>
            <a:fillRect/>
          </a:stretch>
        </p:blipFill>
        <p:spPr>
          <a:xfrm>
            <a:off x="1655925" y="784825"/>
            <a:ext cx="5806046" cy="3981449"/>
          </a:xfrm>
          <a:prstGeom prst="rect">
            <a:avLst/>
          </a:prstGeom>
          <a:no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pic>
      <p:sp>
        <p:nvSpPr>
          <p:cNvPr id="202" name="Google Shape;202;p33"/>
          <p:cNvSpPr txBox="1"/>
          <p:nvPr>
            <p:ph type="title"/>
          </p:nvPr>
        </p:nvSpPr>
        <p:spPr>
          <a:xfrm>
            <a:off x="152400" y="0"/>
            <a:ext cx="8813100" cy="730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 sz="2800"/>
              <a:t>Review Walkthrough - Renewal Example - Pg 4</a:t>
            </a:r>
            <a:endParaRPr sz="28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grpSp>
        <p:nvGrpSpPr>
          <p:cNvPr id="207" name="Google Shape;207;p34"/>
          <p:cNvGrpSpPr/>
          <p:nvPr/>
        </p:nvGrpSpPr>
        <p:grpSpPr>
          <a:xfrm>
            <a:off x="1995413" y="730200"/>
            <a:ext cx="5153168" cy="4222700"/>
            <a:chOff x="3335125" y="771875"/>
            <a:chExt cx="5153168" cy="4222700"/>
          </a:xfrm>
        </p:grpSpPr>
        <p:pic>
          <p:nvPicPr>
            <p:cNvPr id="208" name="Google Shape;208;p34"/>
            <p:cNvPicPr preferRelativeResize="0"/>
            <p:nvPr/>
          </p:nvPicPr>
          <p:blipFill>
            <a:blip r:embed="rId3">
              <a:alphaModFix/>
            </a:blip>
            <a:stretch>
              <a:fillRect/>
            </a:stretch>
          </p:blipFill>
          <p:spPr>
            <a:xfrm>
              <a:off x="3335130" y="771875"/>
              <a:ext cx="4550839" cy="1489521"/>
            </a:xfrm>
            <a:prstGeom prst="rect">
              <a:avLst/>
            </a:prstGeom>
            <a:no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pic>
        <p:pic>
          <p:nvPicPr>
            <p:cNvPr id="209" name="Google Shape;209;p34"/>
            <p:cNvPicPr preferRelativeResize="0"/>
            <p:nvPr/>
          </p:nvPicPr>
          <p:blipFill>
            <a:blip r:embed="rId4">
              <a:alphaModFix/>
            </a:blip>
            <a:stretch>
              <a:fillRect/>
            </a:stretch>
          </p:blipFill>
          <p:spPr>
            <a:xfrm>
              <a:off x="3335125" y="2261398"/>
              <a:ext cx="5153168" cy="1366588"/>
            </a:xfrm>
            <a:prstGeom prst="rect">
              <a:avLst/>
            </a:prstGeom>
            <a:no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pic>
        <p:pic>
          <p:nvPicPr>
            <p:cNvPr id="210" name="Google Shape;210;p34"/>
            <p:cNvPicPr preferRelativeResize="0"/>
            <p:nvPr/>
          </p:nvPicPr>
          <p:blipFill>
            <a:blip r:embed="rId5">
              <a:alphaModFix/>
            </a:blip>
            <a:stretch>
              <a:fillRect/>
            </a:stretch>
          </p:blipFill>
          <p:spPr>
            <a:xfrm>
              <a:off x="3335126" y="3627975"/>
              <a:ext cx="4107400" cy="1366600"/>
            </a:xfrm>
            <a:prstGeom prst="rect">
              <a:avLst/>
            </a:prstGeom>
            <a:no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pic>
      </p:grpSp>
      <p:sp>
        <p:nvSpPr>
          <p:cNvPr id="211" name="Google Shape;211;p34"/>
          <p:cNvSpPr txBox="1"/>
          <p:nvPr>
            <p:ph type="title"/>
          </p:nvPr>
        </p:nvSpPr>
        <p:spPr>
          <a:xfrm>
            <a:off x="152400" y="0"/>
            <a:ext cx="8813100" cy="730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 sz="2800"/>
              <a:t>Review Walkthrough - Renewal Example - Pg 5</a:t>
            </a:r>
            <a:endParaRPr sz="28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pic>
        <p:nvPicPr>
          <p:cNvPr id="216" name="Google Shape;216;p35"/>
          <p:cNvPicPr preferRelativeResize="0"/>
          <p:nvPr/>
        </p:nvPicPr>
        <p:blipFill>
          <a:blip r:embed="rId3">
            <a:alphaModFix/>
          </a:blip>
          <a:stretch>
            <a:fillRect/>
          </a:stretch>
        </p:blipFill>
        <p:spPr>
          <a:xfrm>
            <a:off x="1502800" y="802750"/>
            <a:ext cx="6112300" cy="3981451"/>
          </a:xfrm>
          <a:prstGeom prst="rect">
            <a:avLst/>
          </a:prstGeom>
          <a:no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pic>
      <p:sp>
        <p:nvSpPr>
          <p:cNvPr id="217" name="Google Shape;217;p35"/>
          <p:cNvSpPr txBox="1"/>
          <p:nvPr>
            <p:ph type="title"/>
          </p:nvPr>
        </p:nvSpPr>
        <p:spPr>
          <a:xfrm>
            <a:off x="152400" y="0"/>
            <a:ext cx="8813100" cy="730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 sz="2800"/>
              <a:t>Review Walkthrough - Renewal Example - Pg 6</a:t>
            </a:r>
            <a:endParaRPr sz="28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6"/>
          <p:cNvSpPr txBox="1"/>
          <p:nvPr>
            <p:ph type="title"/>
          </p:nvPr>
        </p:nvSpPr>
        <p:spPr>
          <a:xfrm>
            <a:off x="152400" y="0"/>
            <a:ext cx="8813100" cy="730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
              <a:t>Additional Information Required</a:t>
            </a:r>
            <a:endParaRPr/>
          </a:p>
        </p:txBody>
      </p:sp>
      <p:sp>
        <p:nvSpPr>
          <p:cNvPr id="223" name="Google Shape;223;p36"/>
          <p:cNvSpPr txBox="1"/>
          <p:nvPr>
            <p:ph idx="1" type="body"/>
          </p:nvPr>
        </p:nvSpPr>
        <p:spPr>
          <a:xfrm>
            <a:off x="253525" y="857250"/>
            <a:ext cx="8712000" cy="3394500"/>
          </a:xfrm>
          <a:prstGeom prst="rect">
            <a:avLst/>
          </a:prstGeom>
        </p:spPr>
        <p:txBody>
          <a:bodyPr anchorCtr="0" anchor="t" bIns="45700" lIns="91425" spcFirstLastPara="1" rIns="91425" wrap="square" tIns="45700">
            <a:noAutofit/>
          </a:bodyPr>
          <a:lstStyle/>
          <a:p>
            <a:pPr indent="0" lvl="0" marL="0" rtl="0" algn="l">
              <a:spcBef>
                <a:spcPts val="700"/>
              </a:spcBef>
              <a:spcAft>
                <a:spcPts val="0"/>
              </a:spcAft>
              <a:buClr>
                <a:schemeClr val="dk1"/>
              </a:buClr>
              <a:buSzPts val="1100"/>
              <a:buFont typeface="Arial"/>
              <a:buNone/>
            </a:pPr>
            <a:r>
              <a:rPr lang="en"/>
              <a:t>Requesting Additional Information from the Licensee:</a:t>
            </a:r>
            <a:endParaRPr/>
          </a:p>
          <a:p>
            <a:pPr indent="-368300" lvl="0" marL="457200" rtl="0" algn="l">
              <a:spcBef>
                <a:spcPts val="700"/>
              </a:spcBef>
              <a:spcAft>
                <a:spcPts val="0"/>
              </a:spcAft>
              <a:buSzPts val="2200"/>
              <a:buChar char="•"/>
            </a:pPr>
            <a:r>
              <a:rPr lang="en"/>
              <a:t>Keep the application status as “Local Authority Review.”</a:t>
            </a:r>
            <a:endParaRPr/>
          </a:p>
          <a:p>
            <a:pPr indent="-368300" lvl="0" marL="457200" rtl="0" algn="l">
              <a:spcBef>
                <a:spcPts val="0"/>
              </a:spcBef>
              <a:spcAft>
                <a:spcPts val="0"/>
              </a:spcAft>
              <a:buSzPts val="2200"/>
              <a:buChar char="•"/>
            </a:pPr>
            <a:r>
              <a:rPr lang="en"/>
              <a:t>Local Authorities are unable to change the application status to “Additional Information Required.”</a:t>
            </a:r>
            <a:endParaRPr/>
          </a:p>
          <a:p>
            <a:pPr indent="-368300" lvl="0" marL="457200" rtl="0" algn="l">
              <a:spcBef>
                <a:spcPts val="0"/>
              </a:spcBef>
              <a:spcAft>
                <a:spcPts val="0"/>
              </a:spcAft>
              <a:buSzPts val="2200"/>
              <a:buChar char="•"/>
            </a:pPr>
            <a:r>
              <a:rPr lang="en"/>
              <a:t>Request any necessary additional information outside of the License Administration Portal (e.g., via email or phone calls).</a:t>
            </a:r>
            <a:endParaRPr/>
          </a:p>
          <a:p>
            <a:pPr indent="-368300" lvl="0" marL="457200" rtl="0" algn="l">
              <a:spcBef>
                <a:spcPts val="0"/>
              </a:spcBef>
              <a:spcAft>
                <a:spcPts val="0"/>
              </a:spcAft>
              <a:buSzPts val="2200"/>
              <a:buChar char="•"/>
            </a:pPr>
            <a:r>
              <a:rPr lang="en"/>
              <a:t>Upload any supplemental documents to the application.</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7"/>
          <p:cNvSpPr txBox="1"/>
          <p:nvPr>
            <p:ph type="title"/>
          </p:nvPr>
        </p:nvSpPr>
        <p:spPr>
          <a:xfrm>
            <a:off x="152400" y="0"/>
            <a:ext cx="8813100" cy="730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
              <a:t>Printing the Application</a:t>
            </a:r>
            <a:endParaRPr/>
          </a:p>
        </p:txBody>
      </p:sp>
      <p:grpSp>
        <p:nvGrpSpPr>
          <p:cNvPr id="229" name="Google Shape;229;p37"/>
          <p:cNvGrpSpPr/>
          <p:nvPr/>
        </p:nvGrpSpPr>
        <p:grpSpPr>
          <a:xfrm>
            <a:off x="1592450" y="803850"/>
            <a:ext cx="6996725" cy="3981451"/>
            <a:chOff x="1741075" y="891675"/>
            <a:chExt cx="6996725" cy="3981451"/>
          </a:xfrm>
        </p:grpSpPr>
        <p:grpSp>
          <p:nvGrpSpPr>
            <p:cNvPr id="230" name="Google Shape;230;p37"/>
            <p:cNvGrpSpPr/>
            <p:nvPr/>
          </p:nvGrpSpPr>
          <p:grpSpPr>
            <a:xfrm>
              <a:off x="1741075" y="891675"/>
              <a:ext cx="6996725" cy="3981451"/>
              <a:chOff x="1741075" y="891675"/>
              <a:chExt cx="6996725" cy="3981451"/>
            </a:xfrm>
          </p:grpSpPr>
          <p:pic>
            <p:nvPicPr>
              <p:cNvPr id="231" name="Google Shape;231;p37"/>
              <p:cNvPicPr preferRelativeResize="0"/>
              <p:nvPr/>
            </p:nvPicPr>
            <p:blipFill>
              <a:blip r:embed="rId3">
                <a:alphaModFix/>
              </a:blip>
              <a:stretch>
                <a:fillRect/>
              </a:stretch>
            </p:blipFill>
            <p:spPr>
              <a:xfrm>
                <a:off x="1741075" y="891675"/>
                <a:ext cx="5916361" cy="3981451"/>
              </a:xfrm>
              <a:prstGeom prst="rect">
                <a:avLst/>
              </a:prstGeom>
              <a:noFill/>
              <a:ln>
                <a:noFill/>
              </a:ln>
            </p:spPr>
          </p:pic>
          <p:sp>
            <p:nvSpPr>
              <p:cNvPr id="232" name="Google Shape;232;p37"/>
              <p:cNvSpPr txBox="1"/>
              <p:nvPr/>
            </p:nvSpPr>
            <p:spPr>
              <a:xfrm>
                <a:off x="4121100" y="2831275"/>
                <a:ext cx="4616700" cy="492600"/>
              </a:xfrm>
              <a:prstGeom prst="rect">
                <a:avLst/>
              </a:prstGeom>
              <a:noFill/>
              <a:ln cap="flat" cmpd="sng" w="28575">
                <a:solidFill>
                  <a:srgbClr val="FF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2000">
                    <a:solidFill>
                      <a:srgbClr val="0000FF"/>
                    </a:solidFill>
                    <a:latin typeface="Source Sans Pro"/>
                    <a:ea typeface="Source Sans Pro"/>
                    <a:cs typeface="Source Sans Pro"/>
                    <a:sym typeface="Source Sans Pro"/>
                  </a:rPr>
                  <a:t>Application Printable View</a:t>
                </a:r>
                <a:endParaRPr sz="2000">
                  <a:solidFill>
                    <a:srgbClr val="0000FF"/>
                  </a:solidFill>
                  <a:latin typeface="Source Sans Pro"/>
                  <a:ea typeface="Source Sans Pro"/>
                  <a:cs typeface="Source Sans Pro"/>
                  <a:sym typeface="Source Sans Pro"/>
                </a:endParaRPr>
              </a:p>
            </p:txBody>
          </p:sp>
        </p:grpSp>
        <p:cxnSp>
          <p:nvCxnSpPr>
            <p:cNvPr id="233" name="Google Shape;233;p37"/>
            <p:cNvCxnSpPr/>
            <p:nvPr/>
          </p:nvCxnSpPr>
          <p:spPr>
            <a:xfrm flipH="1" rot="10800000">
              <a:off x="4128900" y="1977975"/>
              <a:ext cx="2548200" cy="861300"/>
            </a:xfrm>
            <a:prstGeom prst="straightConnector1">
              <a:avLst/>
            </a:prstGeom>
            <a:noFill/>
            <a:ln cap="flat" cmpd="sng" w="9525">
              <a:solidFill>
                <a:srgbClr val="FF0000"/>
              </a:solidFill>
              <a:prstDash val="solid"/>
              <a:round/>
              <a:headEnd len="med" w="med" type="none"/>
              <a:tailEnd len="med" w="med" type="none"/>
            </a:ln>
          </p:spPr>
        </p:cxnSp>
        <p:cxnSp>
          <p:nvCxnSpPr>
            <p:cNvPr id="234" name="Google Shape;234;p37"/>
            <p:cNvCxnSpPr/>
            <p:nvPr/>
          </p:nvCxnSpPr>
          <p:spPr>
            <a:xfrm rot="10800000">
              <a:off x="7657500" y="1977975"/>
              <a:ext cx="1080300" cy="861300"/>
            </a:xfrm>
            <a:prstGeom prst="straightConnector1">
              <a:avLst/>
            </a:prstGeom>
            <a:noFill/>
            <a:ln cap="flat" cmpd="sng" w="9525">
              <a:solidFill>
                <a:srgbClr val="FF0000"/>
              </a:solidFill>
              <a:prstDash val="solid"/>
              <a:round/>
              <a:headEnd len="med" w="med" type="none"/>
              <a:tailEnd len="med" w="med" type="none"/>
            </a:ln>
          </p:spPr>
        </p:cxnSp>
      </p:grpSp>
      <p:sp>
        <p:nvSpPr>
          <p:cNvPr id="235" name="Google Shape;235;p37"/>
          <p:cNvSpPr/>
          <p:nvPr/>
        </p:nvSpPr>
        <p:spPr>
          <a:xfrm>
            <a:off x="6568925" y="1799875"/>
            <a:ext cx="979500" cy="1629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38"/>
          <p:cNvSpPr txBox="1"/>
          <p:nvPr>
            <p:ph type="title"/>
          </p:nvPr>
        </p:nvSpPr>
        <p:spPr>
          <a:xfrm>
            <a:off x="152400" y="0"/>
            <a:ext cx="8813100" cy="730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
              <a:t>Timely Filed Renewal Applications</a:t>
            </a:r>
            <a:endParaRPr/>
          </a:p>
        </p:txBody>
      </p:sp>
      <p:sp>
        <p:nvSpPr>
          <p:cNvPr id="241" name="Google Shape;241;p38"/>
          <p:cNvSpPr txBox="1"/>
          <p:nvPr>
            <p:ph idx="1" type="body"/>
          </p:nvPr>
        </p:nvSpPr>
        <p:spPr>
          <a:xfrm>
            <a:off x="253525" y="857250"/>
            <a:ext cx="8712000" cy="3394500"/>
          </a:xfrm>
          <a:prstGeom prst="rect">
            <a:avLst/>
          </a:prstGeom>
        </p:spPr>
        <p:txBody>
          <a:bodyPr anchorCtr="0" anchor="t" bIns="45700" lIns="91425" spcFirstLastPara="1" rIns="91425" wrap="square" tIns="45700">
            <a:noAutofit/>
          </a:bodyPr>
          <a:lstStyle/>
          <a:p>
            <a:pPr indent="0" lvl="0" marL="0" rtl="0" algn="l">
              <a:spcBef>
                <a:spcPts val="700"/>
              </a:spcBef>
              <a:spcAft>
                <a:spcPts val="0"/>
              </a:spcAft>
              <a:buClr>
                <a:schemeClr val="dk1"/>
              </a:buClr>
              <a:buSzPts val="1100"/>
              <a:buFont typeface="Arial"/>
              <a:buNone/>
            </a:pPr>
            <a:r>
              <a:rPr b="1" lang="en"/>
              <a:t>What does “Timely Filed” mean?</a:t>
            </a:r>
            <a:endParaRPr b="1"/>
          </a:p>
          <a:p>
            <a:pPr indent="-368300" lvl="0" marL="457200" rtl="0" algn="l">
              <a:spcBef>
                <a:spcPts val="700"/>
              </a:spcBef>
              <a:spcAft>
                <a:spcPts val="0"/>
              </a:spcAft>
              <a:buSzPts val="2200"/>
              <a:buChar char="•"/>
            </a:pPr>
            <a:r>
              <a:rPr lang="en"/>
              <a:t>A </a:t>
            </a:r>
            <a:r>
              <a:rPr b="1" lang="en" u="sng"/>
              <a:t>Renewal</a:t>
            </a:r>
            <a:r>
              <a:rPr lang="en"/>
              <a:t> application is “Timely Filed” when it is in either “Local Authority Review” or “Internal Review” stage </a:t>
            </a:r>
            <a:r>
              <a:rPr b="1" lang="en"/>
              <a:t>AND</a:t>
            </a:r>
            <a:r>
              <a:rPr lang="en"/>
              <a:t> it is past the expiration date of the license.</a:t>
            </a:r>
            <a:endParaRPr/>
          </a:p>
          <a:p>
            <a:pPr indent="-368300" lvl="0" marL="457200" rtl="0" algn="l">
              <a:spcBef>
                <a:spcPts val="0"/>
              </a:spcBef>
              <a:spcAft>
                <a:spcPts val="0"/>
              </a:spcAft>
              <a:buSzPts val="2200"/>
              <a:buChar char="•"/>
            </a:pPr>
            <a:r>
              <a:rPr lang="en"/>
              <a:t>A renewal that is not “Timely Filed” will be automatically canceled 1 day after the expiration date. The licensee will have to apply for a new license.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2"/>
          <p:cNvSpPr txBox="1"/>
          <p:nvPr>
            <p:ph type="title"/>
          </p:nvPr>
        </p:nvSpPr>
        <p:spPr>
          <a:xfrm>
            <a:off x="152400" y="0"/>
            <a:ext cx="8813100" cy="730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
              <a:t>Agenda</a:t>
            </a:r>
            <a:endParaRPr/>
          </a:p>
        </p:txBody>
      </p:sp>
      <p:sp>
        <p:nvSpPr>
          <p:cNvPr id="63" name="Google Shape;63;p12"/>
          <p:cNvSpPr txBox="1"/>
          <p:nvPr>
            <p:ph idx="1" type="body"/>
          </p:nvPr>
        </p:nvSpPr>
        <p:spPr>
          <a:xfrm>
            <a:off x="253525" y="857250"/>
            <a:ext cx="8712000" cy="3394500"/>
          </a:xfrm>
          <a:prstGeom prst="rect">
            <a:avLst/>
          </a:prstGeom>
        </p:spPr>
        <p:txBody>
          <a:bodyPr anchorCtr="0" anchor="t" bIns="45700" lIns="91425" spcFirstLastPara="1" rIns="91425" wrap="square" tIns="45700">
            <a:noAutofit/>
          </a:bodyPr>
          <a:lstStyle/>
          <a:p>
            <a:pPr indent="-355600" lvl="0" marL="457200" rtl="0" algn="l">
              <a:spcBef>
                <a:spcPts val="0"/>
              </a:spcBef>
              <a:spcAft>
                <a:spcPts val="0"/>
              </a:spcAft>
              <a:buSzPts val="2000"/>
              <a:buChar char="•"/>
            </a:pPr>
            <a:r>
              <a:rPr lang="en" sz="2000"/>
              <a:t>Gaining and </a:t>
            </a:r>
            <a:r>
              <a:rPr lang="en" sz="2000"/>
              <a:t>managing</a:t>
            </a:r>
            <a:r>
              <a:rPr lang="en" sz="2000"/>
              <a:t> access</a:t>
            </a:r>
            <a:endParaRPr sz="2000"/>
          </a:p>
          <a:p>
            <a:pPr indent="-355600" lvl="0" marL="457200" rtl="0" algn="l">
              <a:spcBef>
                <a:spcPts val="1000"/>
              </a:spcBef>
              <a:spcAft>
                <a:spcPts val="0"/>
              </a:spcAft>
              <a:buSzPts val="2000"/>
              <a:buChar char="•"/>
            </a:pPr>
            <a:r>
              <a:rPr lang="en" sz="2000"/>
              <a:t>Emails and web messages</a:t>
            </a:r>
            <a:endParaRPr sz="2000"/>
          </a:p>
          <a:p>
            <a:pPr indent="-355600" lvl="0" marL="457200" rtl="0" algn="l">
              <a:spcBef>
                <a:spcPts val="1000"/>
              </a:spcBef>
              <a:spcAft>
                <a:spcPts val="0"/>
              </a:spcAft>
              <a:buSzPts val="2000"/>
              <a:buChar char="•"/>
            </a:pPr>
            <a:r>
              <a:rPr lang="en" sz="2000"/>
              <a:t>Reviewing and approving/denying applications</a:t>
            </a:r>
            <a:endParaRPr sz="2000"/>
          </a:p>
          <a:p>
            <a:pPr indent="-355600" lvl="0" marL="457200" rtl="0" algn="l">
              <a:spcBef>
                <a:spcPts val="1000"/>
              </a:spcBef>
              <a:spcAft>
                <a:spcPts val="0"/>
              </a:spcAft>
              <a:buSzPts val="2000"/>
              <a:buChar char="•"/>
            </a:pPr>
            <a:r>
              <a:rPr lang="en" sz="2000"/>
              <a:t>Dramshop insurance endorsements</a:t>
            </a:r>
            <a:endParaRPr sz="2000"/>
          </a:p>
          <a:p>
            <a:pPr indent="-355600" lvl="0" marL="457200" rtl="0" algn="l">
              <a:spcBef>
                <a:spcPts val="1000"/>
              </a:spcBef>
              <a:spcAft>
                <a:spcPts val="0"/>
              </a:spcAft>
              <a:buSzPts val="2000"/>
              <a:buChar char="•"/>
            </a:pPr>
            <a:r>
              <a:rPr lang="en" sz="2000"/>
              <a:t>Fee distributions</a:t>
            </a:r>
            <a:endParaRPr sz="2000"/>
          </a:p>
          <a:p>
            <a:pPr indent="-355600" lvl="0" marL="457200" rtl="0" algn="l">
              <a:spcBef>
                <a:spcPts val="1000"/>
              </a:spcBef>
              <a:spcAft>
                <a:spcPts val="0"/>
              </a:spcAft>
              <a:buSzPts val="2000"/>
              <a:buChar char="•"/>
            </a:pPr>
            <a:r>
              <a:rPr lang="en" sz="2000"/>
              <a:t>Assisting customers</a:t>
            </a:r>
            <a:endParaRPr sz="2000"/>
          </a:p>
          <a:p>
            <a:pPr indent="-355600" lvl="0" marL="457200" rtl="0" algn="l">
              <a:spcBef>
                <a:spcPts val="1000"/>
              </a:spcBef>
              <a:spcAft>
                <a:spcPts val="1000"/>
              </a:spcAft>
              <a:buSzPts val="2000"/>
              <a:buChar char="•"/>
            </a:pPr>
            <a:r>
              <a:rPr lang="en" sz="2000"/>
              <a:t>Q&amp;A</a:t>
            </a:r>
            <a:endParaRPr sz="20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39"/>
          <p:cNvSpPr txBox="1"/>
          <p:nvPr>
            <p:ph type="title"/>
          </p:nvPr>
        </p:nvSpPr>
        <p:spPr>
          <a:xfrm>
            <a:off x="152400" y="0"/>
            <a:ext cx="8813100" cy="730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
              <a:t>Outdoor Service and Auto Renewal Review</a:t>
            </a:r>
            <a:endParaRPr/>
          </a:p>
        </p:txBody>
      </p:sp>
      <p:grpSp>
        <p:nvGrpSpPr>
          <p:cNvPr id="247" name="Google Shape;247;p39"/>
          <p:cNvGrpSpPr/>
          <p:nvPr/>
        </p:nvGrpSpPr>
        <p:grpSpPr>
          <a:xfrm>
            <a:off x="5481625" y="1016725"/>
            <a:ext cx="3241201" cy="3322147"/>
            <a:chOff x="5444225" y="1040300"/>
            <a:chExt cx="3241201" cy="3322147"/>
          </a:xfrm>
        </p:grpSpPr>
        <p:pic>
          <p:nvPicPr>
            <p:cNvPr id="248" name="Google Shape;248;p39"/>
            <p:cNvPicPr preferRelativeResize="0"/>
            <p:nvPr/>
          </p:nvPicPr>
          <p:blipFill rotWithShape="1">
            <a:blip r:embed="rId3">
              <a:alphaModFix/>
            </a:blip>
            <a:srcRect b="0" l="2227" r="70080" t="89210"/>
            <a:stretch/>
          </p:blipFill>
          <p:spPr>
            <a:xfrm>
              <a:off x="5444225" y="1040300"/>
              <a:ext cx="3241201" cy="866001"/>
            </a:xfrm>
            <a:prstGeom prst="rect">
              <a:avLst/>
            </a:prstGeom>
            <a:noFill/>
            <a:ln>
              <a:noFill/>
            </a:ln>
          </p:spPr>
        </p:pic>
        <p:pic>
          <p:nvPicPr>
            <p:cNvPr id="249" name="Google Shape;249;p39"/>
            <p:cNvPicPr preferRelativeResize="0"/>
            <p:nvPr/>
          </p:nvPicPr>
          <p:blipFill rotWithShape="1">
            <a:blip r:embed="rId4">
              <a:alphaModFix/>
            </a:blip>
            <a:srcRect b="8624" l="2884" r="0" t="8450"/>
            <a:stretch/>
          </p:blipFill>
          <p:spPr>
            <a:xfrm>
              <a:off x="5444225" y="1997186"/>
              <a:ext cx="3241200" cy="866000"/>
            </a:xfrm>
            <a:prstGeom prst="rect">
              <a:avLst/>
            </a:prstGeom>
            <a:noFill/>
            <a:ln>
              <a:noFill/>
            </a:ln>
          </p:spPr>
        </p:pic>
        <p:pic>
          <p:nvPicPr>
            <p:cNvPr id="250" name="Google Shape;250;p39"/>
            <p:cNvPicPr preferRelativeResize="0"/>
            <p:nvPr/>
          </p:nvPicPr>
          <p:blipFill>
            <a:blip r:embed="rId5">
              <a:alphaModFix/>
            </a:blip>
            <a:stretch>
              <a:fillRect/>
            </a:stretch>
          </p:blipFill>
          <p:spPr>
            <a:xfrm>
              <a:off x="5444225" y="3105147"/>
              <a:ext cx="2686050" cy="1257300"/>
            </a:xfrm>
            <a:prstGeom prst="rect">
              <a:avLst/>
            </a:prstGeom>
            <a:noFill/>
            <a:ln>
              <a:noFill/>
            </a:ln>
          </p:spPr>
        </p:pic>
      </p:grpSp>
      <p:sp>
        <p:nvSpPr>
          <p:cNvPr id="251" name="Google Shape;251;p39"/>
          <p:cNvSpPr txBox="1"/>
          <p:nvPr>
            <p:ph idx="1" type="body"/>
          </p:nvPr>
        </p:nvSpPr>
        <p:spPr>
          <a:xfrm>
            <a:off x="253525" y="857250"/>
            <a:ext cx="5228100" cy="3394500"/>
          </a:xfrm>
          <a:prstGeom prst="rect">
            <a:avLst/>
          </a:prstGeom>
        </p:spPr>
        <p:txBody>
          <a:bodyPr anchorCtr="0" anchor="t" bIns="45700" lIns="91425" spcFirstLastPara="1" rIns="91425" wrap="square" tIns="45700">
            <a:noAutofit/>
          </a:bodyPr>
          <a:lstStyle/>
          <a:p>
            <a:pPr indent="0" lvl="0" marL="0" rtl="0" algn="l">
              <a:spcBef>
                <a:spcPts val="700"/>
              </a:spcBef>
              <a:spcAft>
                <a:spcPts val="0"/>
              </a:spcAft>
              <a:buClr>
                <a:schemeClr val="dk1"/>
              </a:buClr>
              <a:buSzPts val="1100"/>
              <a:buFont typeface="Arial"/>
              <a:buNone/>
            </a:pPr>
            <a:r>
              <a:rPr b="1" lang="en" sz="1800"/>
              <a:t>Outdoor Service</a:t>
            </a:r>
            <a:endParaRPr b="1" sz="1800"/>
          </a:p>
          <a:p>
            <a:pPr indent="-342900" lvl="0" marL="457200" rtl="0" algn="l">
              <a:spcBef>
                <a:spcPts val="700"/>
              </a:spcBef>
              <a:spcAft>
                <a:spcPts val="0"/>
              </a:spcAft>
              <a:buSzPts val="1800"/>
              <a:buChar char="•"/>
            </a:pPr>
            <a:r>
              <a:rPr lang="en" sz="1800"/>
              <a:t>You still have the option to deny the outdoor service while approving the rest of the application.</a:t>
            </a:r>
            <a:endParaRPr sz="1800"/>
          </a:p>
          <a:p>
            <a:pPr indent="0" lvl="0" marL="0" rtl="0" algn="l">
              <a:spcBef>
                <a:spcPts val="700"/>
              </a:spcBef>
              <a:spcAft>
                <a:spcPts val="0"/>
              </a:spcAft>
              <a:buClr>
                <a:schemeClr val="dk1"/>
              </a:buClr>
              <a:buSzPts val="1100"/>
              <a:buFont typeface="Arial"/>
              <a:buNone/>
            </a:pPr>
            <a:r>
              <a:rPr b="1" lang="en" sz="1800"/>
              <a:t>Auto-Renewal Program (LE only)</a:t>
            </a:r>
            <a:endParaRPr b="1" sz="1800"/>
          </a:p>
          <a:p>
            <a:pPr indent="-342900" lvl="0" marL="457200" rtl="0" algn="l">
              <a:spcBef>
                <a:spcPts val="700"/>
              </a:spcBef>
              <a:spcAft>
                <a:spcPts val="0"/>
              </a:spcAft>
              <a:buSzPts val="1800"/>
              <a:buChar char="•"/>
            </a:pPr>
            <a:r>
              <a:rPr lang="en" sz="1800"/>
              <a:t>The review page indicates if the applicant desires to enroll in the auto-renewal program. </a:t>
            </a:r>
            <a:endParaRPr sz="1800"/>
          </a:p>
          <a:p>
            <a:pPr indent="-342900" lvl="0" marL="457200" rtl="0" algn="l">
              <a:spcBef>
                <a:spcPts val="0"/>
              </a:spcBef>
              <a:spcAft>
                <a:spcPts val="0"/>
              </a:spcAft>
              <a:buSzPts val="1800"/>
              <a:buChar char="•"/>
            </a:pPr>
            <a:r>
              <a:rPr lang="en" sz="1800"/>
              <a:t>After you "Approve" the application, you will be prompted with the option to "Approve/Deny" enrollment in the auto-renewal program.</a:t>
            </a:r>
            <a:endParaRPr sz="18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40"/>
          <p:cNvSpPr txBox="1"/>
          <p:nvPr>
            <p:ph type="title"/>
          </p:nvPr>
        </p:nvSpPr>
        <p:spPr>
          <a:xfrm>
            <a:off x="152400" y="0"/>
            <a:ext cx="8813100" cy="730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
              <a:t>Ownership Updates</a:t>
            </a:r>
            <a:endParaRPr/>
          </a:p>
        </p:txBody>
      </p:sp>
      <p:sp>
        <p:nvSpPr>
          <p:cNvPr id="257" name="Google Shape;257;p40"/>
          <p:cNvSpPr txBox="1"/>
          <p:nvPr>
            <p:ph idx="1" type="body"/>
          </p:nvPr>
        </p:nvSpPr>
        <p:spPr>
          <a:xfrm>
            <a:off x="253525" y="857250"/>
            <a:ext cx="8712000" cy="3394500"/>
          </a:xfrm>
          <a:prstGeom prst="rect">
            <a:avLst/>
          </a:prstGeom>
        </p:spPr>
        <p:txBody>
          <a:bodyPr anchorCtr="0" anchor="t" bIns="45700" lIns="91425" spcFirstLastPara="1" rIns="91425" wrap="square" tIns="45700">
            <a:noAutofit/>
          </a:bodyPr>
          <a:lstStyle/>
          <a:p>
            <a:pPr indent="0" lvl="0" marL="0" rtl="0" algn="l">
              <a:spcBef>
                <a:spcPts val="700"/>
              </a:spcBef>
              <a:spcAft>
                <a:spcPts val="0"/>
              </a:spcAft>
              <a:buClr>
                <a:schemeClr val="dk1"/>
              </a:buClr>
              <a:buSzPts val="1100"/>
              <a:buFont typeface="Arial"/>
              <a:buNone/>
            </a:pPr>
            <a:r>
              <a:rPr b="1" lang="en"/>
              <a:t>Changes to the Process:</a:t>
            </a:r>
            <a:endParaRPr b="1"/>
          </a:p>
          <a:p>
            <a:pPr indent="-368300" lvl="0" marL="457200" rtl="0" algn="l">
              <a:spcBef>
                <a:spcPts val="700"/>
              </a:spcBef>
              <a:spcAft>
                <a:spcPts val="0"/>
              </a:spcAft>
              <a:buSzPts val="2200"/>
              <a:buChar char="•"/>
            </a:pPr>
            <a:r>
              <a:rPr lang="en"/>
              <a:t>A single ownership update will now apply to all licenses and applications associated with a business.</a:t>
            </a:r>
            <a:endParaRPr/>
          </a:p>
          <a:p>
            <a:pPr indent="-368300" lvl="0" marL="457200" rtl="0" algn="l">
              <a:spcBef>
                <a:spcPts val="0"/>
              </a:spcBef>
              <a:spcAft>
                <a:spcPts val="0"/>
              </a:spcAft>
              <a:buSzPts val="2200"/>
              <a:buChar char="•"/>
            </a:pPr>
            <a:r>
              <a:rPr lang="en"/>
              <a:t>Local Authorities will only see one ownership update per business, regardless of how many licenses (even at different locations) that business holds.</a:t>
            </a:r>
            <a:endParaRPr/>
          </a:p>
          <a:p>
            <a:pPr indent="-368300" lvl="0" marL="457200" rtl="0" algn="l">
              <a:spcBef>
                <a:spcPts val="0"/>
              </a:spcBef>
              <a:spcAft>
                <a:spcPts val="0"/>
              </a:spcAft>
              <a:buSzPts val="2200"/>
              <a:buChar char="•"/>
            </a:pPr>
            <a:r>
              <a:rPr lang="en"/>
              <a:t>All impacted licenses will be listed in your "Ownership Update Review" case.</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41"/>
          <p:cNvSpPr txBox="1"/>
          <p:nvPr>
            <p:ph type="title"/>
          </p:nvPr>
        </p:nvSpPr>
        <p:spPr>
          <a:xfrm>
            <a:off x="152400" y="0"/>
            <a:ext cx="8813100" cy="730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
              <a:t>Ownership Updates - Example pg 1</a:t>
            </a:r>
            <a:endParaRPr/>
          </a:p>
        </p:txBody>
      </p:sp>
      <p:pic>
        <p:nvPicPr>
          <p:cNvPr id="263" name="Google Shape;263;p41"/>
          <p:cNvPicPr preferRelativeResize="0"/>
          <p:nvPr/>
        </p:nvPicPr>
        <p:blipFill>
          <a:blip r:embed="rId3">
            <a:alphaModFix/>
          </a:blip>
          <a:stretch>
            <a:fillRect/>
          </a:stretch>
        </p:blipFill>
        <p:spPr>
          <a:xfrm>
            <a:off x="1673413" y="814150"/>
            <a:ext cx="5771069" cy="3981450"/>
          </a:xfrm>
          <a:prstGeom prst="rect">
            <a:avLst/>
          </a:prstGeom>
          <a:no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pic>
      <p:sp>
        <p:nvSpPr>
          <p:cNvPr id="264" name="Google Shape;264;p41"/>
          <p:cNvSpPr/>
          <p:nvPr/>
        </p:nvSpPr>
        <p:spPr>
          <a:xfrm>
            <a:off x="3200925" y="3075100"/>
            <a:ext cx="3183000" cy="6369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
        <p:nvSpPr>
          <p:cNvPr id="265" name="Google Shape;265;p41"/>
          <p:cNvSpPr/>
          <p:nvPr/>
        </p:nvSpPr>
        <p:spPr>
          <a:xfrm>
            <a:off x="3216650" y="4357025"/>
            <a:ext cx="3183000" cy="4011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urce Sans Pro"/>
              <a:ea typeface="Source Sans Pro"/>
              <a:cs typeface="Source Sans Pro"/>
              <a:sym typeface="Source Sans Pro"/>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42"/>
          <p:cNvSpPr txBox="1"/>
          <p:nvPr>
            <p:ph type="title"/>
          </p:nvPr>
        </p:nvSpPr>
        <p:spPr>
          <a:xfrm>
            <a:off x="152400" y="0"/>
            <a:ext cx="8813100" cy="730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
              <a:t>Ownership Updates - Example pg 2</a:t>
            </a:r>
            <a:endParaRPr/>
          </a:p>
        </p:txBody>
      </p:sp>
      <p:pic>
        <p:nvPicPr>
          <p:cNvPr id="271" name="Google Shape;271;p42"/>
          <p:cNvPicPr preferRelativeResize="0"/>
          <p:nvPr/>
        </p:nvPicPr>
        <p:blipFill>
          <a:blip r:embed="rId3">
            <a:alphaModFix/>
          </a:blip>
          <a:stretch>
            <a:fillRect/>
          </a:stretch>
        </p:blipFill>
        <p:spPr>
          <a:xfrm>
            <a:off x="630500" y="795100"/>
            <a:ext cx="7856899" cy="3433900"/>
          </a:xfrm>
          <a:prstGeom prst="rect">
            <a:avLst/>
          </a:prstGeom>
          <a:no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75" name="Shape 275"/>
        <p:cNvGrpSpPr/>
        <p:nvPr/>
      </p:nvGrpSpPr>
      <p:grpSpPr>
        <a:xfrm>
          <a:off x="0" y="0"/>
          <a:ext cx="0" cy="0"/>
          <a:chOff x="0" y="0"/>
          <a:chExt cx="0" cy="0"/>
        </a:xfrm>
      </p:grpSpPr>
      <p:sp>
        <p:nvSpPr>
          <p:cNvPr id="276" name="Google Shape;276;p43"/>
          <p:cNvSpPr txBox="1"/>
          <p:nvPr>
            <p:ph type="ctrTitle"/>
          </p:nvPr>
        </p:nvSpPr>
        <p:spPr>
          <a:xfrm>
            <a:off x="290850" y="2099250"/>
            <a:ext cx="8562300" cy="945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
              <a:t>Dramshop Insurance</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80" name="Shape 280"/>
        <p:cNvGrpSpPr/>
        <p:nvPr/>
      </p:nvGrpSpPr>
      <p:grpSpPr>
        <a:xfrm>
          <a:off x="0" y="0"/>
          <a:ext cx="0" cy="0"/>
          <a:chOff x="0" y="0"/>
          <a:chExt cx="0" cy="0"/>
        </a:xfrm>
      </p:grpSpPr>
      <p:sp>
        <p:nvSpPr>
          <p:cNvPr id="281" name="Google Shape;281;p44"/>
          <p:cNvSpPr txBox="1"/>
          <p:nvPr>
            <p:ph type="title"/>
          </p:nvPr>
        </p:nvSpPr>
        <p:spPr>
          <a:xfrm>
            <a:off x="152400" y="0"/>
            <a:ext cx="8813100" cy="730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
              <a:t>Dramshop Insurance Endorsements</a:t>
            </a:r>
            <a:endParaRPr/>
          </a:p>
        </p:txBody>
      </p:sp>
      <p:sp>
        <p:nvSpPr>
          <p:cNvPr id="282" name="Google Shape;282;p44"/>
          <p:cNvSpPr txBox="1"/>
          <p:nvPr>
            <p:ph idx="1" type="body"/>
          </p:nvPr>
        </p:nvSpPr>
        <p:spPr>
          <a:xfrm>
            <a:off x="340050" y="1226900"/>
            <a:ext cx="8712000" cy="3394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 sz="2000"/>
              <a:t>To meet “Timely Filed” requirements, a renewal application must receive endorsement from the dramshop carrier before the license expiration date to avoid cancellation.</a:t>
            </a:r>
            <a:endParaRPr sz="2000"/>
          </a:p>
          <a:p>
            <a:pPr indent="0" lvl="0" marL="0" rtl="0" algn="l">
              <a:spcBef>
                <a:spcPts val="1000"/>
              </a:spcBef>
              <a:spcAft>
                <a:spcPts val="0"/>
              </a:spcAft>
              <a:buNone/>
            </a:pPr>
            <a:r>
              <a:rPr lang="en" sz="2000"/>
              <a:t>Dramshop carriers’ representatives have the option to:</a:t>
            </a:r>
            <a:endParaRPr sz="2000"/>
          </a:p>
          <a:p>
            <a:pPr indent="-355600" lvl="0" marL="457200" rtl="0" algn="l">
              <a:spcBef>
                <a:spcPts val="700"/>
              </a:spcBef>
              <a:spcAft>
                <a:spcPts val="0"/>
              </a:spcAft>
              <a:buSzPts val="2000"/>
              <a:buChar char="•"/>
            </a:pPr>
            <a:r>
              <a:rPr b="1" lang="en" sz="2000"/>
              <a:t>Endorse</a:t>
            </a:r>
            <a:r>
              <a:rPr lang="en" sz="2000"/>
              <a:t> - This option is used when a policy exists for the alcohol license.</a:t>
            </a:r>
            <a:endParaRPr sz="2000"/>
          </a:p>
          <a:p>
            <a:pPr indent="-355600" lvl="0" marL="457200" rtl="0" algn="l">
              <a:spcBef>
                <a:spcPts val="1000"/>
              </a:spcBef>
              <a:spcAft>
                <a:spcPts val="0"/>
              </a:spcAft>
              <a:buSzPts val="2000"/>
              <a:buChar char="•"/>
            </a:pPr>
            <a:r>
              <a:rPr b="1" lang="en" sz="2000"/>
              <a:t>Unable to Verify Dramshop Policy</a:t>
            </a:r>
            <a:r>
              <a:rPr lang="en" sz="2000"/>
              <a:t> - This option is used when a dramshop carrier does not carry a dramshop policy for an applicant.</a:t>
            </a:r>
            <a:endParaRPr sz="20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86" name="Shape 286"/>
        <p:cNvGrpSpPr/>
        <p:nvPr/>
      </p:nvGrpSpPr>
      <p:grpSpPr>
        <a:xfrm>
          <a:off x="0" y="0"/>
          <a:ext cx="0" cy="0"/>
          <a:chOff x="0" y="0"/>
          <a:chExt cx="0" cy="0"/>
        </a:xfrm>
      </p:grpSpPr>
      <p:sp>
        <p:nvSpPr>
          <p:cNvPr id="287" name="Google Shape;287;p45"/>
          <p:cNvSpPr txBox="1"/>
          <p:nvPr>
            <p:ph type="title"/>
          </p:nvPr>
        </p:nvSpPr>
        <p:spPr>
          <a:xfrm>
            <a:off x="152400" y="0"/>
            <a:ext cx="8813100" cy="730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
              <a:t>Reminders for Dramshop Carriers</a:t>
            </a:r>
            <a:endParaRPr/>
          </a:p>
        </p:txBody>
      </p:sp>
      <p:sp>
        <p:nvSpPr>
          <p:cNvPr id="288" name="Google Shape;288;p45"/>
          <p:cNvSpPr txBox="1"/>
          <p:nvPr>
            <p:ph idx="1" type="body"/>
          </p:nvPr>
        </p:nvSpPr>
        <p:spPr>
          <a:xfrm>
            <a:off x="253525" y="857250"/>
            <a:ext cx="8712000" cy="3394500"/>
          </a:xfrm>
          <a:prstGeom prst="rect">
            <a:avLst/>
          </a:prstGeom>
        </p:spPr>
        <p:txBody>
          <a:bodyPr anchorCtr="0" anchor="t" bIns="45700" lIns="91425" spcFirstLastPara="1" rIns="91425" wrap="square" tIns="45700">
            <a:noAutofit/>
          </a:bodyPr>
          <a:lstStyle/>
          <a:p>
            <a:pPr indent="-355600" lvl="0" marL="457200" rtl="0" algn="l">
              <a:spcBef>
                <a:spcPts val="0"/>
              </a:spcBef>
              <a:spcAft>
                <a:spcPts val="0"/>
              </a:spcAft>
              <a:buSzPts val="2000"/>
              <a:buChar char="•"/>
            </a:pPr>
            <a:r>
              <a:rPr lang="en" sz="2000"/>
              <a:t>Dramshop policies must cover the entire license term. If a policy is anticipated to lapse mid-term, a new policy can be submitted via the "Manage Dramshop Policy" link.</a:t>
            </a:r>
            <a:endParaRPr sz="2000"/>
          </a:p>
          <a:p>
            <a:pPr indent="-355600" lvl="0" marL="457200" rtl="0" algn="l">
              <a:spcBef>
                <a:spcPts val="1000"/>
              </a:spcBef>
              <a:spcAft>
                <a:spcPts val="0"/>
              </a:spcAft>
              <a:buSzPts val="2000"/>
              <a:buChar char="•"/>
            </a:pPr>
            <a:r>
              <a:rPr lang="en" sz="2000"/>
              <a:t>The portal does not support dramshop policy cancellations. Send cancellations and corresponding reinstatements to </a:t>
            </a:r>
            <a:r>
              <a:rPr b="1" lang="en" sz="2000"/>
              <a:t>licensing@iowaabd.com</a:t>
            </a:r>
            <a:r>
              <a:rPr lang="en" sz="2000"/>
              <a:t>.</a:t>
            </a:r>
            <a:endParaRPr sz="2000"/>
          </a:p>
          <a:p>
            <a:pPr indent="-355600" lvl="0" marL="457200" rtl="0" algn="l">
              <a:spcBef>
                <a:spcPts val="1000"/>
              </a:spcBef>
              <a:spcAft>
                <a:spcPts val="1000"/>
              </a:spcAft>
              <a:buSzPts val="2000"/>
              <a:buChar char="•"/>
            </a:pPr>
            <a:r>
              <a:rPr lang="en" sz="2000"/>
              <a:t>Dramshop carrier representatives will not receive notifications for new policy reviews. Representatives must log into the License Administration Portal and monitor the Action Center for any review activity.</a:t>
            </a:r>
            <a:endParaRPr sz="200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92" name="Shape 292"/>
        <p:cNvGrpSpPr/>
        <p:nvPr/>
      </p:nvGrpSpPr>
      <p:grpSpPr>
        <a:xfrm>
          <a:off x="0" y="0"/>
          <a:ext cx="0" cy="0"/>
          <a:chOff x="0" y="0"/>
          <a:chExt cx="0" cy="0"/>
        </a:xfrm>
      </p:grpSpPr>
      <p:sp>
        <p:nvSpPr>
          <p:cNvPr id="293" name="Google Shape;293;p46"/>
          <p:cNvSpPr txBox="1"/>
          <p:nvPr>
            <p:ph type="ctrTitle"/>
          </p:nvPr>
        </p:nvSpPr>
        <p:spPr>
          <a:xfrm>
            <a:off x="290850" y="2099250"/>
            <a:ext cx="8562300" cy="945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
              <a:t>Fee Distributions</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97" name="Shape 297"/>
        <p:cNvGrpSpPr/>
        <p:nvPr/>
      </p:nvGrpSpPr>
      <p:grpSpPr>
        <a:xfrm>
          <a:off x="0" y="0"/>
          <a:ext cx="0" cy="0"/>
          <a:chOff x="0" y="0"/>
          <a:chExt cx="0" cy="0"/>
        </a:xfrm>
      </p:grpSpPr>
      <p:sp>
        <p:nvSpPr>
          <p:cNvPr id="298" name="Google Shape;298;p47"/>
          <p:cNvSpPr txBox="1"/>
          <p:nvPr>
            <p:ph type="title"/>
          </p:nvPr>
        </p:nvSpPr>
        <p:spPr>
          <a:xfrm>
            <a:off x="152400" y="0"/>
            <a:ext cx="8813100" cy="730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
              <a:t>Viewing Fees Sent To Your Jurisdiction</a:t>
            </a:r>
            <a:endParaRPr/>
          </a:p>
        </p:txBody>
      </p:sp>
      <p:grpSp>
        <p:nvGrpSpPr>
          <p:cNvPr id="299" name="Google Shape;299;p47"/>
          <p:cNvGrpSpPr/>
          <p:nvPr/>
        </p:nvGrpSpPr>
        <p:grpSpPr>
          <a:xfrm>
            <a:off x="1638688" y="866850"/>
            <a:ext cx="5840525" cy="3975399"/>
            <a:chOff x="152400" y="882600"/>
            <a:chExt cx="5840525" cy="3975399"/>
          </a:xfrm>
        </p:grpSpPr>
        <p:grpSp>
          <p:nvGrpSpPr>
            <p:cNvPr id="300" name="Google Shape;300;p47"/>
            <p:cNvGrpSpPr/>
            <p:nvPr/>
          </p:nvGrpSpPr>
          <p:grpSpPr>
            <a:xfrm>
              <a:off x="152400" y="882600"/>
              <a:ext cx="3111452" cy="1239200"/>
              <a:chOff x="152400" y="882600"/>
              <a:chExt cx="3111452" cy="1239200"/>
            </a:xfrm>
          </p:grpSpPr>
          <p:pic>
            <p:nvPicPr>
              <p:cNvPr id="301" name="Google Shape;301;p47"/>
              <p:cNvPicPr preferRelativeResize="0"/>
              <p:nvPr/>
            </p:nvPicPr>
            <p:blipFill rotWithShape="1">
              <a:blip r:embed="rId3">
                <a:alphaModFix/>
              </a:blip>
              <a:srcRect b="0" l="0" r="64800" t="0"/>
              <a:stretch/>
            </p:blipFill>
            <p:spPr>
              <a:xfrm>
                <a:off x="152400" y="882600"/>
                <a:ext cx="3111452" cy="1239200"/>
              </a:xfrm>
              <a:prstGeom prst="rect">
                <a:avLst/>
              </a:prstGeom>
              <a:no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pic>
          <p:sp>
            <p:nvSpPr>
              <p:cNvPr id="302" name="Google Shape;302;p47"/>
              <p:cNvSpPr/>
              <p:nvPr/>
            </p:nvSpPr>
            <p:spPr>
              <a:xfrm>
                <a:off x="1966175" y="1714500"/>
                <a:ext cx="904500" cy="3696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grpSp>
        <p:grpSp>
          <p:nvGrpSpPr>
            <p:cNvPr id="303" name="Google Shape;303;p47"/>
            <p:cNvGrpSpPr/>
            <p:nvPr/>
          </p:nvGrpSpPr>
          <p:grpSpPr>
            <a:xfrm>
              <a:off x="3476200" y="882600"/>
              <a:ext cx="2516725" cy="3975399"/>
              <a:chOff x="4215450" y="882600"/>
              <a:chExt cx="2516725" cy="3975399"/>
            </a:xfrm>
          </p:grpSpPr>
          <p:pic>
            <p:nvPicPr>
              <p:cNvPr id="304" name="Google Shape;304;p47"/>
              <p:cNvPicPr preferRelativeResize="0"/>
              <p:nvPr/>
            </p:nvPicPr>
            <p:blipFill>
              <a:blip r:embed="rId4">
                <a:alphaModFix/>
              </a:blip>
              <a:stretch>
                <a:fillRect/>
              </a:stretch>
            </p:blipFill>
            <p:spPr>
              <a:xfrm>
                <a:off x="4215450" y="882600"/>
                <a:ext cx="2516725" cy="3975399"/>
              </a:xfrm>
              <a:prstGeom prst="rect">
                <a:avLst/>
              </a:prstGeom>
              <a:no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pic>
          <p:sp>
            <p:nvSpPr>
              <p:cNvPr id="305" name="Google Shape;305;p47"/>
              <p:cNvSpPr/>
              <p:nvPr/>
            </p:nvSpPr>
            <p:spPr>
              <a:xfrm>
                <a:off x="4435675" y="4301975"/>
                <a:ext cx="1384200" cy="2280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grpSp>
      </p:grpSp>
      <p:sp>
        <p:nvSpPr>
          <p:cNvPr id="306" name="Google Shape;306;p47"/>
          <p:cNvSpPr txBox="1"/>
          <p:nvPr>
            <p:ph idx="1" type="body"/>
          </p:nvPr>
        </p:nvSpPr>
        <p:spPr>
          <a:xfrm>
            <a:off x="435600" y="2650100"/>
            <a:ext cx="4372800" cy="1179600"/>
          </a:xfrm>
          <a:prstGeom prst="rect">
            <a:avLst/>
          </a:prstGeom>
        </p:spPr>
        <p:txBody>
          <a:bodyPr anchorCtr="0" anchor="t" bIns="45700" lIns="91425" spcFirstLastPara="1" rIns="91425" wrap="square" tIns="45700">
            <a:noAutofit/>
          </a:bodyPr>
          <a:lstStyle/>
          <a:p>
            <a:pPr indent="0" lvl="0" marL="0" rtl="0" algn="l">
              <a:spcBef>
                <a:spcPts val="700"/>
              </a:spcBef>
              <a:spcAft>
                <a:spcPts val="0"/>
              </a:spcAft>
              <a:buNone/>
            </a:pPr>
            <a:r>
              <a:rPr lang="en" sz="2000"/>
              <a:t>All payment, refund, and disbursement related questions should go to the accounting department.</a:t>
            </a:r>
            <a:endParaRPr sz="2000"/>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10" name="Shape 310"/>
        <p:cNvGrpSpPr/>
        <p:nvPr/>
      </p:nvGrpSpPr>
      <p:grpSpPr>
        <a:xfrm>
          <a:off x="0" y="0"/>
          <a:ext cx="0" cy="0"/>
          <a:chOff x="0" y="0"/>
          <a:chExt cx="0" cy="0"/>
        </a:xfrm>
      </p:grpSpPr>
      <p:sp>
        <p:nvSpPr>
          <p:cNvPr id="311" name="Google Shape;311;p48"/>
          <p:cNvSpPr txBox="1"/>
          <p:nvPr>
            <p:ph type="title"/>
          </p:nvPr>
        </p:nvSpPr>
        <p:spPr>
          <a:xfrm>
            <a:off x="152400" y="0"/>
            <a:ext cx="8813100" cy="730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
              <a:t>Alcohol Fee Distribution Report</a:t>
            </a:r>
            <a:endParaRPr/>
          </a:p>
        </p:txBody>
      </p:sp>
      <p:pic>
        <p:nvPicPr>
          <p:cNvPr id="312" name="Google Shape;312;p48" title="image.png"/>
          <p:cNvPicPr preferRelativeResize="0"/>
          <p:nvPr/>
        </p:nvPicPr>
        <p:blipFill>
          <a:blip r:embed="rId3">
            <a:alphaModFix/>
          </a:blip>
          <a:stretch>
            <a:fillRect/>
          </a:stretch>
        </p:blipFill>
        <p:spPr>
          <a:xfrm>
            <a:off x="2018225" y="772500"/>
            <a:ext cx="6131349" cy="43002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3"/>
          <p:cNvSpPr txBox="1"/>
          <p:nvPr>
            <p:ph type="title"/>
          </p:nvPr>
        </p:nvSpPr>
        <p:spPr>
          <a:xfrm>
            <a:off x="152400" y="0"/>
            <a:ext cx="8813100" cy="730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 sz="2500"/>
              <a:t>License Administration Portal Help - Website Update</a:t>
            </a:r>
            <a:endParaRPr sz="2500"/>
          </a:p>
        </p:txBody>
      </p:sp>
      <p:pic>
        <p:nvPicPr>
          <p:cNvPr id="69" name="Google Shape;69;p13"/>
          <p:cNvPicPr preferRelativeResize="0"/>
          <p:nvPr/>
        </p:nvPicPr>
        <p:blipFill rotWithShape="1">
          <a:blip r:embed="rId3">
            <a:alphaModFix/>
          </a:blip>
          <a:srcRect b="0" l="0" r="0" t="6227"/>
          <a:stretch/>
        </p:blipFill>
        <p:spPr>
          <a:xfrm>
            <a:off x="4938675" y="2025275"/>
            <a:ext cx="3712775" cy="2939700"/>
          </a:xfrm>
          <a:prstGeom prst="rect">
            <a:avLst/>
          </a:prstGeom>
          <a:no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pic>
      <p:sp>
        <p:nvSpPr>
          <p:cNvPr id="70" name="Google Shape;70;p13"/>
          <p:cNvSpPr txBox="1"/>
          <p:nvPr>
            <p:ph idx="1" type="body"/>
          </p:nvPr>
        </p:nvSpPr>
        <p:spPr>
          <a:xfrm>
            <a:off x="253525" y="857250"/>
            <a:ext cx="8509200" cy="3394500"/>
          </a:xfrm>
          <a:prstGeom prst="rect">
            <a:avLst/>
          </a:prstGeom>
        </p:spPr>
        <p:txBody>
          <a:bodyPr anchorCtr="0" anchor="t" bIns="45700" lIns="91425" spcFirstLastPara="1" rIns="91425" wrap="square" tIns="45700">
            <a:noAutofit/>
          </a:bodyPr>
          <a:lstStyle/>
          <a:p>
            <a:pPr indent="-355600" lvl="0" marL="457200" rtl="0" algn="l">
              <a:spcBef>
                <a:spcPts val="700"/>
              </a:spcBef>
              <a:spcAft>
                <a:spcPts val="0"/>
              </a:spcAft>
              <a:buSzPts val="2000"/>
              <a:buChar char="•"/>
            </a:pPr>
            <a:r>
              <a:rPr lang="en" sz="2000"/>
              <a:t>New web page launched February 2026</a:t>
            </a:r>
            <a:endParaRPr sz="2000"/>
          </a:p>
          <a:p>
            <a:pPr indent="-355600" lvl="0" marL="457200" rtl="0" algn="l">
              <a:spcBef>
                <a:spcPts val="0"/>
              </a:spcBef>
              <a:spcAft>
                <a:spcPts val="0"/>
              </a:spcAft>
              <a:buSzPts val="2000"/>
              <a:buChar char="•"/>
            </a:pPr>
            <a:r>
              <a:rPr lang="en" sz="2000"/>
              <a:t>Answers common questions and offers step-by-step instructions on navigating the portal</a:t>
            </a:r>
            <a:endParaRPr sz="2000"/>
          </a:p>
          <a:p>
            <a:pPr indent="-355600" lvl="0" marL="457200" rtl="0" algn="l">
              <a:spcBef>
                <a:spcPts val="0"/>
              </a:spcBef>
              <a:spcAft>
                <a:spcPts val="0"/>
              </a:spcAft>
              <a:buSzPts val="2000"/>
              <a:buChar char="•"/>
            </a:pPr>
            <a:r>
              <a:rPr lang="en" sz="2000"/>
              <a:t>How to get there: revenue.iowa.gov &gt; </a:t>
            </a:r>
            <a:br>
              <a:rPr lang="en" sz="2000"/>
            </a:br>
            <a:r>
              <a:rPr lang="en" sz="2000"/>
              <a:t>Resources &gt; GovConnectIowa Help &gt; </a:t>
            </a:r>
            <a:br>
              <a:rPr lang="en" sz="2000"/>
            </a:br>
            <a:r>
              <a:rPr lang="en" sz="2000"/>
              <a:t>License Administration Portal Help</a:t>
            </a:r>
            <a:endParaRPr sz="200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49"/>
          <p:cNvSpPr txBox="1"/>
          <p:nvPr>
            <p:ph type="ctrTitle"/>
          </p:nvPr>
        </p:nvSpPr>
        <p:spPr>
          <a:xfrm>
            <a:off x="290850" y="2099250"/>
            <a:ext cx="8562300" cy="945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
              <a:t>Available Guidance</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50"/>
          <p:cNvSpPr txBox="1"/>
          <p:nvPr>
            <p:ph type="title"/>
          </p:nvPr>
        </p:nvSpPr>
        <p:spPr>
          <a:xfrm>
            <a:off x="152400" y="0"/>
            <a:ext cx="8813100" cy="730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
              <a:t>Local Authorities</a:t>
            </a:r>
            <a:endParaRPr/>
          </a:p>
        </p:txBody>
      </p:sp>
      <p:sp>
        <p:nvSpPr>
          <p:cNvPr id="323" name="Google Shape;323;p50"/>
          <p:cNvSpPr txBox="1"/>
          <p:nvPr>
            <p:ph idx="1" type="body"/>
          </p:nvPr>
        </p:nvSpPr>
        <p:spPr>
          <a:xfrm>
            <a:off x="253525" y="857250"/>
            <a:ext cx="8712000" cy="3709200"/>
          </a:xfrm>
          <a:prstGeom prst="rect">
            <a:avLst/>
          </a:prstGeom>
        </p:spPr>
        <p:txBody>
          <a:bodyPr anchorCtr="0" anchor="t" bIns="45700" lIns="91425" spcFirstLastPara="1" rIns="91425" wrap="square" tIns="45700">
            <a:noAutofit/>
          </a:bodyPr>
          <a:lstStyle/>
          <a:p>
            <a:pPr indent="-368300" lvl="0" marL="457200" rtl="0" algn="l">
              <a:spcBef>
                <a:spcPts val="0"/>
              </a:spcBef>
              <a:spcAft>
                <a:spcPts val="0"/>
              </a:spcAft>
              <a:buSzPts val="2200"/>
              <a:buChar char="•"/>
            </a:pPr>
            <a:r>
              <a:rPr b="1" lang="en"/>
              <a:t>Website: </a:t>
            </a:r>
            <a:r>
              <a:rPr lang="en" u="sng">
                <a:hlinkClick r:id="rId3"/>
              </a:rPr>
              <a:t>revenue.iowa.gov</a:t>
            </a:r>
            <a:r>
              <a:rPr lang="en"/>
              <a:t> &gt; Resources &gt; GovConnectIowa Help &gt; License Administration Portal Help</a:t>
            </a:r>
            <a:endParaRPr/>
          </a:p>
          <a:p>
            <a:pPr indent="-368300" lvl="0" marL="457200" rtl="0" algn="l">
              <a:spcBef>
                <a:spcPts val="1000"/>
              </a:spcBef>
              <a:spcAft>
                <a:spcPts val="0"/>
              </a:spcAft>
              <a:buSzPts val="2200"/>
              <a:buChar char="•"/>
            </a:pPr>
            <a:r>
              <a:rPr b="1" lang="en"/>
              <a:t>Email:</a:t>
            </a:r>
            <a:endParaRPr b="1"/>
          </a:p>
          <a:p>
            <a:pPr indent="-355600" lvl="1" marL="914400" rtl="0" algn="l">
              <a:spcBef>
                <a:spcPts val="0"/>
              </a:spcBef>
              <a:spcAft>
                <a:spcPts val="0"/>
              </a:spcAft>
              <a:buSzPts val="2000"/>
              <a:buChar char="–"/>
            </a:pPr>
            <a:r>
              <a:rPr lang="en"/>
              <a:t>Alcohol: </a:t>
            </a:r>
            <a:r>
              <a:rPr lang="en" u="sng">
                <a:hlinkClick r:id="rId4"/>
              </a:rPr>
              <a:t>licensing@iowaabd.com</a:t>
            </a:r>
            <a:endParaRPr/>
          </a:p>
          <a:p>
            <a:pPr indent="-355600" lvl="1" marL="914400" rtl="0" algn="l">
              <a:spcBef>
                <a:spcPts val="0"/>
              </a:spcBef>
              <a:spcAft>
                <a:spcPts val="0"/>
              </a:spcAft>
              <a:buSzPts val="2000"/>
              <a:buChar char="–"/>
            </a:pPr>
            <a:r>
              <a:rPr lang="en"/>
              <a:t>Tobacco: </a:t>
            </a:r>
            <a:r>
              <a:rPr lang="en" u="sng">
                <a:hlinkClick r:id="rId5"/>
              </a:rPr>
              <a:t>iapledge@iowaabd.com</a:t>
            </a:r>
            <a:r>
              <a:rPr lang="en"/>
              <a:t> </a:t>
            </a:r>
            <a:endParaRPr/>
          </a:p>
          <a:p>
            <a:pPr indent="-355600" lvl="1" marL="914400" rtl="0" algn="l">
              <a:spcBef>
                <a:spcPts val="0"/>
              </a:spcBef>
              <a:spcAft>
                <a:spcPts val="0"/>
              </a:spcAft>
              <a:buSzPts val="2000"/>
              <a:buChar char="–"/>
            </a:pPr>
            <a:r>
              <a:rPr lang="en"/>
              <a:t>Accounting: </a:t>
            </a:r>
            <a:r>
              <a:rPr lang="en" u="sng">
                <a:hlinkClick r:id="rId6"/>
              </a:rPr>
              <a:t>accounting@iowaabd.com</a:t>
            </a:r>
            <a:endParaRPr/>
          </a:p>
          <a:p>
            <a:pPr indent="-368300" lvl="0" marL="457200" rtl="0" algn="l">
              <a:spcBef>
                <a:spcPts val="1000"/>
              </a:spcBef>
              <a:spcAft>
                <a:spcPts val="0"/>
              </a:spcAft>
              <a:buSzPts val="2200"/>
              <a:buChar char="•"/>
            </a:pPr>
            <a:r>
              <a:rPr b="1" lang="en"/>
              <a:t>Phone:</a:t>
            </a:r>
            <a:endParaRPr b="1"/>
          </a:p>
          <a:p>
            <a:pPr indent="-355600" lvl="1" marL="914400" rtl="0" algn="l">
              <a:spcBef>
                <a:spcPts val="0"/>
              </a:spcBef>
              <a:spcAft>
                <a:spcPts val="0"/>
              </a:spcAft>
              <a:buSzPts val="2000"/>
              <a:buChar char="–"/>
            </a:pPr>
            <a:r>
              <a:rPr lang="en"/>
              <a:t>Portal navigation: 515-281-3114</a:t>
            </a:r>
            <a:endParaRPr/>
          </a:p>
          <a:p>
            <a:pPr indent="-355600" lvl="1" marL="914400" rtl="0" algn="l">
              <a:spcBef>
                <a:spcPts val="0"/>
              </a:spcBef>
              <a:spcAft>
                <a:spcPts val="0"/>
              </a:spcAft>
              <a:buSzPts val="2000"/>
              <a:buChar char="–"/>
            </a:pPr>
            <a:r>
              <a:rPr lang="en"/>
              <a:t>Alcohol: 515-281-7400, option 1</a:t>
            </a:r>
            <a:endParaRPr/>
          </a:p>
          <a:p>
            <a:pPr indent="-355600" lvl="1" marL="914400" rtl="0" algn="l">
              <a:spcBef>
                <a:spcPts val="0"/>
              </a:spcBef>
              <a:spcAft>
                <a:spcPts val="0"/>
              </a:spcAft>
              <a:buSzPts val="2000"/>
              <a:buChar char="–"/>
            </a:pPr>
            <a:r>
              <a:rPr lang="en"/>
              <a:t>Tobacco: 515-281-7400, option 4</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51"/>
          <p:cNvSpPr txBox="1"/>
          <p:nvPr>
            <p:ph type="title"/>
          </p:nvPr>
        </p:nvSpPr>
        <p:spPr>
          <a:xfrm>
            <a:off x="152400" y="0"/>
            <a:ext cx="8813100" cy="730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
              <a:t>License Holders</a:t>
            </a:r>
            <a:endParaRPr/>
          </a:p>
        </p:txBody>
      </p:sp>
      <p:sp>
        <p:nvSpPr>
          <p:cNvPr id="329" name="Google Shape;329;p51"/>
          <p:cNvSpPr txBox="1"/>
          <p:nvPr>
            <p:ph idx="1" type="body"/>
          </p:nvPr>
        </p:nvSpPr>
        <p:spPr>
          <a:xfrm>
            <a:off x="253525" y="857250"/>
            <a:ext cx="8712000" cy="3688500"/>
          </a:xfrm>
          <a:prstGeom prst="rect">
            <a:avLst/>
          </a:prstGeom>
        </p:spPr>
        <p:txBody>
          <a:bodyPr anchorCtr="0" anchor="t" bIns="45700" lIns="91425" spcFirstLastPara="1" rIns="91425" wrap="square" tIns="45700">
            <a:noAutofit/>
          </a:bodyPr>
          <a:lstStyle/>
          <a:p>
            <a:pPr indent="-368300" lvl="0" marL="457200" rtl="0" algn="l">
              <a:spcBef>
                <a:spcPts val="700"/>
              </a:spcBef>
              <a:spcAft>
                <a:spcPts val="0"/>
              </a:spcAft>
              <a:buSzPts val="2200"/>
              <a:buAutoNum type="arabicPeriod"/>
            </a:pPr>
            <a:r>
              <a:rPr lang="en" u="sng">
                <a:hlinkClick r:id="rId3"/>
              </a:rPr>
              <a:t>revenue.iowa.gov/govconnectiowa</a:t>
            </a:r>
            <a:endParaRPr/>
          </a:p>
          <a:p>
            <a:pPr indent="-368300" lvl="0" marL="457200" rtl="0" algn="l">
              <a:spcBef>
                <a:spcPts val="1000"/>
              </a:spcBef>
              <a:spcAft>
                <a:spcPts val="0"/>
              </a:spcAft>
              <a:buSzPts val="2200"/>
              <a:buAutoNum type="arabicPeriod"/>
            </a:pPr>
            <a:r>
              <a:rPr lang="en"/>
              <a:t>They can:</a:t>
            </a:r>
            <a:endParaRPr/>
          </a:p>
          <a:p>
            <a:pPr indent="-355600" lvl="1" marL="914400" rtl="0" algn="l">
              <a:spcBef>
                <a:spcPts val="0"/>
              </a:spcBef>
              <a:spcAft>
                <a:spcPts val="0"/>
              </a:spcAft>
              <a:buSzPts val="2000"/>
              <a:buAutoNum type="alphaLcPeriod"/>
            </a:pPr>
            <a:r>
              <a:rPr lang="en"/>
              <a:t>Call us at (515) 281-3114</a:t>
            </a:r>
            <a:endParaRPr/>
          </a:p>
          <a:p>
            <a:pPr indent="-355600" lvl="1" marL="914400" rtl="0" algn="l">
              <a:spcBef>
                <a:spcPts val="1000"/>
              </a:spcBef>
              <a:spcAft>
                <a:spcPts val="0"/>
              </a:spcAft>
              <a:buSzPts val="2000"/>
              <a:buAutoNum type="alphaLcPeriod"/>
            </a:pPr>
            <a:r>
              <a:rPr lang="en"/>
              <a:t>Email us at </a:t>
            </a:r>
            <a:r>
              <a:rPr lang="en" u="sng">
                <a:hlinkClick r:id="rId4"/>
              </a:rPr>
              <a:t>idr@iowa.gov</a:t>
            </a:r>
            <a:r>
              <a:rPr lang="en"/>
              <a:t> </a:t>
            </a:r>
            <a:endParaRPr/>
          </a:p>
          <a:p>
            <a:pPr indent="-355600" lvl="1" marL="914400" rtl="0" algn="l">
              <a:spcBef>
                <a:spcPts val="1000"/>
              </a:spcBef>
              <a:spcAft>
                <a:spcPts val="0"/>
              </a:spcAft>
              <a:buSzPts val="2000"/>
              <a:buAutoNum type="alphaLcPeriod"/>
            </a:pPr>
            <a:r>
              <a:rPr lang="en"/>
              <a:t>Send us a message on GovConnectIowa</a:t>
            </a:r>
            <a:endParaRPr/>
          </a:p>
          <a:p>
            <a:pPr indent="-355600" lvl="1" marL="914400" rtl="0" algn="l">
              <a:spcBef>
                <a:spcPts val="1000"/>
              </a:spcBef>
              <a:spcAft>
                <a:spcPts val="1000"/>
              </a:spcAft>
              <a:buSzPts val="2000"/>
              <a:buAutoNum type="alphaLcPeriod"/>
            </a:pPr>
            <a:r>
              <a:rPr lang="en"/>
              <a:t>Watch step-by-step video tutorials on YouTube channel</a:t>
            </a:r>
            <a:endParaRPr b="1" sz="2900"/>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52"/>
          <p:cNvSpPr txBox="1"/>
          <p:nvPr>
            <p:ph type="ctrTitle"/>
          </p:nvPr>
        </p:nvSpPr>
        <p:spPr>
          <a:xfrm>
            <a:off x="290875" y="1377825"/>
            <a:ext cx="8562300" cy="945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n">
                <a:latin typeface="Work Sans"/>
                <a:ea typeface="Work Sans"/>
                <a:cs typeface="Work Sans"/>
                <a:sym typeface="Work Sans"/>
              </a:rPr>
              <a:t>Ways to Stay Connected</a:t>
            </a:r>
            <a:endParaRPr b="1">
              <a:latin typeface="Work Sans"/>
              <a:ea typeface="Work Sans"/>
              <a:cs typeface="Work Sans"/>
              <a:sym typeface="Work Sans"/>
            </a:endParaRPr>
          </a:p>
        </p:txBody>
      </p:sp>
      <p:sp>
        <p:nvSpPr>
          <p:cNvPr id="335" name="Google Shape;335;p52"/>
          <p:cNvSpPr txBox="1"/>
          <p:nvPr>
            <p:ph idx="1" type="subTitle"/>
          </p:nvPr>
        </p:nvSpPr>
        <p:spPr>
          <a:xfrm>
            <a:off x="1544425" y="2220350"/>
            <a:ext cx="6055200" cy="1845300"/>
          </a:xfrm>
          <a:prstGeom prst="rect">
            <a:avLst/>
          </a:prstGeom>
        </p:spPr>
        <p:txBody>
          <a:bodyPr anchorCtr="0" anchor="t" bIns="45700" lIns="91425" spcFirstLastPara="1" rIns="91425" wrap="square" tIns="45700">
            <a:noAutofit/>
          </a:bodyPr>
          <a:lstStyle/>
          <a:p>
            <a:pPr indent="-342900" lvl="0" marL="457200" rtl="0" algn="l">
              <a:spcBef>
                <a:spcPts val="700"/>
              </a:spcBef>
              <a:spcAft>
                <a:spcPts val="0"/>
              </a:spcAft>
              <a:buSzPts val="1800"/>
              <a:buChar char="●"/>
            </a:pPr>
            <a:r>
              <a:rPr lang="en" sz="2500" u="sng">
                <a:solidFill>
                  <a:schemeClr val="hlink"/>
                </a:solidFill>
                <a:hlinkClick r:id="rId3"/>
              </a:rPr>
              <a:t>Subscribe</a:t>
            </a:r>
            <a:r>
              <a:rPr lang="en" sz="2500"/>
              <a:t> to GovDelivery updates</a:t>
            </a:r>
            <a:endParaRPr sz="2500"/>
          </a:p>
          <a:p>
            <a:pPr indent="-342900" lvl="0" marL="457200" rtl="0" algn="l">
              <a:spcBef>
                <a:spcPts val="0"/>
              </a:spcBef>
              <a:spcAft>
                <a:spcPts val="0"/>
              </a:spcAft>
              <a:buSzPts val="1800"/>
              <a:buChar char="●"/>
            </a:pPr>
            <a:r>
              <a:rPr lang="en" sz="2500"/>
              <a:t>Attend </a:t>
            </a:r>
            <a:r>
              <a:rPr lang="en" sz="2500" u="sng">
                <a:solidFill>
                  <a:schemeClr val="hlink"/>
                </a:solidFill>
                <a:hlinkClick r:id="rId4"/>
              </a:rPr>
              <a:t>webinars</a:t>
            </a:r>
            <a:endParaRPr sz="2500"/>
          </a:p>
          <a:p>
            <a:pPr indent="-342900" lvl="0" marL="457200" rtl="0" algn="l">
              <a:spcBef>
                <a:spcPts val="0"/>
              </a:spcBef>
              <a:spcAft>
                <a:spcPts val="0"/>
              </a:spcAft>
              <a:buSzPts val="1800"/>
              <a:buChar char="●"/>
            </a:pPr>
            <a:r>
              <a:rPr lang="en" sz="2500"/>
              <a:t>Follow us on social media</a:t>
            </a:r>
            <a:endParaRPr sz="2500"/>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53"/>
          <p:cNvSpPr txBox="1"/>
          <p:nvPr>
            <p:ph type="title"/>
          </p:nvPr>
        </p:nvSpPr>
        <p:spPr>
          <a:xfrm>
            <a:off x="152400" y="0"/>
            <a:ext cx="8813100" cy="7314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
              <a:t>Subscribe to Updates</a:t>
            </a:r>
            <a:endParaRPr/>
          </a:p>
        </p:txBody>
      </p:sp>
      <p:pic>
        <p:nvPicPr>
          <p:cNvPr id="341" name="Google Shape;341;p53"/>
          <p:cNvPicPr preferRelativeResize="0"/>
          <p:nvPr/>
        </p:nvPicPr>
        <p:blipFill>
          <a:blip r:embed="rId3">
            <a:alphaModFix/>
          </a:blip>
          <a:stretch>
            <a:fillRect/>
          </a:stretch>
        </p:blipFill>
        <p:spPr>
          <a:xfrm>
            <a:off x="152400" y="882600"/>
            <a:ext cx="8839197" cy="2980072"/>
          </a:xfrm>
          <a:prstGeom prst="rect">
            <a:avLst/>
          </a:prstGeom>
          <a:no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pic>
      <p:sp>
        <p:nvSpPr>
          <p:cNvPr id="342" name="Google Shape;342;p53"/>
          <p:cNvSpPr/>
          <p:nvPr/>
        </p:nvSpPr>
        <p:spPr>
          <a:xfrm>
            <a:off x="7826750" y="2711150"/>
            <a:ext cx="759600" cy="2301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
        <p:nvSpPr>
          <p:cNvPr id="343" name="Google Shape;343;p53"/>
          <p:cNvSpPr txBox="1"/>
          <p:nvPr/>
        </p:nvSpPr>
        <p:spPr>
          <a:xfrm>
            <a:off x="5505950" y="4342025"/>
            <a:ext cx="3080400" cy="69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u="sng">
                <a:solidFill>
                  <a:schemeClr val="hlink"/>
                </a:solidFill>
                <a:latin typeface="Work Sans SemiBold"/>
                <a:ea typeface="Work Sans SemiBold"/>
                <a:cs typeface="Work Sans SemiBold"/>
                <a:sym typeface="Work Sans SemiBold"/>
                <a:hlinkClick r:id="rId4"/>
              </a:rPr>
              <a:t>revenue.iowa.gov</a:t>
            </a:r>
            <a:endParaRPr sz="2400">
              <a:solidFill>
                <a:schemeClr val="dk1"/>
              </a:solidFill>
              <a:latin typeface="Work Sans SemiBold"/>
              <a:ea typeface="Work Sans SemiBold"/>
              <a:cs typeface="Work Sans SemiBold"/>
              <a:sym typeface="Work Sans SemiBold"/>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54"/>
          <p:cNvSpPr txBox="1"/>
          <p:nvPr/>
        </p:nvSpPr>
        <p:spPr>
          <a:xfrm>
            <a:off x="3699825" y="857100"/>
            <a:ext cx="5243400" cy="1892400"/>
          </a:xfrm>
          <a:prstGeom prst="rect">
            <a:avLst/>
          </a:prstGeom>
          <a:noFill/>
          <a:ln>
            <a:noFill/>
          </a:ln>
        </p:spPr>
        <p:txBody>
          <a:bodyPr anchorCtr="0" anchor="t" bIns="45700" lIns="91425" spcFirstLastPara="1" rIns="91425" wrap="square" tIns="45700">
            <a:noAutofit/>
          </a:bodyPr>
          <a:lstStyle/>
          <a:p>
            <a:pPr indent="0" lvl="0" marL="0" rtl="0" algn="l">
              <a:spcBef>
                <a:spcPts val="640"/>
              </a:spcBef>
              <a:spcAft>
                <a:spcPts val="0"/>
              </a:spcAft>
              <a:buNone/>
            </a:pPr>
            <a:r>
              <a:t/>
            </a:r>
            <a:endParaRPr sz="2200">
              <a:solidFill>
                <a:srgbClr val="000000"/>
              </a:solidFill>
              <a:latin typeface="Source Sans Pro"/>
              <a:ea typeface="Source Sans Pro"/>
              <a:cs typeface="Source Sans Pro"/>
              <a:sym typeface="Source Sans Pro"/>
            </a:endParaRPr>
          </a:p>
          <a:p>
            <a:pPr indent="-368300" lvl="0" marL="457200" rtl="0" algn="l">
              <a:spcBef>
                <a:spcPts val="640"/>
              </a:spcBef>
              <a:spcAft>
                <a:spcPts val="0"/>
              </a:spcAft>
              <a:buClr>
                <a:srgbClr val="000000"/>
              </a:buClr>
              <a:buSzPts val="2200"/>
              <a:buFont typeface="Source Sans Pro"/>
              <a:buChar char="•"/>
            </a:pPr>
            <a:r>
              <a:rPr lang="en" sz="2200">
                <a:solidFill>
                  <a:srgbClr val="000000"/>
                </a:solidFill>
                <a:latin typeface="Source Sans Pro"/>
                <a:ea typeface="Source Sans Pro"/>
                <a:cs typeface="Source Sans Pro"/>
                <a:sym typeface="Source Sans Pro"/>
              </a:rPr>
              <a:t>Electronic Filing</a:t>
            </a:r>
            <a:endParaRPr sz="2200">
              <a:solidFill>
                <a:srgbClr val="000000"/>
              </a:solidFill>
              <a:latin typeface="Source Sans Pro"/>
              <a:ea typeface="Source Sans Pro"/>
              <a:cs typeface="Source Sans Pro"/>
              <a:sym typeface="Source Sans Pro"/>
            </a:endParaRPr>
          </a:p>
          <a:p>
            <a:pPr indent="-368300" lvl="0" marL="457200" rtl="0" algn="l">
              <a:spcBef>
                <a:spcPts val="0"/>
              </a:spcBef>
              <a:spcAft>
                <a:spcPts val="0"/>
              </a:spcAft>
              <a:buClr>
                <a:srgbClr val="000000"/>
              </a:buClr>
              <a:buSzPts val="2200"/>
              <a:buFont typeface="Source Sans Pro"/>
              <a:buChar char="•"/>
            </a:pPr>
            <a:r>
              <a:rPr lang="en" sz="2200">
                <a:solidFill>
                  <a:srgbClr val="000000"/>
                </a:solidFill>
                <a:latin typeface="Source Sans Pro"/>
                <a:ea typeface="Source Sans Pro"/>
                <a:cs typeface="Source Sans Pro"/>
                <a:sym typeface="Source Sans Pro"/>
              </a:rPr>
              <a:t>Economic, Fiscal, and </a:t>
            </a:r>
            <a:br>
              <a:rPr lang="en" sz="2200">
                <a:solidFill>
                  <a:srgbClr val="000000"/>
                </a:solidFill>
                <a:latin typeface="Source Sans Pro"/>
                <a:ea typeface="Source Sans Pro"/>
                <a:cs typeface="Source Sans Pro"/>
                <a:sym typeface="Source Sans Pro"/>
              </a:rPr>
            </a:br>
            <a:r>
              <a:rPr lang="en" sz="2200">
                <a:solidFill>
                  <a:srgbClr val="000000"/>
                </a:solidFill>
                <a:latin typeface="Source Sans Pro"/>
                <a:ea typeface="Source Sans Pro"/>
                <a:cs typeface="Source Sans Pro"/>
                <a:sym typeface="Source Sans Pro"/>
              </a:rPr>
              <a:t>Statistical Information</a:t>
            </a:r>
            <a:endParaRPr sz="2200">
              <a:solidFill>
                <a:srgbClr val="000000"/>
              </a:solidFill>
              <a:latin typeface="Source Sans Pro"/>
              <a:ea typeface="Source Sans Pro"/>
              <a:cs typeface="Source Sans Pro"/>
              <a:sym typeface="Source Sans Pro"/>
            </a:endParaRPr>
          </a:p>
          <a:p>
            <a:pPr indent="0" lvl="0" marL="0" rtl="0" algn="l">
              <a:spcBef>
                <a:spcPts val="640"/>
              </a:spcBef>
              <a:spcAft>
                <a:spcPts val="0"/>
              </a:spcAft>
              <a:buNone/>
            </a:pPr>
            <a:r>
              <a:t/>
            </a:r>
            <a:endParaRPr sz="2200">
              <a:solidFill>
                <a:srgbClr val="000000"/>
              </a:solidFill>
              <a:latin typeface="Source Sans Pro"/>
              <a:ea typeface="Source Sans Pro"/>
              <a:cs typeface="Source Sans Pro"/>
              <a:sym typeface="Source Sans Pro"/>
            </a:endParaRPr>
          </a:p>
          <a:p>
            <a:pPr indent="0" lvl="0" marL="0" rtl="0" algn="l">
              <a:spcBef>
                <a:spcPts val="640"/>
              </a:spcBef>
              <a:spcAft>
                <a:spcPts val="0"/>
              </a:spcAft>
              <a:buNone/>
            </a:pPr>
            <a:r>
              <a:t/>
            </a:r>
            <a:endParaRPr sz="2200">
              <a:solidFill>
                <a:srgbClr val="000000"/>
              </a:solidFill>
              <a:latin typeface="Source Sans Pro"/>
              <a:ea typeface="Source Sans Pro"/>
              <a:cs typeface="Source Sans Pro"/>
              <a:sym typeface="Source Sans Pro"/>
            </a:endParaRPr>
          </a:p>
        </p:txBody>
      </p:sp>
      <p:pic>
        <p:nvPicPr>
          <p:cNvPr id="349" name="Google Shape;349;p54"/>
          <p:cNvPicPr preferRelativeResize="0"/>
          <p:nvPr/>
        </p:nvPicPr>
        <p:blipFill>
          <a:blip r:embed="rId3">
            <a:alphaModFix/>
          </a:blip>
          <a:stretch>
            <a:fillRect/>
          </a:stretch>
        </p:blipFill>
        <p:spPr>
          <a:xfrm>
            <a:off x="699575" y="2749500"/>
            <a:ext cx="7718751" cy="1939626"/>
          </a:xfrm>
          <a:prstGeom prst="rect">
            <a:avLst/>
          </a:prstGeom>
          <a:noFill/>
          <a:ln>
            <a:noFill/>
          </a:ln>
        </p:spPr>
      </p:pic>
      <p:sp>
        <p:nvSpPr>
          <p:cNvPr id="350" name="Google Shape;350;p54"/>
          <p:cNvSpPr txBox="1"/>
          <p:nvPr>
            <p:ph type="title"/>
          </p:nvPr>
        </p:nvSpPr>
        <p:spPr>
          <a:xfrm>
            <a:off x="152400" y="0"/>
            <a:ext cx="8813100" cy="7314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
              <a:t>Subscribe to Updates</a:t>
            </a:r>
            <a:endParaRPr/>
          </a:p>
        </p:txBody>
      </p:sp>
      <p:sp>
        <p:nvSpPr>
          <p:cNvPr id="351" name="Google Shape;351;p54"/>
          <p:cNvSpPr txBox="1"/>
          <p:nvPr>
            <p:ph idx="1" type="body"/>
          </p:nvPr>
        </p:nvSpPr>
        <p:spPr>
          <a:xfrm>
            <a:off x="256032" y="857250"/>
            <a:ext cx="8727300" cy="3394500"/>
          </a:xfrm>
          <a:prstGeom prst="rect">
            <a:avLst/>
          </a:prstGeom>
        </p:spPr>
        <p:txBody>
          <a:bodyPr anchorCtr="0" anchor="t" bIns="45700" lIns="91425" spcFirstLastPara="1" rIns="91425" wrap="square" tIns="45700">
            <a:noAutofit/>
          </a:bodyPr>
          <a:lstStyle/>
          <a:p>
            <a:pPr indent="0" lvl="0" marL="0" rtl="0" algn="l">
              <a:spcBef>
                <a:spcPts val="700"/>
              </a:spcBef>
              <a:spcAft>
                <a:spcPts val="0"/>
              </a:spcAft>
              <a:buClr>
                <a:schemeClr val="dk1"/>
              </a:buClr>
              <a:buSzPts val="1100"/>
              <a:buFont typeface="Arial"/>
              <a:buNone/>
            </a:pPr>
            <a:r>
              <a:rPr lang="en"/>
              <a:t>Topics Include: </a:t>
            </a:r>
            <a:endParaRPr/>
          </a:p>
          <a:p>
            <a:pPr indent="-368300" lvl="0" marL="457200" rtl="0" algn="l">
              <a:spcBef>
                <a:spcPts val="700"/>
              </a:spcBef>
              <a:spcAft>
                <a:spcPts val="0"/>
              </a:spcAft>
              <a:buSzPts val="2200"/>
              <a:buChar char="•"/>
            </a:pPr>
            <a:r>
              <a:rPr lang="en"/>
              <a:t>Newsroom</a:t>
            </a:r>
            <a:endParaRPr/>
          </a:p>
          <a:p>
            <a:pPr indent="-368300" lvl="0" marL="457200" rtl="0" algn="l">
              <a:spcBef>
                <a:spcPts val="0"/>
              </a:spcBef>
              <a:spcAft>
                <a:spcPts val="0"/>
              </a:spcAft>
              <a:buSzPts val="2200"/>
              <a:buChar char="•"/>
            </a:pPr>
            <a:r>
              <a:rPr lang="en"/>
              <a:t>Tax Information</a:t>
            </a:r>
            <a:endParaRPr/>
          </a:p>
          <a:p>
            <a:pPr indent="-368300" lvl="0" marL="457200" rtl="0" algn="l">
              <a:spcBef>
                <a:spcPts val="0"/>
              </a:spcBef>
              <a:spcAft>
                <a:spcPts val="0"/>
              </a:spcAft>
              <a:buSzPts val="2200"/>
              <a:buChar char="•"/>
            </a:pPr>
            <a:r>
              <a:rPr lang="en"/>
              <a:t>Law &amp; Policy Updates</a:t>
            </a:r>
            <a:endParaRPr/>
          </a:p>
          <a:p>
            <a:pPr indent="-368300" lvl="0" marL="457200" rtl="0" algn="l">
              <a:spcBef>
                <a:spcPts val="0"/>
              </a:spcBef>
              <a:spcAft>
                <a:spcPts val="0"/>
              </a:spcAft>
              <a:buSzPts val="2200"/>
              <a:buChar char="•"/>
            </a:pPr>
            <a:r>
              <a:rPr lang="en"/>
              <a:t>GovConnectIowa</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55"/>
          <p:cNvSpPr txBox="1"/>
          <p:nvPr>
            <p:ph type="ctrTitle"/>
          </p:nvPr>
        </p:nvSpPr>
        <p:spPr>
          <a:xfrm>
            <a:off x="339625" y="2099250"/>
            <a:ext cx="8562300" cy="945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
              <a:t>Live Q&amp;A</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pic>
        <p:nvPicPr>
          <p:cNvPr id="75" name="Google Shape;75;p14"/>
          <p:cNvPicPr preferRelativeResize="0"/>
          <p:nvPr/>
        </p:nvPicPr>
        <p:blipFill rotWithShape="1">
          <a:blip r:embed="rId3">
            <a:alphaModFix/>
          </a:blip>
          <a:srcRect b="0" l="-669" r="-669" t="0"/>
          <a:stretch/>
        </p:blipFill>
        <p:spPr>
          <a:xfrm>
            <a:off x="-20675" y="0"/>
            <a:ext cx="9185376" cy="5143499"/>
          </a:xfrm>
          <a:prstGeom prst="rect">
            <a:avLst/>
          </a:prstGeom>
          <a:noFill/>
          <a:ln>
            <a:noFill/>
          </a:ln>
        </p:spPr>
      </p:pic>
      <p:sp>
        <p:nvSpPr>
          <p:cNvPr id="76" name="Google Shape;76;p14"/>
          <p:cNvSpPr/>
          <p:nvPr/>
        </p:nvSpPr>
        <p:spPr>
          <a:xfrm>
            <a:off x="6742813" y="1193112"/>
            <a:ext cx="840300" cy="2292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
        <p:nvSpPr>
          <p:cNvPr id="77" name="Google Shape;77;p14"/>
          <p:cNvSpPr/>
          <p:nvPr/>
        </p:nvSpPr>
        <p:spPr>
          <a:xfrm>
            <a:off x="8185713" y="77748"/>
            <a:ext cx="322500" cy="2292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
        <p:nvSpPr>
          <p:cNvPr id="78" name="Google Shape;78;p14"/>
          <p:cNvSpPr/>
          <p:nvPr/>
        </p:nvSpPr>
        <p:spPr>
          <a:xfrm>
            <a:off x="3242275" y="3904300"/>
            <a:ext cx="2070900" cy="3141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
        <p:nvSpPr>
          <p:cNvPr id="79" name="Google Shape;79;p14"/>
          <p:cNvSpPr/>
          <p:nvPr/>
        </p:nvSpPr>
        <p:spPr>
          <a:xfrm>
            <a:off x="2478375" y="4914325"/>
            <a:ext cx="4082400" cy="169800"/>
          </a:xfrm>
          <a:prstGeom prst="rect">
            <a:avLst/>
          </a:prstGeom>
          <a:noFill/>
          <a:ln cap="flat" cmpd="sng" w="9525">
            <a:solidFill>
              <a:srgbClr val="F4CCC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
        <p:nvSpPr>
          <p:cNvPr id="80" name="Google Shape;80;p14"/>
          <p:cNvSpPr txBox="1"/>
          <p:nvPr/>
        </p:nvSpPr>
        <p:spPr>
          <a:xfrm>
            <a:off x="7859550" y="-67925"/>
            <a:ext cx="4158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solidFill>
                  <a:schemeClr val="dk1"/>
                </a:solidFill>
                <a:latin typeface="Source Sans Pro"/>
                <a:ea typeface="Source Sans Pro"/>
                <a:cs typeface="Source Sans Pro"/>
                <a:sym typeface="Source Sans Pro"/>
              </a:rPr>
              <a:t>1</a:t>
            </a:r>
            <a:endParaRPr sz="2000">
              <a:solidFill>
                <a:schemeClr val="dk1"/>
              </a:solidFill>
              <a:latin typeface="Source Sans Pro"/>
              <a:ea typeface="Source Sans Pro"/>
              <a:cs typeface="Source Sans Pro"/>
              <a:sym typeface="Source Sans Pro"/>
            </a:endParaRPr>
          </a:p>
        </p:txBody>
      </p:sp>
      <p:sp>
        <p:nvSpPr>
          <p:cNvPr id="81" name="Google Shape;81;p14"/>
          <p:cNvSpPr txBox="1"/>
          <p:nvPr/>
        </p:nvSpPr>
        <p:spPr>
          <a:xfrm>
            <a:off x="7630400" y="1014125"/>
            <a:ext cx="4158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solidFill>
                  <a:schemeClr val="dk1"/>
                </a:solidFill>
                <a:latin typeface="Source Sans Pro"/>
                <a:ea typeface="Source Sans Pro"/>
                <a:cs typeface="Source Sans Pro"/>
                <a:sym typeface="Source Sans Pro"/>
              </a:rPr>
              <a:t>2</a:t>
            </a:r>
            <a:endParaRPr sz="2000">
              <a:solidFill>
                <a:schemeClr val="dk1"/>
              </a:solidFill>
              <a:latin typeface="Source Sans Pro"/>
              <a:ea typeface="Source Sans Pro"/>
              <a:cs typeface="Source Sans Pro"/>
              <a:sym typeface="Source Sans Pro"/>
            </a:endParaRPr>
          </a:p>
        </p:txBody>
      </p:sp>
      <p:sp>
        <p:nvSpPr>
          <p:cNvPr id="82" name="Google Shape;82;p14"/>
          <p:cNvSpPr txBox="1"/>
          <p:nvPr/>
        </p:nvSpPr>
        <p:spPr>
          <a:xfrm>
            <a:off x="5313175" y="3815050"/>
            <a:ext cx="4158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solidFill>
                  <a:schemeClr val="dk1"/>
                </a:solidFill>
                <a:latin typeface="Source Sans Pro"/>
                <a:ea typeface="Source Sans Pro"/>
                <a:cs typeface="Source Sans Pro"/>
                <a:sym typeface="Source Sans Pro"/>
              </a:rPr>
              <a:t>3</a:t>
            </a:r>
            <a:endParaRPr sz="2000">
              <a:solidFill>
                <a:schemeClr val="dk1"/>
              </a:solidFill>
              <a:latin typeface="Source Sans Pro"/>
              <a:ea typeface="Source Sans Pro"/>
              <a:cs typeface="Source Sans Pro"/>
              <a:sym typeface="Source Sans Pro"/>
            </a:endParaRPr>
          </a:p>
        </p:txBody>
      </p:sp>
      <p:sp>
        <p:nvSpPr>
          <p:cNvPr id="83" name="Google Shape;83;p14"/>
          <p:cNvSpPr txBox="1"/>
          <p:nvPr/>
        </p:nvSpPr>
        <p:spPr>
          <a:xfrm>
            <a:off x="2002350" y="4752925"/>
            <a:ext cx="4158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solidFill>
                  <a:schemeClr val="lt1"/>
                </a:solidFill>
                <a:latin typeface="Source Sans Pro"/>
                <a:ea typeface="Source Sans Pro"/>
                <a:cs typeface="Source Sans Pro"/>
                <a:sym typeface="Source Sans Pro"/>
              </a:rPr>
              <a:t>4</a:t>
            </a:r>
            <a:endParaRPr sz="2000">
              <a:solidFill>
                <a:schemeClr val="lt1"/>
              </a:solidFill>
              <a:latin typeface="Source Sans Pro"/>
              <a:ea typeface="Source Sans Pro"/>
              <a:cs typeface="Source Sans Pro"/>
              <a:sym typeface="Source Sans Pr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5"/>
          <p:cNvSpPr txBox="1"/>
          <p:nvPr>
            <p:ph type="ctrTitle"/>
          </p:nvPr>
        </p:nvSpPr>
        <p:spPr>
          <a:xfrm>
            <a:off x="290850" y="2099250"/>
            <a:ext cx="8562300" cy="945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
              <a:t>Access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6"/>
          <p:cNvSpPr txBox="1"/>
          <p:nvPr>
            <p:ph type="title"/>
          </p:nvPr>
        </p:nvSpPr>
        <p:spPr>
          <a:xfrm>
            <a:off x="152400" y="0"/>
            <a:ext cx="8813100" cy="730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
              <a:t>Gaining Access</a:t>
            </a:r>
            <a:endParaRPr/>
          </a:p>
        </p:txBody>
      </p:sp>
      <p:sp>
        <p:nvSpPr>
          <p:cNvPr id="94" name="Google Shape;94;p16"/>
          <p:cNvSpPr txBox="1"/>
          <p:nvPr>
            <p:ph idx="1" type="body"/>
          </p:nvPr>
        </p:nvSpPr>
        <p:spPr>
          <a:xfrm>
            <a:off x="253525" y="857250"/>
            <a:ext cx="8712000" cy="3394500"/>
          </a:xfrm>
          <a:prstGeom prst="rect">
            <a:avLst/>
          </a:prstGeom>
        </p:spPr>
        <p:txBody>
          <a:bodyPr anchorCtr="0" anchor="t" bIns="45700" lIns="91425" spcFirstLastPara="1" rIns="91425" wrap="square" tIns="45700">
            <a:noAutofit/>
          </a:bodyPr>
          <a:lstStyle/>
          <a:p>
            <a:pPr indent="0" lvl="0" marL="0" rtl="0" algn="l">
              <a:spcBef>
                <a:spcPts val="700"/>
              </a:spcBef>
              <a:spcAft>
                <a:spcPts val="0"/>
              </a:spcAft>
              <a:buClr>
                <a:schemeClr val="dk1"/>
              </a:buClr>
              <a:buSzPts val="1100"/>
              <a:buFont typeface="Arial"/>
              <a:buNone/>
            </a:pPr>
            <a:r>
              <a:rPr b="1" lang="en"/>
              <a:t>Local Authority Users</a:t>
            </a:r>
            <a:r>
              <a:rPr lang="en"/>
              <a:t>: Send an email to </a:t>
            </a:r>
            <a:r>
              <a:rPr lang="en" u="sng">
                <a:solidFill>
                  <a:schemeClr val="hlink"/>
                </a:solidFill>
                <a:hlinkClick r:id="rId3"/>
              </a:rPr>
              <a:t>licensing@iowaabd.com</a:t>
            </a:r>
            <a:r>
              <a:rPr lang="en"/>
              <a:t> from your verified government city or county email address with the following information:</a:t>
            </a:r>
            <a:endParaRPr/>
          </a:p>
          <a:p>
            <a:pPr indent="-368300" lvl="0" marL="457200" rtl="0" algn="l">
              <a:spcBef>
                <a:spcPts val="700"/>
              </a:spcBef>
              <a:spcAft>
                <a:spcPts val="0"/>
              </a:spcAft>
              <a:buSzPts val="2200"/>
              <a:buChar char="•"/>
            </a:pPr>
            <a:r>
              <a:rPr lang="en"/>
              <a:t>Your name</a:t>
            </a:r>
            <a:endParaRPr/>
          </a:p>
          <a:p>
            <a:pPr indent="-368300" lvl="0" marL="457200" rtl="0" algn="l">
              <a:spcBef>
                <a:spcPts val="0"/>
              </a:spcBef>
              <a:spcAft>
                <a:spcPts val="0"/>
              </a:spcAft>
              <a:buSzPts val="2200"/>
              <a:buChar char="•"/>
            </a:pPr>
            <a:r>
              <a:rPr lang="en"/>
              <a:t>The city or county you require access to</a:t>
            </a:r>
            <a:endParaRPr/>
          </a:p>
          <a:p>
            <a:pPr indent="-368300" lvl="0" marL="457200" rtl="0" algn="l">
              <a:spcBef>
                <a:spcPts val="0"/>
              </a:spcBef>
              <a:spcAft>
                <a:spcPts val="0"/>
              </a:spcAft>
              <a:buSzPts val="2200"/>
              <a:buChar char="•"/>
            </a:pPr>
            <a:r>
              <a:rPr lang="en"/>
              <a:t>Any other helpful information</a:t>
            </a:r>
            <a:endParaRPr/>
          </a:p>
          <a:p>
            <a:pPr indent="0" lvl="0" marL="0" rtl="0" algn="l">
              <a:spcBef>
                <a:spcPts val="700"/>
              </a:spcBef>
              <a:spcAft>
                <a:spcPts val="0"/>
              </a:spcAft>
              <a:buNone/>
            </a:pPr>
            <a:r>
              <a:rPr lang="en"/>
              <a:t>If you already use GovConnectIowa, please provide your existing username.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98" name="Shape 98"/>
        <p:cNvGrpSpPr/>
        <p:nvPr/>
      </p:nvGrpSpPr>
      <p:grpSpPr>
        <a:xfrm>
          <a:off x="0" y="0"/>
          <a:ext cx="0" cy="0"/>
          <a:chOff x="0" y="0"/>
          <a:chExt cx="0" cy="0"/>
        </a:xfrm>
      </p:grpSpPr>
      <p:sp>
        <p:nvSpPr>
          <p:cNvPr id="99" name="Google Shape;99;p17"/>
          <p:cNvSpPr txBox="1"/>
          <p:nvPr>
            <p:ph type="title"/>
          </p:nvPr>
        </p:nvSpPr>
        <p:spPr>
          <a:xfrm>
            <a:off x="152400" y="0"/>
            <a:ext cx="8813100" cy="730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
              <a:t>Gaining Access</a:t>
            </a:r>
            <a:endParaRPr/>
          </a:p>
        </p:txBody>
      </p:sp>
      <p:sp>
        <p:nvSpPr>
          <p:cNvPr id="100" name="Google Shape;100;p17"/>
          <p:cNvSpPr txBox="1"/>
          <p:nvPr>
            <p:ph idx="1" type="body"/>
          </p:nvPr>
        </p:nvSpPr>
        <p:spPr>
          <a:xfrm>
            <a:off x="520925" y="1266200"/>
            <a:ext cx="8327400" cy="3394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 sz="2000"/>
              <a:t>Dramshop Carriers: </a:t>
            </a:r>
            <a:r>
              <a:rPr lang="en" sz="2000"/>
              <a:t>Send an email to </a:t>
            </a:r>
            <a:r>
              <a:rPr lang="en" sz="2000" u="sng">
                <a:solidFill>
                  <a:schemeClr val="hlink"/>
                </a:solidFill>
                <a:hlinkClick r:id="rId3"/>
              </a:rPr>
              <a:t>licensing@iowaabd.com</a:t>
            </a:r>
            <a:r>
              <a:rPr lang="en" sz="2000"/>
              <a:t> with a signed document on company letterhead including:</a:t>
            </a:r>
            <a:endParaRPr sz="2000"/>
          </a:p>
          <a:p>
            <a:pPr indent="-355600" lvl="0" marL="457200" rtl="0" algn="l">
              <a:spcBef>
                <a:spcPts val="1200"/>
              </a:spcBef>
              <a:spcAft>
                <a:spcPts val="0"/>
              </a:spcAft>
              <a:buSzPts val="2000"/>
              <a:buChar char="●"/>
            </a:pPr>
            <a:r>
              <a:rPr lang="en" sz="2000"/>
              <a:t>Authorized representatives (full name, company phone, and email).</a:t>
            </a:r>
            <a:endParaRPr sz="2000"/>
          </a:p>
          <a:p>
            <a:pPr indent="-355600" lvl="0" marL="457200" rtl="0" algn="l">
              <a:spcBef>
                <a:spcPts val="0"/>
              </a:spcBef>
              <a:spcAft>
                <a:spcPts val="0"/>
              </a:spcAft>
              <a:buSzPts val="2000"/>
              <a:buChar char="●"/>
            </a:pPr>
            <a:r>
              <a:rPr lang="en" sz="2000"/>
              <a:t>Underwriting companies each representative is authorized to verify.</a:t>
            </a:r>
            <a:endParaRPr sz="2000"/>
          </a:p>
          <a:p>
            <a:pPr indent="-355600" lvl="0" marL="457200" rtl="0" algn="l">
              <a:spcBef>
                <a:spcPts val="0"/>
              </a:spcBef>
              <a:spcAft>
                <a:spcPts val="0"/>
              </a:spcAft>
              <a:buSzPts val="2000"/>
              <a:buChar char="●"/>
            </a:pPr>
            <a:r>
              <a:rPr lang="en" sz="2000"/>
              <a:t>Date and signature of an underwriting manager or supervisor.</a:t>
            </a:r>
            <a:endParaRPr sz="2000"/>
          </a:p>
          <a:p>
            <a:pPr indent="0" lvl="0" marL="0" rtl="0" algn="l">
              <a:spcBef>
                <a:spcPts val="1200"/>
              </a:spcBef>
              <a:spcAft>
                <a:spcPts val="0"/>
              </a:spcAft>
              <a:buNone/>
            </a:pPr>
            <a:r>
              <a:rPr b="1" lang="en" sz="2000"/>
              <a:t>Note:</a:t>
            </a:r>
            <a:r>
              <a:rPr lang="en" sz="2000"/>
              <a:t> Only alcohol licensing staff can create a dramshop user ID.</a:t>
            </a:r>
            <a:endParaRPr sz="20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8"/>
          <p:cNvSpPr txBox="1"/>
          <p:nvPr>
            <p:ph type="title"/>
          </p:nvPr>
        </p:nvSpPr>
        <p:spPr>
          <a:xfrm>
            <a:off x="152400" y="0"/>
            <a:ext cx="8813100" cy="730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
              <a:t>Managing or Revoking Access to Others</a:t>
            </a:r>
            <a:endParaRPr/>
          </a:p>
        </p:txBody>
      </p:sp>
      <p:pic>
        <p:nvPicPr>
          <p:cNvPr descr="Beautify this slide" id="106" name="Google Shape;106;p18"/>
          <p:cNvPicPr preferRelativeResize="0"/>
          <p:nvPr/>
        </p:nvPicPr>
        <p:blipFill rotWithShape="1">
          <a:blip r:embed="rId3">
            <a:alphaModFix/>
          </a:blip>
          <a:srcRect b="19384" l="20474" r="21047" t="20901"/>
          <a:stretch/>
        </p:blipFill>
        <p:spPr>
          <a:xfrm>
            <a:off x="1516438" y="1007653"/>
            <a:ext cx="6111124" cy="3473850"/>
          </a:xfrm>
          <a:prstGeom prst="rect">
            <a:avLst/>
          </a:prstGeom>
          <a:no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pic>
    </p:spTree>
  </p:cSld>
  <p:clrMapOvr>
    <a:masterClrMapping/>
  </p:clrMapOvr>
</p:sld>
</file>

<file path=ppt/theme/theme1.xml><?xml version="1.0" encoding="utf-8"?>
<a:theme xmlns:a="http://schemas.openxmlformats.org/drawingml/2006/main" xmlns:r="http://schemas.openxmlformats.org/officeDocument/2006/relationships" name="IOWA IDR 2024">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