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8" r:id="rId4"/>
    <p:sldMasterId id="2147484041" r:id="rId5"/>
  </p:sldMasterIdLst>
  <p:notesMasterIdLst>
    <p:notesMasterId r:id="rId55"/>
  </p:notesMasterIdLst>
  <p:sldIdLst>
    <p:sldId id="256" r:id="rId6"/>
    <p:sldId id="257" r:id="rId7"/>
    <p:sldId id="258" r:id="rId8"/>
    <p:sldId id="1632" r:id="rId9"/>
    <p:sldId id="259" r:id="rId10"/>
    <p:sldId id="260" r:id="rId11"/>
    <p:sldId id="261" r:id="rId12"/>
    <p:sldId id="262" r:id="rId13"/>
    <p:sldId id="263" r:id="rId14"/>
    <p:sldId id="264" r:id="rId15"/>
    <p:sldId id="280" r:id="rId16"/>
    <p:sldId id="266" r:id="rId17"/>
    <p:sldId id="267" r:id="rId18"/>
    <p:sldId id="268" r:id="rId19"/>
    <p:sldId id="269" r:id="rId20"/>
    <p:sldId id="1633" r:id="rId21"/>
    <p:sldId id="1590" r:id="rId22"/>
    <p:sldId id="1593" r:id="rId23"/>
    <p:sldId id="1586" r:id="rId24"/>
    <p:sldId id="1623" r:id="rId25"/>
    <p:sldId id="1594" r:id="rId26"/>
    <p:sldId id="1615" r:id="rId27"/>
    <p:sldId id="1596" r:id="rId28"/>
    <p:sldId id="1598" r:id="rId29"/>
    <p:sldId id="1599" r:id="rId30"/>
    <p:sldId id="1602" r:id="rId31"/>
    <p:sldId id="1606" r:id="rId32"/>
    <p:sldId id="1608" r:id="rId33"/>
    <p:sldId id="1609" r:id="rId34"/>
    <p:sldId id="1626" r:id="rId35"/>
    <p:sldId id="1610" r:id="rId36"/>
    <p:sldId id="1625" r:id="rId37"/>
    <p:sldId id="1621" r:id="rId38"/>
    <p:sldId id="1620" r:id="rId39"/>
    <p:sldId id="1628" r:id="rId40"/>
    <p:sldId id="1617" r:id="rId41"/>
    <p:sldId id="1616" r:id="rId42"/>
    <p:sldId id="1622" r:id="rId43"/>
    <p:sldId id="1618" r:id="rId44"/>
    <p:sldId id="299" r:id="rId45"/>
    <p:sldId id="1624" r:id="rId46"/>
    <p:sldId id="1629" r:id="rId47"/>
    <p:sldId id="1630" r:id="rId48"/>
    <p:sldId id="1612" r:id="rId49"/>
    <p:sldId id="276" r:id="rId50"/>
    <p:sldId id="277" r:id="rId51"/>
    <p:sldId id="1631" r:id="rId52"/>
    <p:sldId id="278" r:id="rId53"/>
    <p:sldId id="27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F0"/>
    <a:srgbClr val="4BE7EB"/>
    <a:srgbClr val="18D9DE"/>
    <a:srgbClr val="14BABE"/>
    <a:srgbClr val="849324"/>
    <a:srgbClr val="238EBB"/>
    <a:srgbClr val="ED2B00"/>
    <a:srgbClr val="FFBE0B"/>
    <a:srgbClr val="015773"/>
    <a:srgbClr val="C3C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FACF1B-A733-428D-9480-FBDF09FE64F5}" v="1" dt="2026-04-15T03:33:09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e Andersen" userId="1bef51e2-9c30-41be-ad83-b0974d6adaf3" providerId="ADAL" clId="{A4426188-B30A-40A6-A46F-5F2B7391C2C3}"/>
    <pc:docChg chg="undo custSel addSld modSld">
      <pc:chgData name="Nichole Andersen" userId="1bef51e2-9c30-41be-ad83-b0974d6adaf3" providerId="ADAL" clId="{A4426188-B30A-40A6-A46F-5F2B7391C2C3}" dt="2026-04-10T18:26:44.755" v="468" actId="20577"/>
      <pc:docMkLst>
        <pc:docMk/>
      </pc:docMkLst>
      <pc:sldChg chg="modSp mod">
        <pc:chgData name="Nichole Andersen" userId="1bef51e2-9c30-41be-ad83-b0974d6adaf3" providerId="ADAL" clId="{A4426188-B30A-40A6-A46F-5F2B7391C2C3}" dt="2026-04-10T17:37:16.958" v="0" actId="948"/>
        <pc:sldMkLst>
          <pc:docMk/>
          <pc:sldMk cId="0" sldId="256"/>
        </pc:sldMkLst>
        <pc:spChg chg="mod">
          <ac:chgData name="Nichole Andersen" userId="1bef51e2-9c30-41be-ad83-b0974d6adaf3" providerId="ADAL" clId="{A4426188-B30A-40A6-A46F-5F2B7391C2C3}" dt="2026-04-10T17:37:16.958" v="0" actId="948"/>
          <ac:spMkLst>
            <pc:docMk/>
            <pc:sldMk cId="0" sldId="256"/>
            <ac:spMk id="3" creationId="{00000000-0000-0000-0000-000000000000}"/>
          </ac:spMkLst>
        </pc:spChg>
      </pc:sldChg>
      <pc:sldChg chg="addSp delSp modSp new mod setBg modClrScheme chgLayout">
        <pc:chgData name="Nichole Andersen" userId="1bef51e2-9c30-41be-ad83-b0974d6adaf3" providerId="ADAL" clId="{A4426188-B30A-40A6-A46F-5F2B7391C2C3}" dt="2026-04-10T18:26:44.755" v="468" actId="20577"/>
        <pc:sldMkLst>
          <pc:docMk/>
          <pc:sldMk cId="1547090479" sldId="1631"/>
        </pc:sldMkLst>
        <pc:spChg chg="add mod ord">
          <ac:chgData name="Nichole Andersen" userId="1bef51e2-9c30-41be-ad83-b0974d6adaf3" providerId="ADAL" clId="{A4426188-B30A-40A6-A46F-5F2B7391C2C3}" dt="2026-04-10T18:21:43.801" v="433" actId="1035"/>
          <ac:spMkLst>
            <pc:docMk/>
            <pc:sldMk cId="1547090479" sldId="1631"/>
            <ac:spMk id="7" creationId="{6B63E2CD-FAD7-93F7-A01F-516A4FEC6EB9}"/>
          </ac:spMkLst>
        </pc:spChg>
        <pc:spChg chg="add mod">
          <ac:chgData name="Nichole Andersen" userId="1bef51e2-9c30-41be-ad83-b0974d6adaf3" providerId="ADAL" clId="{A4426188-B30A-40A6-A46F-5F2B7391C2C3}" dt="2026-04-10T18:22:17.177" v="436" actId="207"/>
          <ac:spMkLst>
            <pc:docMk/>
            <pc:sldMk cId="1547090479" sldId="1631"/>
            <ac:spMk id="19" creationId="{EBF09E4F-636A-4DCE-BFD4-D5E3396739FD}"/>
          </ac:spMkLst>
        </pc:spChg>
        <pc:spChg chg="add mod ord">
          <ac:chgData name="Nichole Andersen" userId="1bef51e2-9c30-41be-ad83-b0974d6adaf3" providerId="ADAL" clId="{A4426188-B30A-40A6-A46F-5F2B7391C2C3}" dt="2026-04-10T18:24:40.098" v="452" actId="207"/>
          <ac:spMkLst>
            <pc:docMk/>
            <pc:sldMk cId="1547090479" sldId="1631"/>
            <ac:spMk id="21" creationId="{7938509D-CD7D-D38A-C6B5-32FC0CF17EA2}"/>
          </ac:spMkLst>
        </pc:spChg>
        <pc:spChg chg="add">
          <ac:chgData name="Nichole Andersen" userId="1bef51e2-9c30-41be-ad83-b0974d6adaf3" providerId="ADAL" clId="{A4426188-B30A-40A6-A46F-5F2B7391C2C3}" dt="2026-04-10T18:00:56.801" v="231" actId="26606"/>
          <ac:spMkLst>
            <pc:docMk/>
            <pc:sldMk cId="1547090479" sldId="1631"/>
            <ac:spMk id="117" creationId="{DCC231C8-C761-4B31-9B1C-C6D19248C6B3}"/>
          </ac:spMkLst>
        </pc:spChg>
        <pc:graphicFrameChg chg="add mod modGraphic">
          <ac:chgData name="Nichole Andersen" userId="1bef51e2-9c30-41be-ad83-b0974d6adaf3" providerId="ADAL" clId="{A4426188-B30A-40A6-A46F-5F2B7391C2C3}" dt="2026-04-10T18:26:44.755" v="468" actId="20577"/>
          <ac:graphicFrameMkLst>
            <pc:docMk/>
            <pc:sldMk cId="1547090479" sldId="1631"/>
            <ac:graphicFrameMk id="88" creationId="{F71A6469-5CBB-6B76-9D8C-797E93DEDED9}"/>
          </ac:graphicFrameMkLst>
        </pc:graphicFrameChg>
        <pc:picChg chg="add mod">
          <ac:chgData name="Nichole Andersen" userId="1bef51e2-9c30-41be-ad83-b0974d6adaf3" providerId="ADAL" clId="{A4426188-B30A-40A6-A46F-5F2B7391C2C3}" dt="2026-04-10T18:22:05.164" v="435" actId="1076"/>
          <ac:picMkLst>
            <pc:docMk/>
            <pc:sldMk cId="1547090479" sldId="1631"/>
            <ac:picMk id="11" creationId="{3108E043-F851-73E1-AE1F-1D744D2004E7}"/>
          </ac:picMkLst>
        </pc:picChg>
        <pc:cxnChg chg="add mod">
          <ac:chgData name="Nichole Andersen" userId="1bef51e2-9c30-41be-ad83-b0974d6adaf3" providerId="ADAL" clId="{A4426188-B30A-40A6-A46F-5F2B7391C2C3}" dt="2026-04-10T18:22:35.329" v="438" actId="14100"/>
          <ac:cxnSpMkLst>
            <pc:docMk/>
            <pc:sldMk cId="1547090479" sldId="1631"/>
            <ac:cxnSpMk id="13" creationId="{304FCCA2-8419-A5B4-80B1-7E75AD5BCE66}"/>
          </ac:cxnSpMkLst>
        </pc:cxnChg>
      </pc:sldChg>
    </pc:docChg>
  </pc:docChgLst>
  <pc:docChgLst>
    <pc:chgData name="Gene Gettys" userId="0a7631a4-8982-476c-acfd-b8cdb1757c28" providerId="ADAL" clId="{7605467B-53C8-4F3E-88A0-5F5CB992B488}"/>
    <pc:docChg chg="undo custSel addSld delSld modSld sldOrd">
      <pc:chgData name="Gene Gettys" userId="0a7631a4-8982-476c-acfd-b8cdb1757c28" providerId="ADAL" clId="{7605467B-53C8-4F3E-88A0-5F5CB992B488}" dt="2026-04-15T21:11:54.138" v="163"/>
      <pc:docMkLst>
        <pc:docMk/>
      </pc:docMkLst>
      <pc:sldChg chg="modSp mod">
        <pc:chgData name="Gene Gettys" userId="0a7631a4-8982-476c-acfd-b8cdb1757c28" providerId="ADAL" clId="{7605467B-53C8-4F3E-88A0-5F5CB992B488}" dt="2026-04-15T03:55:25.235" v="141" actId="20577"/>
        <pc:sldMkLst>
          <pc:docMk/>
          <pc:sldMk cId="0" sldId="256"/>
        </pc:sldMkLst>
        <pc:spChg chg="mod">
          <ac:chgData name="Gene Gettys" userId="0a7631a4-8982-476c-acfd-b8cdb1757c28" providerId="ADAL" clId="{7605467B-53C8-4F3E-88A0-5F5CB992B488}" dt="2026-04-15T03:55:25.235" v="141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Gene Gettys" userId="0a7631a4-8982-476c-acfd-b8cdb1757c28" providerId="ADAL" clId="{7605467B-53C8-4F3E-88A0-5F5CB992B488}" dt="2026-04-15T04:00:37.451" v="153" actId="6549"/>
        <pc:sldMkLst>
          <pc:docMk/>
          <pc:sldMk cId="0" sldId="258"/>
        </pc:sldMkLst>
        <pc:spChg chg="mod">
          <ac:chgData name="Gene Gettys" userId="0a7631a4-8982-476c-acfd-b8cdb1757c28" providerId="ADAL" clId="{7605467B-53C8-4F3E-88A0-5F5CB992B488}" dt="2026-04-15T04:00:37.451" v="153" actId="6549"/>
          <ac:spMkLst>
            <pc:docMk/>
            <pc:sldMk cId="0" sldId="258"/>
            <ac:spMk id="2" creationId="{00000000-0000-0000-0000-000000000000}"/>
          </ac:spMkLst>
        </pc:spChg>
      </pc:sldChg>
      <pc:sldChg chg="del">
        <pc:chgData name="Gene Gettys" userId="0a7631a4-8982-476c-acfd-b8cdb1757c28" providerId="ADAL" clId="{7605467B-53C8-4F3E-88A0-5F5CB992B488}" dt="2026-04-15T21:09:41.152" v="154" actId="2696"/>
        <pc:sldMkLst>
          <pc:docMk/>
          <pc:sldMk cId="0" sldId="270"/>
        </pc:sldMkLst>
      </pc:sldChg>
      <pc:sldChg chg="del">
        <pc:chgData name="Gene Gettys" userId="0a7631a4-8982-476c-acfd-b8cdb1757c28" providerId="ADAL" clId="{7605467B-53C8-4F3E-88A0-5F5CB992B488}" dt="2026-04-15T21:10:04.892" v="155" actId="47"/>
        <pc:sldMkLst>
          <pc:docMk/>
          <pc:sldMk cId="0" sldId="271"/>
        </pc:sldMkLst>
      </pc:sldChg>
      <pc:sldChg chg="del">
        <pc:chgData name="Gene Gettys" userId="0a7631a4-8982-476c-acfd-b8cdb1757c28" providerId="ADAL" clId="{7605467B-53C8-4F3E-88A0-5F5CB992B488}" dt="2026-04-15T21:10:33.079" v="156" actId="47"/>
        <pc:sldMkLst>
          <pc:docMk/>
          <pc:sldMk cId="0" sldId="272"/>
        </pc:sldMkLst>
      </pc:sldChg>
      <pc:sldChg chg="del">
        <pc:chgData name="Gene Gettys" userId="0a7631a4-8982-476c-acfd-b8cdb1757c28" providerId="ADAL" clId="{7605467B-53C8-4F3E-88A0-5F5CB992B488}" dt="2026-04-15T21:10:42.719" v="157" actId="47"/>
        <pc:sldMkLst>
          <pc:docMk/>
          <pc:sldMk cId="0" sldId="273"/>
        </pc:sldMkLst>
      </pc:sldChg>
      <pc:sldChg chg="del">
        <pc:chgData name="Gene Gettys" userId="0a7631a4-8982-476c-acfd-b8cdb1757c28" providerId="ADAL" clId="{7605467B-53C8-4F3E-88A0-5F5CB992B488}" dt="2026-04-15T21:10:44.544" v="158" actId="47"/>
        <pc:sldMkLst>
          <pc:docMk/>
          <pc:sldMk cId="0" sldId="274"/>
        </pc:sldMkLst>
      </pc:sldChg>
      <pc:sldChg chg="del">
        <pc:chgData name="Gene Gettys" userId="0a7631a4-8982-476c-acfd-b8cdb1757c28" providerId="ADAL" clId="{7605467B-53C8-4F3E-88A0-5F5CB992B488}" dt="2026-04-15T21:10:46.448" v="159" actId="47"/>
        <pc:sldMkLst>
          <pc:docMk/>
          <pc:sldMk cId="0" sldId="275"/>
        </pc:sldMkLst>
      </pc:sldChg>
      <pc:sldChg chg="ord">
        <pc:chgData name="Gene Gettys" userId="0a7631a4-8982-476c-acfd-b8cdb1757c28" providerId="ADAL" clId="{7605467B-53C8-4F3E-88A0-5F5CB992B488}" dt="2026-04-15T21:11:54.138" v="163"/>
        <pc:sldMkLst>
          <pc:docMk/>
          <pc:sldMk cId="1547090479" sldId="1631"/>
        </pc:sldMkLst>
      </pc:sldChg>
      <pc:sldChg chg="addSp delSp modSp new mod setBg">
        <pc:chgData name="Gene Gettys" userId="0a7631a4-8982-476c-acfd-b8cdb1757c28" providerId="ADAL" clId="{7605467B-53C8-4F3E-88A0-5F5CB992B488}" dt="2026-04-15T03:33:26.209" v="34" actId="26606"/>
        <pc:sldMkLst>
          <pc:docMk/>
          <pc:sldMk cId="3336262191" sldId="1632"/>
        </pc:sldMkLst>
        <pc:spChg chg="mod ord">
          <ac:chgData name="Gene Gettys" userId="0a7631a4-8982-476c-acfd-b8cdb1757c28" providerId="ADAL" clId="{7605467B-53C8-4F3E-88A0-5F5CB992B488}" dt="2026-04-15T03:33:26.209" v="34" actId="26606"/>
          <ac:spMkLst>
            <pc:docMk/>
            <pc:sldMk cId="3336262191" sldId="1632"/>
            <ac:spMk id="2" creationId="{B4CA709A-3DE1-B07D-CDB5-6A9F6254C748}"/>
          </ac:spMkLst>
        </pc:spChg>
        <pc:spChg chg="del">
          <ac:chgData name="Gene Gettys" userId="0a7631a4-8982-476c-acfd-b8cdb1757c28" providerId="ADAL" clId="{7605467B-53C8-4F3E-88A0-5F5CB992B488}" dt="2026-04-15T03:33:09.208" v="32" actId="931"/>
          <ac:spMkLst>
            <pc:docMk/>
            <pc:sldMk cId="3336262191" sldId="1632"/>
            <ac:spMk id="3" creationId="{4D4E3A9D-2F31-0120-603B-FF764758B636}"/>
          </ac:spMkLst>
        </pc:spChg>
        <pc:spChg chg="mod">
          <ac:chgData name="Gene Gettys" userId="0a7631a4-8982-476c-acfd-b8cdb1757c28" providerId="ADAL" clId="{7605467B-53C8-4F3E-88A0-5F5CB992B488}" dt="2026-04-15T03:33:26.209" v="34" actId="26606"/>
          <ac:spMkLst>
            <pc:docMk/>
            <pc:sldMk cId="3336262191" sldId="1632"/>
            <ac:spMk id="4" creationId="{F4BB0EFA-6B83-B422-6947-269E2A4E6779}"/>
          </ac:spMkLst>
        </pc:spChg>
        <pc:spChg chg="add del">
          <ac:chgData name="Gene Gettys" userId="0a7631a4-8982-476c-acfd-b8cdb1757c28" providerId="ADAL" clId="{7605467B-53C8-4F3E-88A0-5F5CB992B488}" dt="2026-04-15T03:33:26.209" v="34" actId="26606"/>
          <ac:spMkLst>
            <pc:docMk/>
            <pc:sldMk cId="3336262191" sldId="1632"/>
            <ac:spMk id="11" creationId="{522A94E1-AEBD-4286-BFF8-0711E4CD3E3B}"/>
          </ac:spMkLst>
        </pc:spChg>
        <pc:picChg chg="add mod">
          <ac:chgData name="Gene Gettys" userId="0a7631a4-8982-476c-acfd-b8cdb1757c28" providerId="ADAL" clId="{7605467B-53C8-4F3E-88A0-5F5CB992B488}" dt="2026-04-15T03:33:26.209" v="34" actId="26606"/>
          <ac:picMkLst>
            <pc:docMk/>
            <pc:sldMk cId="3336262191" sldId="1632"/>
            <ac:picMk id="6" creationId="{1410ADB8-0172-205C-7ACA-EB4A9C7AFC39}"/>
          </ac:picMkLst>
        </pc:picChg>
      </pc:sldChg>
      <pc:sldChg chg="addSp delSp modSp new mod">
        <pc:chgData name="Gene Gettys" userId="0a7631a4-8982-476c-acfd-b8cdb1757c28" providerId="ADAL" clId="{7605467B-53C8-4F3E-88A0-5F5CB992B488}" dt="2026-04-15T03:54:47.571" v="139" actId="20577"/>
        <pc:sldMkLst>
          <pc:docMk/>
          <pc:sldMk cId="471324893" sldId="1633"/>
        </pc:sldMkLst>
        <pc:spChg chg="mod">
          <ac:chgData name="Gene Gettys" userId="0a7631a4-8982-476c-acfd-b8cdb1757c28" providerId="ADAL" clId="{7605467B-53C8-4F3E-88A0-5F5CB992B488}" dt="2026-04-15T03:54:47.571" v="139" actId="20577"/>
          <ac:spMkLst>
            <pc:docMk/>
            <pc:sldMk cId="471324893" sldId="1633"/>
            <ac:spMk id="2" creationId="{8DED05B6-24FD-7529-2586-C1032B94C472}"/>
          </ac:spMkLst>
        </pc:spChg>
        <pc:spChg chg="del">
          <ac:chgData name="Gene Gettys" userId="0a7631a4-8982-476c-acfd-b8cdb1757c28" providerId="ADAL" clId="{7605467B-53C8-4F3E-88A0-5F5CB992B488}" dt="2026-04-15T03:52:36.145" v="74" actId="931"/>
          <ac:spMkLst>
            <pc:docMk/>
            <pc:sldMk cId="471324893" sldId="1633"/>
            <ac:spMk id="3" creationId="{2EF62372-CEDA-A1CC-205B-2D757084347D}"/>
          </ac:spMkLst>
        </pc:spChg>
        <pc:picChg chg="add mod">
          <ac:chgData name="Gene Gettys" userId="0a7631a4-8982-476c-acfd-b8cdb1757c28" providerId="ADAL" clId="{7605467B-53C8-4F3E-88A0-5F5CB992B488}" dt="2026-04-15T03:52:36.145" v="74" actId="931"/>
          <ac:picMkLst>
            <pc:docMk/>
            <pc:sldMk cId="471324893" sldId="1633"/>
            <ac:picMk id="6" creationId="{DFB748D8-B994-234D-8ACD-23CB9ED8B15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svg"/><Relationship Id="rId1" Type="http://schemas.openxmlformats.org/officeDocument/2006/relationships/image" Target="../media/image1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Relationship Id="rId4" Type="http://schemas.openxmlformats.org/officeDocument/2006/relationships/image" Target="../media/image22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svg"/><Relationship Id="rId1" Type="http://schemas.openxmlformats.org/officeDocument/2006/relationships/image" Target="../media/image19.svg"/><Relationship Id="rId4" Type="http://schemas.openxmlformats.org/officeDocument/2006/relationships/image" Target="../media/image31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svg"/><Relationship Id="rId1" Type="http://schemas.openxmlformats.org/officeDocument/2006/relationships/image" Target="../media/image33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svg"/><Relationship Id="rId1" Type="http://schemas.openxmlformats.org/officeDocument/2006/relationships/image" Target="../media/image36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svg"/><Relationship Id="rId1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svg"/><Relationship Id="rId1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image" Target="../media/image12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Relationship Id="rId4" Type="http://schemas.openxmlformats.org/officeDocument/2006/relationships/image" Target="../media/image22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svg"/><Relationship Id="rId1" Type="http://schemas.openxmlformats.org/officeDocument/2006/relationships/image" Target="../media/image19.svg"/><Relationship Id="rId4" Type="http://schemas.openxmlformats.org/officeDocument/2006/relationships/image" Target="../media/image3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svg"/><Relationship Id="rId1" Type="http://schemas.openxmlformats.org/officeDocument/2006/relationships/image" Target="../media/image33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svg"/><Relationship Id="rId1" Type="http://schemas.openxmlformats.org/officeDocument/2006/relationships/image" Target="../media/image36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svg"/><Relationship Id="rId1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A294B-DEFE-4774-993B-EC97B299AA79}" type="doc">
      <dgm:prSet loTypeId="urn:microsoft.com/office/officeart/2018/2/layout/Icon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F5BF9B7-2922-439A-A1C0-286A25EE89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 little about who we are…</a:t>
          </a:r>
        </a:p>
      </dgm:t>
    </dgm:pt>
    <dgm:pt modelId="{ABC868C2-BDB9-46CF-A3D4-819E333CBB9B}" type="parTrans" cxnId="{046E7FB9-7FB5-42C6-A469-17C7084236E6}">
      <dgm:prSet/>
      <dgm:spPr/>
      <dgm:t>
        <a:bodyPr/>
        <a:lstStyle/>
        <a:p>
          <a:endParaRPr lang="en-US"/>
        </a:p>
      </dgm:t>
    </dgm:pt>
    <dgm:pt modelId="{791B19A0-5537-49AA-980A-01D747AB59EA}" type="sibTrans" cxnId="{046E7FB9-7FB5-42C6-A469-17C7084236E6}">
      <dgm:prSet phldrT="01"/>
      <dgm:spPr/>
      <dgm:t>
        <a:bodyPr/>
        <a:lstStyle/>
        <a:p>
          <a:endParaRPr lang="en-US"/>
        </a:p>
      </dgm:t>
    </dgm:pt>
    <dgm:pt modelId="{0A35C6E6-9E20-4271-89E6-C2D29F7668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…and why we’re here.</a:t>
          </a:r>
        </a:p>
      </dgm:t>
    </dgm:pt>
    <dgm:pt modelId="{BD87797F-4F3E-49D9-BC20-18DBDB7A177A}" type="parTrans" cxnId="{FFF77C2A-02C3-483B-8C44-20BE4AA6AF49}">
      <dgm:prSet/>
      <dgm:spPr/>
      <dgm:t>
        <a:bodyPr/>
        <a:lstStyle/>
        <a:p>
          <a:endParaRPr lang="en-US"/>
        </a:p>
      </dgm:t>
    </dgm:pt>
    <dgm:pt modelId="{A0C024A3-041A-4696-9777-78E96374E094}" type="sibTrans" cxnId="{FFF77C2A-02C3-483B-8C44-20BE4AA6AF49}">
      <dgm:prSet phldrT="02"/>
      <dgm:spPr/>
      <dgm:t>
        <a:bodyPr/>
        <a:lstStyle/>
        <a:p>
          <a:endParaRPr lang="en-US"/>
        </a:p>
      </dgm:t>
    </dgm:pt>
    <dgm:pt modelId="{09F188D9-6623-4180-845E-ACA42A989A6A}" type="pres">
      <dgm:prSet presAssocID="{866A294B-DEFE-4774-993B-EC97B299AA79}" presName="root" presStyleCnt="0">
        <dgm:presLayoutVars>
          <dgm:dir/>
          <dgm:resizeHandles val="exact"/>
        </dgm:presLayoutVars>
      </dgm:prSet>
      <dgm:spPr/>
    </dgm:pt>
    <dgm:pt modelId="{09F8578C-3938-4EBA-9707-F04632ED8D0F}" type="pres">
      <dgm:prSet presAssocID="{DF5BF9B7-2922-439A-A1C0-286A25EE8901}" presName="compNode" presStyleCnt="0"/>
      <dgm:spPr/>
    </dgm:pt>
    <dgm:pt modelId="{50FBF31B-8B9F-4300-B3BA-EE691D98F6BD}" type="pres">
      <dgm:prSet presAssocID="{DF5BF9B7-2922-439A-A1C0-286A25EE8901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5C058A3B-087E-4E64-A845-255FBEE78466}" type="pres">
      <dgm:prSet presAssocID="{DF5BF9B7-2922-439A-A1C0-286A25EE8901}" presName="spaceRect" presStyleCnt="0"/>
      <dgm:spPr/>
    </dgm:pt>
    <dgm:pt modelId="{0071A5F6-8EFE-4E9F-A364-41E75BC0EB63}" type="pres">
      <dgm:prSet presAssocID="{DF5BF9B7-2922-439A-A1C0-286A25EE8901}" presName="textRect" presStyleLbl="revTx" presStyleIdx="0" presStyleCnt="2">
        <dgm:presLayoutVars>
          <dgm:chMax val="1"/>
          <dgm:chPref val="1"/>
        </dgm:presLayoutVars>
      </dgm:prSet>
      <dgm:spPr/>
    </dgm:pt>
    <dgm:pt modelId="{6DED25E7-8147-4D9E-A7BA-C0ADC1227A9E}" type="pres">
      <dgm:prSet presAssocID="{791B19A0-5537-49AA-980A-01D747AB59EA}" presName="sibTrans" presStyleCnt="0"/>
      <dgm:spPr/>
    </dgm:pt>
    <dgm:pt modelId="{E7FFD8DF-2A0F-46F4-86D1-F5212B742E03}" type="pres">
      <dgm:prSet presAssocID="{0A35C6E6-9E20-4271-89E6-C2D29F766861}" presName="compNode" presStyleCnt="0"/>
      <dgm:spPr/>
    </dgm:pt>
    <dgm:pt modelId="{7622D7CF-A6EF-4A3B-BB67-04796814FC6C}" type="pres">
      <dgm:prSet presAssocID="{0A35C6E6-9E20-4271-89E6-C2D29F766861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1BE8483-4A8D-4D1A-8BDE-0E9C3CE62E98}" type="pres">
      <dgm:prSet presAssocID="{0A35C6E6-9E20-4271-89E6-C2D29F766861}" presName="spaceRect" presStyleCnt="0"/>
      <dgm:spPr/>
    </dgm:pt>
    <dgm:pt modelId="{9333E253-7924-48CF-856A-A7997E699513}" type="pres">
      <dgm:prSet presAssocID="{0A35C6E6-9E20-4271-89E6-C2D29F76686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B4FEF0A-3BA4-4A78-B17B-919025ECF470}" type="presOf" srcId="{0A35C6E6-9E20-4271-89E6-C2D29F766861}" destId="{9333E253-7924-48CF-856A-A7997E699513}" srcOrd="0" destOrd="0" presId="urn:microsoft.com/office/officeart/2018/2/layout/IconLabelList"/>
    <dgm:cxn modelId="{FFF77C2A-02C3-483B-8C44-20BE4AA6AF49}" srcId="{866A294B-DEFE-4774-993B-EC97B299AA79}" destId="{0A35C6E6-9E20-4271-89E6-C2D29F766861}" srcOrd="1" destOrd="0" parTransId="{BD87797F-4F3E-49D9-BC20-18DBDB7A177A}" sibTransId="{A0C024A3-041A-4696-9777-78E96374E094}"/>
    <dgm:cxn modelId="{CFD47D53-A4BE-4F9F-A76F-D777521030C6}" type="presOf" srcId="{DF5BF9B7-2922-439A-A1C0-286A25EE8901}" destId="{0071A5F6-8EFE-4E9F-A364-41E75BC0EB63}" srcOrd="0" destOrd="0" presId="urn:microsoft.com/office/officeart/2018/2/layout/IconLabelList"/>
    <dgm:cxn modelId="{DB247CAB-A709-4BA8-BEFC-D7D44E94E778}" type="presOf" srcId="{866A294B-DEFE-4774-993B-EC97B299AA79}" destId="{09F188D9-6623-4180-845E-ACA42A989A6A}" srcOrd="0" destOrd="0" presId="urn:microsoft.com/office/officeart/2018/2/layout/IconLabelList"/>
    <dgm:cxn modelId="{046E7FB9-7FB5-42C6-A469-17C7084236E6}" srcId="{866A294B-DEFE-4774-993B-EC97B299AA79}" destId="{DF5BF9B7-2922-439A-A1C0-286A25EE8901}" srcOrd="0" destOrd="0" parTransId="{ABC868C2-BDB9-46CF-A3D4-819E333CBB9B}" sibTransId="{791B19A0-5537-49AA-980A-01D747AB59EA}"/>
    <dgm:cxn modelId="{04B5AD4A-9FC3-4EA0-9A7B-4C3C585E425F}" type="presParOf" srcId="{09F188D9-6623-4180-845E-ACA42A989A6A}" destId="{09F8578C-3938-4EBA-9707-F04632ED8D0F}" srcOrd="0" destOrd="0" presId="urn:microsoft.com/office/officeart/2018/2/layout/IconLabelList"/>
    <dgm:cxn modelId="{2A41FE56-4F64-41A3-8B4C-F9604EAC9F9E}" type="presParOf" srcId="{09F8578C-3938-4EBA-9707-F04632ED8D0F}" destId="{50FBF31B-8B9F-4300-B3BA-EE691D98F6BD}" srcOrd="0" destOrd="0" presId="urn:microsoft.com/office/officeart/2018/2/layout/IconLabelList"/>
    <dgm:cxn modelId="{A95D4DAA-095B-47FB-BADC-CDE1D19681B8}" type="presParOf" srcId="{09F8578C-3938-4EBA-9707-F04632ED8D0F}" destId="{5C058A3B-087E-4E64-A845-255FBEE78466}" srcOrd="1" destOrd="0" presId="urn:microsoft.com/office/officeart/2018/2/layout/IconLabelList"/>
    <dgm:cxn modelId="{432637AA-B2A6-4F74-A31E-756106099ED0}" type="presParOf" srcId="{09F8578C-3938-4EBA-9707-F04632ED8D0F}" destId="{0071A5F6-8EFE-4E9F-A364-41E75BC0EB63}" srcOrd="2" destOrd="0" presId="urn:microsoft.com/office/officeart/2018/2/layout/IconLabelList"/>
    <dgm:cxn modelId="{298D6D9B-D787-4BD2-930F-C0778A372701}" type="presParOf" srcId="{09F188D9-6623-4180-845E-ACA42A989A6A}" destId="{6DED25E7-8147-4D9E-A7BA-C0ADC1227A9E}" srcOrd="1" destOrd="0" presId="urn:microsoft.com/office/officeart/2018/2/layout/IconLabelList"/>
    <dgm:cxn modelId="{49B33CFE-3AD3-4598-914A-D4AD61CDFDBF}" type="presParOf" srcId="{09F188D9-6623-4180-845E-ACA42A989A6A}" destId="{E7FFD8DF-2A0F-46F4-86D1-F5212B742E03}" srcOrd="2" destOrd="0" presId="urn:microsoft.com/office/officeart/2018/2/layout/IconLabelList"/>
    <dgm:cxn modelId="{9ADCF8B8-5047-4CE1-8DD2-BF60B6023D48}" type="presParOf" srcId="{E7FFD8DF-2A0F-46F4-86D1-F5212B742E03}" destId="{7622D7CF-A6EF-4A3B-BB67-04796814FC6C}" srcOrd="0" destOrd="0" presId="urn:microsoft.com/office/officeart/2018/2/layout/IconLabelList"/>
    <dgm:cxn modelId="{72410B77-128F-493B-895B-AB1C1D625FD9}" type="presParOf" srcId="{E7FFD8DF-2A0F-46F4-86D1-F5212B742E03}" destId="{11BE8483-4A8D-4D1A-8BDE-0E9C3CE62E98}" srcOrd="1" destOrd="0" presId="urn:microsoft.com/office/officeart/2018/2/layout/IconLabelList"/>
    <dgm:cxn modelId="{5A5FF90C-8E38-4D1A-BD5E-1AB322D62803}" type="presParOf" srcId="{E7FFD8DF-2A0F-46F4-86D1-F5212B742E03}" destId="{9333E253-7924-48CF-856A-A7997E69951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5A7D487-3098-4DA2-839D-72E0A64FAD22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B5D0903-E92B-425E-972E-DBF55EBE5ACC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Moving to execution</a:t>
          </a:r>
        </a:p>
      </dgm:t>
    </dgm:pt>
    <dgm:pt modelId="{16AB5329-1CF9-408C-9460-5B89E2BC56DD}" type="parTrans" cxnId="{2798310E-F50B-43CD-A683-9576DDC79EA7}">
      <dgm:prSet/>
      <dgm:spPr/>
      <dgm:t>
        <a:bodyPr/>
        <a:lstStyle/>
        <a:p>
          <a:endParaRPr lang="en-US"/>
        </a:p>
      </dgm:t>
    </dgm:pt>
    <dgm:pt modelId="{2AEFE9F1-7220-4361-964A-C0ED5C1DC02E}" type="sibTrans" cxnId="{2798310E-F50B-43CD-A683-9576DDC79EA7}">
      <dgm:prSet/>
      <dgm:spPr/>
      <dgm:t>
        <a:bodyPr/>
        <a:lstStyle/>
        <a:p>
          <a:endParaRPr lang="en-US"/>
        </a:p>
      </dgm:t>
    </dgm:pt>
    <dgm:pt modelId="{D1D2E7CF-F69A-43EC-BD4C-A990ACB3EF60}">
      <dgm:prSet/>
      <dgm:spPr/>
      <dgm:t>
        <a:bodyPr/>
        <a:lstStyle/>
        <a:p>
          <a:r>
            <a:rPr lang="en-US"/>
            <a:t>Setting up delivery</a:t>
          </a:r>
          <a:endParaRPr lang="en-US" dirty="0"/>
        </a:p>
      </dgm:t>
    </dgm:pt>
    <dgm:pt modelId="{49F245DF-02B8-4CD8-9B2E-915C7A0FD2D6}" type="parTrans" cxnId="{9066F45B-ECF4-4CF9-A8F7-3C3F36A49008}">
      <dgm:prSet/>
      <dgm:spPr/>
      <dgm:t>
        <a:bodyPr/>
        <a:lstStyle/>
        <a:p>
          <a:endParaRPr lang="en-US"/>
        </a:p>
      </dgm:t>
    </dgm:pt>
    <dgm:pt modelId="{626F20CE-BCAA-40C3-AB2C-F162699C62D6}" type="sibTrans" cxnId="{9066F45B-ECF4-4CF9-A8F7-3C3F36A49008}">
      <dgm:prSet/>
      <dgm:spPr/>
      <dgm:t>
        <a:bodyPr/>
        <a:lstStyle/>
        <a:p>
          <a:endParaRPr lang="en-US"/>
        </a:p>
      </dgm:t>
    </dgm:pt>
    <dgm:pt modelId="{D2A2C405-B849-4130-B8A8-3C62BDEE1AEA}">
      <dgm:prSet/>
      <dgm:spPr/>
      <dgm:t>
        <a:bodyPr/>
        <a:lstStyle/>
        <a:p>
          <a:r>
            <a:rPr lang="en-US"/>
            <a:t>Coordination drives success</a:t>
          </a:r>
          <a:endParaRPr lang="en-US" dirty="0"/>
        </a:p>
      </dgm:t>
    </dgm:pt>
    <dgm:pt modelId="{2C87B49E-63A6-456E-B33B-67A8F6E6B710}" type="parTrans" cxnId="{4C07BB05-2D9B-424E-BAB2-57AD9194AE7C}">
      <dgm:prSet/>
      <dgm:spPr/>
      <dgm:t>
        <a:bodyPr/>
        <a:lstStyle/>
        <a:p>
          <a:endParaRPr lang="en-US"/>
        </a:p>
      </dgm:t>
    </dgm:pt>
    <dgm:pt modelId="{79D4441B-E89A-4133-B0C5-B2752FECC278}" type="sibTrans" cxnId="{4C07BB05-2D9B-424E-BAB2-57AD9194AE7C}">
      <dgm:prSet/>
      <dgm:spPr/>
      <dgm:t>
        <a:bodyPr/>
        <a:lstStyle/>
        <a:p>
          <a:endParaRPr lang="en-US"/>
        </a:p>
      </dgm:t>
    </dgm:pt>
    <dgm:pt modelId="{EDA084AD-4053-44A5-990B-364155E0A855}" type="pres">
      <dgm:prSet presAssocID="{D5A7D487-3098-4DA2-839D-72E0A64FAD22}" presName="outerComposite" presStyleCnt="0">
        <dgm:presLayoutVars>
          <dgm:chMax val="5"/>
          <dgm:dir/>
          <dgm:resizeHandles val="exact"/>
        </dgm:presLayoutVars>
      </dgm:prSet>
      <dgm:spPr/>
    </dgm:pt>
    <dgm:pt modelId="{E1BBF94A-5678-4193-830D-BA6E68C7217E}" type="pres">
      <dgm:prSet presAssocID="{D5A7D487-3098-4DA2-839D-72E0A64FAD22}" presName="dummyMaxCanvas" presStyleCnt="0">
        <dgm:presLayoutVars/>
      </dgm:prSet>
      <dgm:spPr/>
    </dgm:pt>
    <dgm:pt modelId="{89633642-50DA-45DF-90EC-0E46F2B497FC}" type="pres">
      <dgm:prSet presAssocID="{D5A7D487-3098-4DA2-839D-72E0A64FAD22}" presName="ThreeNodes_1" presStyleLbl="node1" presStyleIdx="0" presStyleCnt="3">
        <dgm:presLayoutVars>
          <dgm:bulletEnabled val="1"/>
        </dgm:presLayoutVars>
      </dgm:prSet>
      <dgm:spPr/>
    </dgm:pt>
    <dgm:pt modelId="{63F898F6-07BB-4A35-A182-C4F70BBD7392}" type="pres">
      <dgm:prSet presAssocID="{D5A7D487-3098-4DA2-839D-72E0A64FAD22}" presName="ThreeNodes_2" presStyleLbl="node1" presStyleIdx="1" presStyleCnt="3">
        <dgm:presLayoutVars>
          <dgm:bulletEnabled val="1"/>
        </dgm:presLayoutVars>
      </dgm:prSet>
      <dgm:spPr/>
    </dgm:pt>
    <dgm:pt modelId="{23D8F98B-7261-449D-9C4C-4192EB4F1E31}" type="pres">
      <dgm:prSet presAssocID="{D5A7D487-3098-4DA2-839D-72E0A64FAD22}" presName="ThreeNodes_3" presStyleLbl="node1" presStyleIdx="2" presStyleCnt="3">
        <dgm:presLayoutVars>
          <dgm:bulletEnabled val="1"/>
        </dgm:presLayoutVars>
      </dgm:prSet>
      <dgm:spPr/>
    </dgm:pt>
    <dgm:pt modelId="{2D82A8C2-FD0B-4352-A66F-AD44DAC0C646}" type="pres">
      <dgm:prSet presAssocID="{D5A7D487-3098-4DA2-839D-72E0A64FAD22}" presName="ThreeConn_1-2" presStyleLbl="fgAccFollowNode1" presStyleIdx="0" presStyleCnt="2">
        <dgm:presLayoutVars>
          <dgm:bulletEnabled val="1"/>
        </dgm:presLayoutVars>
      </dgm:prSet>
      <dgm:spPr/>
    </dgm:pt>
    <dgm:pt modelId="{A7F535C5-6953-4E29-B4C3-4956D464D044}" type="pres">
      <dgm:prSet presAssocID="{D5A7D487-3098-4DA2-839D-72E0A64FAD22}" presName="ThreeConn_2-3" presStyleLbl="fgAccFollowNode1" presStyleIdx="1" presStyleCnt="2">
        <dgm:presLayoutVars>
          <dgm:bulletEnabled val="1"/>
        </dgm:presLayoutVars>
      </dgm:prSet>
      <dgm:spPr/>
    </dgm:pt>
    <dgm:pt modelId="{FFEA99B5-DAFB-4C76-AF65-783938D6BD35}" type="pres">
      <dgm:prSet presAssocID="{D5A7D487-3098-4DA2-839D-72E0A64FAD22}" presName="ThreeNodes_1_text" presStyleLbl="node1" presStyleIdx="2" presStyleCnt="3">
        <dgm:presLayoutVars>
          <dgm:bulletEnabled val="1"/>
        </dgm:presLayoutVars>
      </dgm:prSet>
      <dgm:spPr/>
    </dgm:pt>
    <dgm:pt modelId="{EB94818C-EF07-4511-83F6-0BB453FC6168}" type="pres">
      <dgm:prSet presAssocID="{D5A7D487-3098-4DA2-839D-72E0A64FAD22}" presName="ThreeNodes_2_text" presStyleLbl="node1" presStyleIdx="2" presStyleCnt="3">
        <dgm:presLayoutVars>
          <dgm:bulletEnabled val="1"/>
        </dgm:presLayoutVars>
      </dgm:prSet>
      <dgm:spPr/>
    </dgm:pt>
    <dgm:pt modelId="{61965312-D59B-4956-9B06-335E3A4CBCF9}" type="pres">
      <dgm:prSet presAssocID="{D5A7D487-3098-4DA2-839D-72E0A64FAD2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271AE00-1BD7-4BBD-B88D-F73F9DEAF276}" type="presOf" srcId="{2AEFE9F1-7220-4361-964A-C0ED5C1DC02E}" destId="{2D82A8C2-FD0B-4352-A66F-AD44DAC0C646}" srcOrd="0" destOrd="0" presId="urn:microsoft.com/office/officeart/2005/8/layout/vProcess5"/>
    <dgm:cxn modelId="{4C07BB05-2D9B-424E-BAB2-57AD9194AE7C}" srcId="{D5A7D487-3098-4DA2-839D-72E0A64FAD22}" destId="{D2A2C405-B849-4130-B8A8-3C62BDEE1AEA}" srcOrd="1" destOrd="0" parTransId="{2C87B49E-63A6-456E-B33B-67A8F6E6B710}" sibTransId="{79D4441B-E89A-4133-B0C5-B2752FECC278}"/>
    <dgm:cxn modelId="{7A65790B-1E09-4137-B648-7F5D8CCD0E21}" type="presOf" srcId="{DB5D0903-E92B-425E-972E-DBF55EBE5ACC}" destId="{FFEA99B5-DAFB-4C76-AF65-783938D6BD35}" srcOrd="1" destOrd="0" presId="urn:microsoft.com/office/officeart/2005/8/layout/vProcess5"/>
    <dgm:cxn modelId="{2798310E-F50B-43CD-A683-9576DDC79EA7}" srcId="{D5A7D487-3098-4DA2-839D-72E0A64FAD22}" destId="{DB5D0903-E92B-425E-972E-DBF55EBE5ACC}" srcOrd="0" destOrd="0" parTransId="{16AB5329-1CF9-408C-9460-5B89E2BC56DD}" sibTransId="{2AEFE9F1-7220-4361-964A-C0ED5C1DC02E}"/>
    <dgm:cxn modelId="{46D2E540-D50A-48E7-A536-BBFF79A26F6D}" type="presOf" srcId="{D1D2E7CF-F69A-43EC-BD4C-A990ACB3EF60}" destId="{23D8F98B-7261-449D-9C4C-4192EB4F1E31}" srcOrd="0" destOrd="0" presId="urn:microsoft.com/office/officeart/2005/8/layout/vProcess5"/>
    <dgm:cxn modelId="{9066F45B-ECF4-4CF9-A8F7-3C3F36A49008}" srcId="{D5A7D487-3098-4DA2-839D-72E0A64FAD22}" destId="{D1D2E7CF-F69A-43EC-BD4C-A990ACB3EF60}" srcOrd="2" destOrd="0" parTransId="{49F245DF-02B8-4CD8-9B2E-915C7A0FD2D6}" sibTransId="{626F20CE-BCAA-40C3-AB2C-F162699C62D6}"/>
    <dgm:cxn modelId="{B5D49860-3A7C-447F-AEDC-050817F092A4}" type="presOf" srcId="{D2A2C405-B849-4130-B8A8-3C62BDEE1AEA}" destId="{63F898F6-07BB-4A35-A182-C4F70BBD7392}" srcOrd="0" destOrd="0" presId="urn:microsoft.com/office/officeart/2005/8/layout/vProcess5"/>
    <dgm:cxn modelId="{A2A7A046-132E-4658-9B49-2BDBF1D3134A}" type="presOf" srcId="{D5A7D487-3098-4DA2-839D-72E0A64FAD22}" destId="{EDA084AD-4053-44A5-990B-364155E0A855}" srcOrd="0" destOrd="0" presId="urn:microsoft.com/office/officeart/2005/8/layout/vProcess5"/>
    <dgm:cxn modelId="{5ACF1469-982C-4F13-BFC9-A9E03CAEE116}" type="presOf" srcId="{79D4441B-E89A-4133-B0C5-B2752FECC278}" destId="{A7F535C5-6953-4E29-B4C3-4956D464D044}" srcOrd="0" destOrd="0" presId="urn:microsoft.com/office/officeart/2005/8/layout/vProcess5"/>
    <dgm:cxn modelId="{1D236B96-F057-4C7C-AA74-E1BF930DBAD4}" type="presOf" srcId="{D1D2E7CF-F69A-43EC-BD4C-A990ACB3EF60}" destId="{61965312-D59B-4956-9B06-335E3A4CBCF9}" srcOrd="1" destOrd="0" presId="urn:microsoft.com/office/officeart/2005/8/layout/vProcess5"/>
    <dgm:cxn modelId="{8FF5F198-5E6C-41E3-993B-F5F9B9F17362}" type="presOf" srcId="{D2A2C405-B849-4130-B8A8-3C62BDEE1AEA}" destId="{EB94818C-EF07-4511-83F6-0BB453FC6168}" srcOrd="1" destOrd="0" presId="urn:microsoft.com/office/officeart/2005/8/layout/vProcess5"/>
    <dgm:cxn modelId="{3518DCB3-ACFA-45A7-921B-5FA7FBCBF8ED}" type="presOf" srcId="{DB5D0903-E92B-425E-972E-DBF55EBE5ACC}" destId="{89633642-50DA-45DF-90EC-0E46F2B497FC}" srcOrd="0" destOrd="0" presId="urn:microsoft.com/office/officeart/2005/8/layout/vProcess5"/>
    <dgm:cxn modelId="{B29B3592-E3A3-4544-B23D-AF0F930CE808}" type="presParOf" srcId="{EDA084AD-4053-44A5-990B-364155E0A855}" destId="{E1BBF94A-5678-4193-830D-BA6E68C7217E}" srcOrd="0" destOrd="0" presId="urn:microsoft.com/office/officeart/2005/8/layout/vProcess5"/>
    <dgm:cxn modelId="{5D85ED1C-0034-438A-9E10-F9CCA60CAD68}" type="presParOf" srcId="{EDA084AD-4053-44A5-990B-364155E0A855}" destId="{89633642-50DA-45DF-90EC-0E46F2B497FC}" srcOrd="1" destOrd="0" presId="urn:microsoft.com/office/officeart/2005/8/layout/vProcess5"/>
    <dgm:cxn modelId="{666977B9-5E77-4F49-AA54-AF3718CA1F28}" type="presParOf" srcId="{EDA084AD-4053-44A5-990B-364155E0A855}" destId="{63F898F6-07BB-4A35-A182-C4F70BBD7392}" srcOrd="2" destOrd="0" presId="urn:microsoft.com/office/officeart/2005/8/layout/vProcess5"/>
    <dgm:cxn modelId="{AC3E4CAE-4C69-4ABA-9D95-BE3A01347AF5}" type="presParOf" srcId="{EDA084AD-4053-44A5-990B-364155E0A855}" destId="{23D8F98B-7261-449D-9C4C-4192EB4F1E31}" srcOrd="3" destOrd="0" presId="urn:microsoft.com/office/officeart/2005/8/layout/vProcess5"/>
    <dgm:cxn modelId="{946FD5FA-1E3A-48C2-A748-693C3E5DB1EF}" type="presParOf" srcId="{EDA084AD-4053-44A5-990B-364155E0A855}" destId="{2D82A8C2-FD0B-4352-A66F-AD44DAC0C646}" srcOrd="4" destOrd="0" presId="urn:microsoft.com/office/officeart/2005/8/layout/vProcess5"/>
    <dgm:cxn modelId="{582B74D1-5162-4580-A9C6-7D045A1E70D1}" type="presParOf" srcId="{EDA084AD-4053-44A5-990B-364155E0A855}" destId="{A7F535C5-6953-4E29-B4C3-4956D464D044}" srcOrd="5" destOrd="0" presId="urn:microsoft.com/office/officeart/2005/8/layout/vProcess5"/>
    <dgm:cxn modelId="{6E5F3F5F-EBF2-483D-B71B-4179E40EE73D}" type="presParOf" srcId="{EDA084AD-4053-44A5-990B-364155E0A855}" destId="{FFEA99B5-DAFB-4C76-AF65-783938D6BD35}" srcOrd="6" destOrd="0" presId="urn:microsoft.com/office/officeart/2005/8/layout/vProcess5"/>
    <dgm:cxn modelId="{9CEB1684-E72E-45F0-AC4E-9D3EE7727FD2}" type="presParOf" srcId="{EDA084AD-4053-44A5-990B-364155E0A855}" destId="{EB94818C-EF07-4511-83F6-0BB453FC6168}" srcOrd="7" destOrd="0" presId="urn:microsoft.com/office/officeart/2005/8/layout/vProcess5"/>
    <dgm:cxn modelId="{D6182CDF-FAE6-4C36-8998-28D1EF783CB5}" type="presParOf" srcId="{EDA084AD-4053-44A5-990B-364155E0A855}" destId="{61965312-D59B-4956-9B06-335E3A4CBCF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2E29884-8D42-40F3-B7F7-DF50C003362A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850AACD-6FCF-4C23-881C-DDE284DF916A}">
      <dgm:prSet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Align stakeholders</a:t>
          </a:r>
        </a:p>
      </dgm:t>
    </dgm:pt>
    <dgm:pt modelId="{D437EBDA-3BC5-45E9-ACB6-19E955DCFEB0}" type="parTrans" cxnId="{4C2DE7D9-4A8F-4793-8E43-CFA6DEA8D2BB}">
      <dgm:prSet/>
      <dgm:spPr/>
      <dgm:t>
        <a:bodyPr/>
        <a:lstStyle/>
        <a:p>
          <a:endParaRPr lang="en-US"/>
        </a:p>
      </dgm:t>
    </dgm:pt>
    <dgm:pt modelId="{4BD4E6CD-C364-4262-BA8F-537B4620E9CF}" type="sibTrans" cxnId="{4C2DE7D9-4A8F-4793-8E43-CFA6DEA8D2BB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DABE8B4E-4C97-4C9A-99C2-1EFFEAE7BB6A}">
      <dgm:prSet/>
      <dgm:spPr/>
      <dgm:t>
        <a:bodyPr/>
        <a:lstStyle/>
        <a:p>
          <a:r>
            <a:rPr lang="en-US"/>
            <a:t>Set roles early</a:t>
          </a:r>
        </a:p>
      </dgm:t>
    </dgm:pt>
    <dgm:pt modelId="{2DBB7648-60E8-4241-BEF4-C8F14CEB9B18}" type="parTrans" cxnId="{85032A02-8B25-4A95-8A66-85C31A6838BE}">
      <dgm:prSet/>
      <dgm:spPr/>
      <dgm:t>
        <a:bodyPr/>
        <a:lstStyle/>
        <a:p>
          <a:endParaRPr lang="en-US"/>
        </a:p>
      </dgm:t>
    </dgm:pt>
    <dgm:pt modelId="{405003B4-0141-4F01-8E84-0CC1182297DA}" type="sibTrans" cxnId="{85032A02-8B25-4A95-8A66-85C31A6838B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A06215E7-2C6E-4546-9573-BEB6FF98C852}">
      <dgm:prSet/>
      <dgm:spPr/>
      <dgm:t>
        <a:bodyPr/>
        <a:lstStyle/>
        <a:p>
          <a:r>
            <a:rPr lang="en-US"/>
            <a:t>Prevent delays</a:t>
          </a:r>
        </a:p>
      </dgm:t>
    </dgm:pt>
    <dgm:pt modelId="{454C2AFC-C183-4B0A-B038-1557680D4D2C}" type="parTrans" cxnId="{8F7BD702-73FB-47EA-9F7F-8576F2BEA259}">
      <dgm:prSet/>
      <dgm:spPr/>
      <dgm:t>
        <a:bodyPr/>
        <a:lstStyle/>
        <a:p>
          <a:endParaRPr lang="en-US"/>
        </a:p>
      </dgm:t>
    </dgm:pt>
    <dgm:pt modelId="{AF347355-4D47-495D-8D27-9ADE53DFD83C}" type="sibTrans" cxnId="{8F7BD702-73FB-47EA-9F7F-8576F2BEA259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8FDC0699-B084-4AF6-8781-485C7D455188}" type="pres">
      <dgm:prSet presAssocID="{02E29884-8D42-40F3-B7F7-DF50C003362A}" presName="Name0" presStyleCnt="0">
        <dgm:presLayoutVars>
          <dgm:animLvl val="lvl"/>
          <dgm:resizeHandles val="exact"/>
        </dgm:presLayoutVars>
      </dgm:prSet>
      <dgm:spPr/>
    </dgm:pt>
    <dgm:pt modelId="{3CD2B89A-ADA1-4F47-A4F8-F2939783AD8F}" type="pres">
      <dgm:prSet presAssocID="{C850AACD-6FCF-4C23-881C-DDE284DF916A}" presName="compositeNode" presStyleCnt="0">
        <dgm:presLayoutVars>
          <dgm:bulletEnabled val="1"/>
        </dgm:presLayoutVars>
      </dgm:prSet>
      <dgm:spPr/>
    </dgm:pt>
    <dgm:pt modelId="{AE572887-E703-4057-9879-A076F59B0C09}" type="pres">
      <dgm:prSet presAssocID="{C850AACD-6FCF-4C23-881C-DDE284DF916A}" presName="bgRect" presStyleLbl="alignNode1" presStyleIdx="0" presStyleCnt="3"/>
      <dgm:spPr/>
    </dgm:pt>
    <dgm:pt modelId="{70F423D7-D594-445A-BF9A-C76B4CF3DCC9}" type="pres">
      <dgm:prSet presAssocID="{4BD4E6CD-C364-4262-BA8F-537B4620E9CF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6385A4F2-CEBC-47C7-8BE2-759BA39D508B}" type="pres">
      <dgm:prSet presAssocID="{C850AACD-6FCF-4C23-881C-DDE284DF916A}" presName="nodeRect" presStyleLbl="alignNode1" presStyleIdx="0" presStyleCnt="3">
        <dgm:presLayoutVars>
          <dgm:bulletEnabled val="1"/>
        </dgm:presLayoutVars>
      </dgm:prSet>
      <dgm:spPr/>
    </dgm:pt>
    <dgm:pt modelId="{BAD3A301-6471-420D-8363-D0BF1213A8BE}" type="pres">
      <dgm:prSet presAssocID="{4BD4E6CD-C364-4262-BA8F-537B4620E9CF}" presName="sibTrans" presStyleCnt="0"/>
      <dgm:spPr/>
    </dgm:pt>
    <dgm:pt modelId="{44571E72-8BE0-4728-9CC5-8BFB5EBB6CED}" type="pres">
      <dgm:prSet presAssocID="{DABE8B4E-4C97-4C9A-99C2-1EFFEAE7BB6A}" presName="compositeNode" presStyleCnt="0">
        <dgm:presLayoutVars>
          <dgm:bulletEnabled val="1"/>
        </dgm:presLayoutVars>
      </dgm:prSet>
      <dgm:spPr/>
    </dgm:pt>
    <dgm:pt modelId="{3534F938-1067-4C1E-8361-A2AA431F615B}" type="pres">
      <dgm:prSet presAssocID="{DABE8B4E-4C97-4C9A-99C2-1EFFEAE7BB6A}" presName="bgRect" presStyleLbl="alignNode1" presStyleIdx="1" presStyleCnt="3"/>
      <dgm:spPr/>
    </dgm:pt>
    <dgm:pt modelId="{14811C56-9836-4624-AB0C-350F68FE32C4}" type="pres">
      <dgm:prSet presAssocID="{405003B4-0141-4F01-8E84-0CC1182297DA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5A3F8B27-07C0-4BF0-965E-C1102EB53837}" type="pres">
      <dgm:prSet presAssocID="{DABE8B4E-4C97-4C9A-99C2-1EFFEAE7BB6A}" presName="nodeRect" presStyleLbl="alignNode1" presStyleIdx="1" presStyleCnt="3">
        <dgm:presLayoutVars>
          <dgm:bulletEnabled val="1"/>
        </dgm:presLayoutVars>
      </dgm:prSet>
      <dgm:spPr/>
    </dgm:pt>
    <dgm:pt modelId="{AC7C03C5-980A-4BFF-8EC5-FF901DE90F9A}" type="pres">
      <dgm:prSet presAssocID="{405003B4-0141-4F01-8E84-0CC1182297DA}" presName="sibTrans" presStyleCnt="0"/>
      <dgm:spPr/>
    </dgm:pt>
    <dgm:pt modelId="{4C103C2C-27AB-4BCF-8E7B-693437C27037}" type="pres">
      <dgm:prSet presAssocID="{A06215E7-2C6E-4546-9573-BEB6FF98C852}" presName="compositeNode" presStyleCnt="0">
        <dgm:presLayoutVars>
          <dgm:bulletEnabled val="1"/>
        </dgm:presLayoutVars>
      </dgm:prSet>
      <dgm:spPr/>
    </dgm:pt>
    <dgm:pt modelId="{09C3F6E9-E415-4A1D-AF87-ABCEA4C4E727}" type="pres">
      <dgm:prSet presAssocID="{A06215E7-2C6E-4546-9573-BEB6FF98C852}" presName="bgRect" presStyleLbl="alignNode1" presStyleIdx="2" presStyleCnt="3"/>
      <dgm:spPr/>
    </dgm:pt>
    <dgm:pt modelId="{DF739B4D-A95C-4DB0-BB48-7ED9F67A98B2}" type="pres">
      <dgm:prSet presAssocID="{AF347355-4D47-495D-8D27-9ADE53DFD83C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9F23DB67-DFEA-41D1-ACFA-7EF8AD0BF287}" type="pres">
      <dgm:prSet presAssocID="{A06215E7-2C6E-4546-9573-BEB6FF98C852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85032A02-8B25-4A95-8A66-85C31A6838BE}" srcId="{02E29884-8D42-40F3-B7F7-DF50C003362A}" destId="{DABE8B4E-4C97-4C9A-99C2-1EFFEAE7BB6A}" srcOrd="1" destOrd="0" parTransId="{2DBB7648-60E8-4241-BEF4-C8F14CEB9B18}" sibTransId="{405003B4-0141-4F01-8E84-0CC1182297DA}"/>
    <dgm:cxn modelId="{8F7BD702-73FB-47EA-9F7F-8576F2BEA259}" srcId="{02E29884-8D42-40F3-B7F7-DF50C003362A}" destId="{A06215E7-2C6E-4546-9573-BEB6FF98C852}" srcOrd="2" destOrd="0" parTransId="{454C2AFC-C183-4B0A-B038-1557680D4D2C}" sibTransId="{AF347355-4D47-495D-8D27-9ADE53DFD83C}"/>
    <dgm:cxn modelId="{65127C18-650A-4A0C-8563-74FE659263FA}" type="presOf" srcId="{AF347355-4D47-495D-8D27-9ADE53DFD83C}" destId="{DF739B4D-A95C-4DB0-BB48-7ED9F67A98B2}" srcOrd="0" destOrd="0" presId="urn:microsoft.com/office/officeart/2016/7/layout/LinearBlockProcessNumbered"/>
    <dgm:cxn modelId="{BA62BD1A-EC4E-46D4-A520-69E88C8641D8}" type="presOf" srcId="{C850AACD-6FCF-4C23-881C-DDE284DF916A}" destId="{6385A4F2-CEBC-47C7-8BE2-759BA39D508B}" srcOrd="1" destOrd="0" presId="urn:microsoft.com/office/officeart/2016/7/layout/LinearBlockProcessNumbered"/>
    <dgm:cxn modelId="{489D305E-2F71-4E1D-9ABC-B184823487D6}" type="presOf" srcId="{A06215E7-2C6E-4546-9573-BEB6FF98C852}" destId="{09C3F6E9-E415-4A1D-AF87-ABCEA4C4E727}" srcOrd="0" destOrd="0" presId="urn:microsoft.com/office/officeart/2016/7/layout/LinearBlockProcessNumbered"/>
    <dgm:cxn modelId="{4E84D97C-630A-44E7-A13B-A9A1544B88ED}" type="presOf" srcId="{C850AACD-6FCF-4C23-881C-DDE284DF916A}" destId="{AE572887-E703-4057-9879-A076F59B0C09}" srcOrd="0" destOrd="0" presId="urn:microsoft.com/office/officeart/2016/7/layout/LinearBlockProcessNumbered"/>
    <dgm:cxn modelId="{473F699D-E859-4A23-B2F2-DD983C663482}" type="presOf" srcId="{A06215E7-2C6E-4546-9573-BEB6FF98C852}" destId="{9F23DB67-DFEA-41D1-ACFA-7EF8AD0BF287}" srcOrd="1" destOrd="0" presId="urn:microsoft.com/office/officeart/2016/7/layout/LinearBlockProcessNumbered"/>
    <dgm:cxn modelId="{0FBF3CAD-F123-4DE4-9B2F-F49E09CD1A19}" type="presOf" srcId="{DABE8B4E-4C97-4C9A-99C2-1EFFEAE7BB6A}" destId="{5A3F8B27-07C0-4BF0-965E-C1102EB53837}" srcOrd="1" destOrd="0" presId="urn:microsoft.com/office/officeart/2016/7/layout/LinearBlockProcessNumbered"/>
    <dgm:cxn modelId="{A794ABBA-4073-4664-BECC-75BEFEB70E19}" type="presOf" srcId="{4BD4E6CD-C364-4262-BA8F-537B4620E9CF}" destId="{70F423D7-D594-445A-BF9A-C76B4CF3DCC9}" srcOrd="0" destOrd="0" presId="urn:microsoft.com/office/officeart/2016/7/layout/LinearBlockProcessNumbered"/>
    <dgm:cxn modelId="{4EFF51C8-4ED0-41CA-9CED-4FC3DFB6BB0A}" type="presOf" srcId="{DABE8B4E-4C97-4C9A-99C2-1EFFEAE7BB6A}" destId="{3534F938-1067-4C1E-8361-A2AA431F615B}" srcOrd="0" destOrd="0" presId="urn:microsoft.com/office/officeart/2016/7/layout/LinearBlockProcessNumbered"/>
    <dgm:cxn modelId="{72A353D3-A0E1-4170-A1C1-854CE3124FE7}" type="presOf" srcId="{405003B4-0141-4F01-8E84-0CC1182297DA}" destId="{14811C56-9836-4624-AB0C-350F68FE32C4}" srcOrd="0" destOrd="0" presId="urn:microsoft.com/office/officeart/2016/7/layout/LinearBlockProcessNumbered"/>
    <dgm:cxn modelId="{4C2DE7D9-4A8F-4793-8E43-CFA6DEA8D2BB}" srcId="{02E29884-8D42-40F3-B7F7-DF50C003362A}" destId="{C850AACD-6FCF-4C23-881C-DDE284DF916A}" srcOrd="0" destOrd="0" parTransId="{D437EBDA-3BC5-45E9-ACB6-19E955DCFEB0}" sibTransId="{4BD4E6CD-C364-4262-BA8F-537B4620E9CF}"/>
    <dgm:cxn modelId="{D56168EB-8170-4C67-9DA0-BC7230994838}" type="presOf" srcId="{02E29884-8D42-40F3-B7F7-DF50C003362A}" destId="{8FDC0699-B084-4AF6-8781-485C7D455188}" srcOrd="0" destOrd="0" presId="urn:microsoft.com/office/officeart/2016/7/layout/LinearBlockProcessNumbered"/>
    <dgm:cxn modelId="{47897DD6-E509-4748-B800-7E1214E60953}" type="presParOf" srcId="{8FDC0699-B084-4AF6-8781-485C7D455188}" destId="{3CD2B89A-ADA1-4F47-A4F8-F2939783AD8F}" srcOrd="0" destOrd="0" presId="urn:microsoft.com/office/officeart/2016/7/layout/LinearBlockProcessNumbered"/>
    <dgm:cxn modelId="{3C683224-B403-41F4-AD41-2C248F0B49B6}" type="presParOf" srcId="{3CD2B89A-ADA1-4F47-A4F8-F2939783AD8F}" destId="{AE572887-E703-4057-9879-A076F59B0C09}" srcOrd="0" destOrd="0" presId="urn:microsoft.com/office/officeart/2016/7/layout/LinearBlockProcessNumbered"/>
    <dgm:cxn modelId="{77472C44-C9D2-4047-B24C-2E84ACC18E47}" type="presParOf" srcId="{3CD2B89A-ADA1-4F47-A4F8-F2939783AD8F}" destId="{70F423D7-D594-445A-BF9A-C76B4CF3DCC9}" srcOrd="1" destOrd="0" presId="urn:microsoft.com/office/officeart/2016/7/layout/LinearBlockProcessNumbered"/>
    <dgm:cxn modelId="{6152B0F4-398F-44AE-9DDC-0241B11FC6B5}" type="presParOf" srcId="{3CD2B89A-ADA1-4F47-A4F8-F2939783AD8F}" destId="{6385A4F2-CEBC-47C7-8BE2-759BA39D508B}" srcOrd="2" destOrd="0" presId="urn:microsoft.com/office/officeart/2016/7/layout/LinearBlockProcessNumbered"/>
    <dgm:cxn modelId="{30914149-222A-49AC-85B3-0958A72FFCCB}" type="presParOf" srcId="{8FDC0699-B084-4AF6-8781-485C7D455188}" destId="{BAD3A301-6471-420D-8363-D0BF1213A8BE}" srcOrd="1" destOrd="0" presId="urn:microsoft.com/office/officeart/2016/7/layout/LinearBlockProcessNumbered"/>
    <dgm:cxn modelId="{DBB7854C-CC18-45DA-B27B-292729B9D970}" type="presParOf" srcId="{8FDC0699-B084-4AF6-8781-485C7D455188}" destId="{44571E72-8BE0-4728-9CC5-8BFB5EBB6CED}" srcOrd="2" destOrd="0" presId="urn:microsoft.com/office/officeart/2016/7/layout/LinearBlockProcessNumbered"/>
    <dgm:cxn modelId="{C42734B6-C50D-4554-A080-FDDA8F93E46E}" type="presParOf" srcId="{44571E72-8BE0-4728-9CC5-8BFB5EBB6CED}" destId="{3534F938-1067-4C1E-8361-A2AA431F615B}" srcOrd="0" destOrd="0" presId="urn:microsoft.com/office/officeart/2016/7/layout/LinearBlockProcessNumbered"/>
    <dgm:cxn modelId="{D7107D5C-0438-40A3-82A9-A15E9D57662A}" type="presParOf" srcId="{44571E72-8BE0-4728-9CC5-8BFB5EBB6CED}" destId="{14811C56-9836-4624-AB0C-350F68FE32C4}" srcOrd="1" destOrd="0" presId="urn:microsoft.com/office/officeart/2016/7/layout/LinearBlockProcessNumbered"/>
    <dgm:cxn modelId="{B9FFB1B4-8EE0-4332-B7E5-F19D19325427}" type="presParOf" srcId="{44571E72-8BE0-4728-9CC5-8BFB5EBB6CED}" destId="{5A3F8B27-07C0-4BF0-965E-C1102EB53837}" srcOrd="2" destOrd="0" presId="urn:microsoft.com/office/officeart/2016/7/layout/LinearBlockProcessNumbered"/>
    <dgm:cxn modelId="{69C4D010-96E1-4EE8-9886-A38F2D4BBCD2}" type="presParOf" srcId="{8FDC0699-B084-4AF6-8781-485C7D455188}" destId="{AC7C03C5-980A-4BFF-8EC5-FF901DE90F9A}" srcOrd="3" destOrd="0" presId="urn:microsoft.com/office/officeart/2016/7/layout/LinearBlockProcessNumbered"/>
    <dgm:cxn modelId="{7CC4841D-06AA-4822-B2CE-FE93652CCADF}" type="presParOf" srcId="{8FDC0699-B084-4AF6-8781-485C7D455188}" destId="{4C103C2C-27AB-4BCF-8E7B-693437C27037}" srcOrd="4" destOrd="0" presId="urn:microsoft.com/office/officeart/2016/7/layout/LinearBlockProcessNumbered"/>
    <dgm:cxn modelId="{8F928009-800E-4D39-940F-7F18D912AD84}" type="presParOf" srcId="{4C103C2C-27AB-4BCF-8E7B-693437C27037}" destId="{09C3F6E9-E415-4A1D-AF87-ABCEA4C4E727}" srcOrd="0" destOrd="0" presId="urn:microsoft.com/office/officeart/2016/7/layout/LinearBlockProcessNumbered"/>
    <dgm:cxn modelId="{C7FF6625-8D08-4EF4-9023-75B97D2852F2}" type="presParOf" srcId="{4C103C2C-27AB-4BCF-8E7B-693437C27037}" destId="{DF739B4D-A95C-4DB0-BB48-7ED9F67A98B2}" srcOrd="1" destOrd="0" presId="urn:microsoft.com/office/officeart/2016/7/layout/LinearBlockProcessNumbered"/>
    <dgm:cxn modelId="{349510D1-8EC6-4F9C-82C0-5FCBAB616C5C}" type="presParOf" srcId="{4C103C2C-27AB-4BCF-8E7B-693437C27037}" destId="{9F23DB67-DFEA-41D1-ACFA-7EF8AD0BF287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D74F075-A915-4677-B603-991AAD53AF99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54973A2-BD21-4B30-91A3-8B79C3A7171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Define</a:t>
          </a:r>
        </a:p>
      </dgm:t>
    </dgm:pt>
    <dgm:pt modelId="{31E91A67-4A4D-48C3-A938-D6BF0AE186FF}" type="parTrans" cxnId="{D498341C-CB8C-4BF2-AF80-02971A95D1EA}">
      <dgm:prSet/>
      <dgm:spPr/>
      <dgm:t>
        <a:bodyPr/>
        <a:lstStyle/>
        <a:p>
          <a:endParaRPr lang="en-US"/>
        </a:p>
      </dgm:t>
    </dgm:pt>
    <dgm:pt modelId="{A833F06C-DD97-44F9-8783-BEFE2F8959FB}" type="sibTrans" cxnId="{D498341C-CB8C-4BF2-AF80-02971A95D1EA}">
      <dgm:prSet/>
      <dgm:spPr/>
      <dgm:t>
        <a:bodyPr/>
        <a:lstStyle/>
        <a:p>
          <a:endParaRPr lang="en-US"/>
        </a:p>
      </dgm:t>
    </dgm:pt>
    <dgm:pt modelId="{F3F0DBE8-8F6C-4B36-BC54-35ABDDB576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scope</a:t>
          </a:r>
        </a:p>
      </dgm:t>
    </dgm:pt>
    <dgm:pt modelId="{3E036120-CF80-48C3-87BD-4C139E125CA4}" type="parTrans" cxnId="{CECDDFFA-56D4-4B4C-B08F-01BF339DBDA1}">
      <dgm:prSet/>
      <dgm:spPr/>
      <dgm:t>
        <a:bodyPr/>
        <a:lstStyle/>
        <a:p>
          <a:endParaRPr lang="en-US"/>
        </a:p>
      </dgm:t>
    </dgm:pt>
    <dgm:pt modelId="{9E7D6A1E-246D-47A2-9E5A-D873650CC84F}" type="sibTrans" cxnId="{CECDDFFA-56D4-4B4C-B08F-01BF339DBDA1}">
      <dgm:prSet/>
      <dgm:spPr/>
      <dgm:t>
        <a:bodyPr/>
        <a:lstStyle/>
        <a:p>
          <a:endParaRPr lang="en-US"/>
        </a:p>
      </dgm:t>
    </dgm:pt>
    <dgm:pt modelId="{6FADF98C-E6A6-4044-9B29-C591480B718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Identify</a:t>
          </a:r>
        </a:p>
      </dgm:t>
    </dgm:pt>
    <dgm:pt modelId="{0DE0939F-EC54-4E0C-947A-CC0FB8D8E39E}" type="parTrans" cxnId="{5D19821A-C9B6-44DD-9276-9BFB0E3810FF}">
      <dgm:prSet/>
      <dgm:spPr/>
      <dgm:t>
        <a:bodyPr/>
        <a:lstStyle/>
        <a:p>
          <a:endParaRPr lang="en-US"/>
        </a:p>
      </dgm:t>
    </dgm:pt>
    <dgm:pt modelId="{919695B8-E872-46B2-A703-00654903BF12}" type="sibTrans" cxnId="{5D19821A-C9B6-44DD-9276-9BFB0E3810FF}">
      <dgm:prSet/>
      <dgm:spPr/>
      <dgm:t>
        <a:bodyPr/>
        <a:lstStyle/>
        <a:p>
          <a:endParaRPr lang="en-US"/>
        </a:p>
      </dgm:t>
    </dgm:pt>
    <dgm:pt modelId="{37375CC8-47E1-45F2-AA19-82A08E9ECC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funding</a:t>
          </a:r>
        </a:p>
      </dgm:t>
    </dgm:pt>
    <dgm:pt modelId="{B54DE785-7B47-4C2E-A6D2-F0F00DD2BC40}" type="parTrans" cxnId="{65ADA958-A3B4-472C-879E-EAD1CE461821}">
      <dgm:prSet/>
      <dgm:spPr/>
      <dgm:t>
        <a:bodyPr/>
        <a:lstStyle/>
        <a:p>
          <a:endParaRPr lang="en-US"/>
        </a:p>
      </dgm:t>
    </dgm:pt>
    <dgm:pt modelId="{A9AD5881-F5FE-4417-A276-47CD3816B0F9}" type="sibTrans" cxnId="{65ADA958-A3B4-472C-879E-EAD1CE461821}">
      <dgm:prSet/>
      <dgm:spPr/>
      <dgm:t>
        <a:bodyPr/>
        <a:lstStyle/>
        <a:p>
          <a:endParaRPr lang="en-US"/>
        </a:p>
      </dgm:t>
    </dgm:pt>
    <dgm:pt modelId="{2B9B3DC4-1B5E-4E72-BF7C-BAC1E215462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Engage</a:t>
          </a:r>
        </a:p>
      </dgm:t>
    </dgm:pt>
    <dgm:pt modelId="{FBE9AE63-452B-447B-B87F-ECFC06677B3F}" type="parTrans" cxnId="{5ED43AB2-230A-48B6-9955-E9C1975A15CA}">
      <dgm:prSet/>
      <dgm:spPr/>
      <dgm:t>
        <a:bodyPr/>
        <a:lstStyle/>
        <a:p>
          <a:endParaRPr lang="en-US"/>
        </a:p>
      </dgm:t>
    </dgm:pt>
    <dgm:pt modelId="{37B5CE77-D8E9-49BB-BC45-8EB4D03BC28B}" type="sibTrans" cxnId="{5ED43AB2-230A-48B6-9955-E9C1975A15CA}">
      <dgm:prSet/>
      <dgm:spPr/>
      <dgm:t>
        <a:bodyPr/>
        <a:lstStyle/>
        <a:p>
          <a:endParaRPr lang="en-US"/>
        </a:p>
      </dgm:t>
    </dgm:pt>
    <dgm:pt modelId="{1F238450-0CFF-47A1-A825-6F7798D837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early</a:t>
          </a:r>
        </a:p>
      </dgm:t>
    </dgm:pt>
    <dgm:pt modelId="{B11DC840-4D1D-4016-A070-E0FB3DB0A362}" type="parTrans" cxnId="{5A1E2751-5450-45DB-ACA4-9F2868263F8E}">
      <dgm:prSet/>
      <dgm:spPr/>
      <dgm:t>
        <a:bodyPr/>
        <a:lstStyle/>
        <a:p>
          <a:endParaRPr lang="en-US"/>
        </a:p>
      </dgm:t>
    </dgm:pt>
    <dgm:pt modelId="{5D80B282-4947-4509-B4A0-131A93C8FEF9}" type="sibTrans" cxnId="{5A1E2751-5450-45DB-ACA4-9F2868263F8E}">
      <dgm:prSet/>
      <dgm:spPr/>
      <dgm:t>
        <a:bodyPr/>
        <a:lstStyle/>
        <a:p>
          <a:endParaRPr lang="en-US"/>
        </a:p>
      </dgm:t>
    </dgm:pt>
    <dgm:pt modelId="{F46C996B-3004-42CC-BBF3-78E591AC8BD9}" type="pres">
      <dgm:prSet presAssocID="{AD74F075-A915-4677-B603-991AAD53AF99}" presName="root" presStyleCnt="0">
        <dgm:presLayoutVars>
          <dgm:dir/>
          <dgm:resizeHandles val="exact"/>
        </dgm:presLayoutVars>
      </dgm:prSet>
      <dgm:spPr/>
    </dgm:pt>
    <dgm:pt modelId="{96A73102-E44A-4B4B-8E7B-4756E9928A68}" type="pres">
      <dgm:prSet presAssocID="{A54973A2-BD21-4B30-91A3-8B79C3A71718}" presName="compNode" presStyleCnt="0"/>
      <dgm:spPr/>
    </dgm:pt>
    <dgm:pt modelId="{CC2655A2-08BB-4D24-9410-9C5855DCD7AC}" type="pres">
      <dgm:prSet presAssocID="{A54973A2-BD21-4B30-91A3-8B79C3A71718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EEB0375-B337-4A4F-8B5C-7EE4C726C601}" type="pres">
      <dgm:prSet presAssocID="{A54973A2-BD21-4B30-91A3-8B79C3A71718}" presName="iconSpace" presStyleCnt="0"/>
      <dgm:spPr/>
    </dgm:pt>
    <dgm:pt modelId="{A9534011-531A-40F1-9E92-286500C7806E}" type="pres">
      <dgm:prSet presAssocID="{A54973A2-BD21-4B30-91A3-8B79C3A71718}" presName="parTx" presStyleLbl="revTx" presStyleIdx="0" presStyleCnt="6">
        <dgm:presLayoutVars>
          <dgm:chMax val="0"/>
          <dgm:chPref val="0"/>
        </dgm:presLayoutVars>
      </dgm:prSet>
      <dgm:spPr/>
    </dgm:pt>
    <dgm:pt modelId="{99DEA7C8-B8DD-49B4-9B8D-82974A9C195E}" type="pres">
      <dgm:prSet presAssocID="{A54973A2-BD21-4B30-91A3-8B79C3A71718}" presName="txSpace" presStyleCnt="0"/>
      <dgm:spPr/>
    </dgm:pt>
    <dgm:pt modelId="{928EC1F3-3CB3-4D16-A3A7-9129E72335DD}" type="pres">
      <dgm:prSet presAssocID="{A54973A2-BD21-4B30-91A3-8B79C3A71718}" presName="desTx" presStyleLbl="revTx" presStyleIdx="1" presStyleCnt="6">
        <dgm:presLayoutVars/>
      </dgm:prSet>
      <dgm:spPr/>
    </dgm:pt>
    <dgm:pt modelId="{5B4EA799-810E-483D-A7D3-69BDD6B43C38}" type="pres">
      <dgm:prSet presAssocID="{A833F06C-DD97-44F9-8783-BEFE2F8959FB}" presName="sibTrans" presStyleCnt="0"/>
      <dgm:spPr/>
    </dgm:pt>
    <dgm:pt modelId="{D4F207A2-20E2-4AB1-AE11-695F58683DBE}" type="pres">
      <dgm:prSet presAssocID="{6FADF98C-E6A6-4044-9B29-C591480B718B}" presName="compNode" presStyleCnt="0"/>
      <dgm:spPr/>
    </dgm:pt>
    <dgm:pt modelId="{DC6196A6-B0CE-41C1-8017-0DF3CCE969E0}" type="pres">
      <dgm:prSet presAssocID="{6FADF98C-E6A6-4044-9B29-C591480B718B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8757E554-1690-4291-9901-0499480B5940}" type="pres">
      <dgm:prSet presAssocID="{6FADF98C-E6A6-4044-9B29-C591480B718B}" presName="iconSpace" presStyleCnt="0"/>
      <dgm:spPr/>
    </dgm:pt>
    <dgm:pt modelId="{4B96778A-2B1B-458F-AA8F-2D4083F2B437}" type="pres">
      <dgm:prSet presAssocID="{6FADF98C-E6A6-4044-9B29-C591480B718B}" presName="parTx" presStyleLbl="revTx" presStyleIdx="2" presStyleCnt="6">
        <dgm:presLayoutVars>
          <dgm:chMax val="0"/>
          <dgm:chPref val="0"/>
        </dgm:presLayoutVars>
      </dgm:prSet>
      <dgm:spPr/>
    </dgm:pt>
    <dgm:pt modelId="{7A066F1A-6729-4B41-B8A2-4982FAAC795C}" type="pres">
      <dgm:prSet presAssocID="{6FADF98C-E6A6-4044-9B29-C591480B718B}" presName="txSpace" presStyleCnt="0"/>
      <dgm:spPr/>
    </dgm:pt>
    <dgm:pt modelId="{E3513809-DFF6-4CBE-BBE8-AF4F441ABFA3}" type="pres">
      <dgm:prSet presAssocID="{6FADF98C-E6A6-4044-9B29-C591480B718B}" presName="desTx" presStyleLbl="revTx" presStyleIdx="3" presStyleCnt="6">
        <dgm:presLayoutVars/>
      </dgm:prSet>
      <dgm:spPr/>
    </dgm:pt>
    <dgm:pt modelId="{8E7D6BB0-3EA6-49F1-89F8-76E430E2B2A8}" type="pres">
      <dgm:prSet presAssocID="{919695B8-E872-46B2-A703-00654903BF12}" presName="sibTrans" presStyleCnt="0"/>
      <dgm:spPr/>
    </dgm:pt>
    <dgm:pt modelId="{D9107D1D-357D-47A6-B40D-8FD601D2C0D4}" type="pres">
      <dgm:prSet presAssocID="{2B9B3DC4-1B5E-4E72-BF7C-BAC1E2154623}" presName="compNode" presStyleCnt="0"/>
      <dgm:spPr/>
    </dgm:pt>
    <dgm:pt modelId="{D266DB13-B930-4E51-A38E-E60CD594A1ED}" type="pres">
      <dgm:prSet presAssocID="{2B9B3DC4-1B5E-4E72-BF7C-BAC1E2154623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7171CF2-CB7E-400C-A188-DCB12F2DC8B6}" type="pres">
      <dgm:prSet presAssocID="{2B9B3DC4-1B5E-4E72-BF7C-BAC1E2154623}" presName="iconSpace" presStyleCnt="0"/>
      <dgm:spPr/>
    </dgm:pt>
    <dgm:pt modelId="{7120FDF9-FADD-452E-ACB7-905B400B187D}" type="pres">
      <dgm:prSet presAssocID="{2B9B3DC4-1B5E-4E72-BF7C-BAC1E2154623}" presName="parTx" presStyleLbl="revTx" presStyleIdx="4" presStyleCnt="6">
        <dgm:presLayoutVars>
          <dgm:chMax val="0"/>
          <dgm:chPref val="0"/>
        </dgm:presLayoutVars>
      </dgm:prSet>
      <dgm:spPr/>
    </dgm:pt>
    <dgm:pt modelId="{9ABEDFA4-D61B-4AA5-8480-C21F070C8035}" type="pres">
      <dgm:prSet presAssocID="{2B9B3DC4-1B5E-4E72-BF7C-BAC1E2154623}" presName="txSpace" presStyleCnt="0"/>
      <dgm:spPr/>
    </dgm:pt>
    <dgm:pt modelId="{AA6886EC-EC67-4F97-AEEF-ED9A21ADAFDC}" type="pres">
      <dgm:prSet presAssocID="{2B9B3DC4-1B5E-4E72-BF7C-BAC1E2154623}" presName="desTx" presStyleLbl="revTx" presStyleIdx="5" presStyleCnt="6">
        <dgm:presLayoutVars/>
      </dgm:prSet>
      <dgm:spPr/>
    </dgm:pt>
  </dgm:ptLst>
  <dgm:cxnLst>
    <dgm:cxn modelId="{D58C3109-9D1C-4A99-802A-B508E13F74D5}" type="presOf" srcId="{AD74F075-A915-4677-B603-991AAD53AF99}" destId="{F46C996B-3004-42CC-BBF3-78E591AC8BD9}" srcOrd="0" destOrd="0" presId="urn:microsoft.com/office/officeart/2018/5/layout/CenteredIconLabelDescriptionList"/>
    <dgm:cxn modelId="{91F41416-208D-456D-86E5-1E70C99ACE67}" type="presOf" srcId="{1F238450-0CFF-47A1-A825-6F7798D8376B}" destId="{AA6886EC-EC67-4F97-AEEF-ED9A21ADAFDC}" srcOrd="0" destOrd="0" presId="urn:microsoft.com/office/officeart/2018/5/layout/CenteredIconLabelDescriptionList"/>
    <dgm:cxn modelId="{5D19821A-C9B6-44DD-9276-9BFB0E3810FF}" srcId="{AD74F075-A915-4677-B603-991AAD53AF99}" destId="{6FADF98C-E6A6-4044-9B29-C591480B718B}" srcOrd="1" destOrd="0" parTransId="{0DE0939F-EC54-4E0C-947A-CC0FB8D8E39E}" sibTransId="{919695B8-E872-46B2-A703-00654903BF12}"/>
    <dgm:cxn modelId="{D498341C-CB8C-4BF2-AF80-02971A95D1EA}" srcId="{AD74F075-A915-4677-B603-991AAD53AF99}" destId="{A54973A2-BD21-4B30-91A3-8B79C3A71718}" srcOrd="0" destOrd="0" parTransId="{31E91A67-4A4D-48C3-A938-D6BF0AE186FF}" sibTransId="{A833F06C-DD97-44F9-8783-BEFE2F8959FB}"/>
    <dgm:cxn modelId="{BE0FD737-67F9-4C79-9A58-C740A3212DBC}" type="presOf" srcId="{6FADF98C-E6A6-4044-9B29-C591480B718B}" destId="{4B96778A-2B1B-458F-AA8F-2D4083F2B437}" srcOrd="0" destOrd="0" presId="urn:microsoft.com/office/officeart/2018/5/layout/CenteredIconLabelDescriptionList"/>
    <dgm:cxn modelId="{5A1E2751-5450-45DB-ACA4-9F2868263F8E}" srcId="{2B9B3DC4-1B5E-4E72-BF7C-BAC1E2154623}" destId="{1F238450-0CFF-47A1-A825-6F7798D8376B}" srcOrd="0" destOrd="0" parTransId="{B11DC840-4D1D-4016-A070-E0FB3DB0A362}" sibTransId="{5D80B282-4947-4509-B4A0-131A93C8FEF9}"/>
    <dgm:cxn modelId="{65ADA958-A3B4-472C-879E-EAD1CE461821}" srcId="{6FADF98C-E6A6-4044-9B29-C591480B718B}" destId="{37375CC8-47E1-45F2-AA19-82A08E9ECCDC}" srcOrd="0" destOrd="0" parTransId="{B54DE785-7B47-4C2E-A6D2-F0F00DD2BC40}" sibTransId="{A9AD5881-F5FE-4417-A276-47CD3816B0F9}"/>
    <dgm:cxn modelId="{C3D680AC-03D8-41ED-AB76-268E8DFCEB4E}" type="presOf" srcId="{37375CC8-47E1-45F2-AA19-82A08E9ECCDC}" destId="{E3513809-DFF6-4CBE-BBE8-AF4F441ABFA3}" srcOrd="0" destOrd="0" presId="urn:microsoft.com/office/officeart/2018/5/layout/CenteredIconLabelDescriptionList"/>
    <dgm:cxn modelId="{51E8F3AE-6FC7-4794-B0AB-9E09806CA444}" type="presOf" srcId="{A54973A2-BD21-4B30-91A3-8B79C3A71718}" destId="{A9534011-531A-40F1-9E92-286500C7806E}" srcOrd="0" destOrd="0" presId="urn:microsoft.com/office/officeart/2018/5/layout/CenteredIconLabelDescriptionList"/>
    <dgm:cxn modelId="{5ED43AB2-230A-48B6-9955-E9C1975A15CA}" srcId="{AD74F075-A915-4677-B603-991AAD53AF99}" destId="{2B9B3DC4-1B5E-4E72-BF7C-BAC1E2154623}" srcOrd="2" destOrd="0" parTransId="{FBE9AE63-452B-447B-B87F-ECFC06677B3F}" sibTransId="{37B5CE77-D8E9-49BB-BC45-8EB4D03BC28B}"/>
    <dgm:cxn modelId="{AD62CED9-A579-4355-BFCE-E1E2FB13546D}" type="presOf" srcId="{2B9B3DC4-1B5E-4E72-BF7C-BAC1E2154623}" destId="{7120FDF9-FADD-452E-ACB7-905B400B187D}" srcOrd="0" destOrd="0" presId="urn:microsoft.com/office/officeart/2018/5/layout/CenteredIconLabelDescriptionList"/>
    <dgm:cxn modelId="{B57490DB-AFCC-4C20-B26F-77254CE3BF06}" type="presOf" srcId="{F3F0DBE8-8F6C-4B36-BC54-35ABDDB576FB}" destId="{928EC1F3-3CB3-4D16-A3A7-9129E72335DD}" srcOrd="0" destOrd="0" presId="urn:microsoft.com/office/officeart/2018/5/layout/CenteredIconLabelDescriptionList"/>
    <dgm:cxn modelId="{CECDDFFA-56D4-4B4C-B08F-01BF339DBDA1}" srcId="{A54973A2-BD21-4B30-91A3-8B79C3A71718}" destId="{F3F0DBE8-8F6C-4B36-BC54-35ABDDB576FB}" srcOrd="0" destOrd="0" parTransId="{3E036120-CF80-48C3-87BD-4C139E125CA4}" sibTransId="{9E7D6A1E-246D-47A2-9E5A-D873650CC84F}"/>
    <dgm:cxn modelId="{BE6E06DF-59EC-40CA-9EF2-EDFB1391929A}" type="presParOf" srcId="{F46C996B-3004-42CC-BBF3-78E591AC8BD9}" destId="{96A73102-E44A-4B4B-8E7B-4756E9928A68}" srcOrd="0" destOrd="0" presId="urn:microsoft.com/office/officeart/2018/5/layout/CenteredIconLabelDescriptionList"/>
    <dgm:cxn modelId="{DFAB4B14-71C5-4CA5-8106-B4F30E593AAF}" type="presParOf" srcId="{96A73102-E44A-4B4B-8E7B-4756E9928A68}" destId="{CC2655A2-08BB-4D24-9410-9C5855DCD7AC}" srcOrd="0" destOrd="0" presId="urn:microsoft.com/office/officeart/2018/5/layout/CenteredIconLabelDescriptionList"/>
    <dgm:cxn modelId="{4241B448-0E28-4574-95A7-A226A6F1ED2C}" type="presParOf" srcId="{96A73102-E44A-4B4B-8E7B-4756E9928A68}" destId="{0EEB0375-B337-4A4F-8B5C-7EE4C726C601}" srcOrd="1" destOrd="0" presId="urn:microsoft.com/office/officeart/2018/5/layout/CenteredIconLabelDescriptionList"/>
    <dgm:cxn modelId="{63977B75-4A8B-450D-A0CA-54E5F2C50E57}" type="presParOf" srcId="{96A73102-E44A-4B4B-8E7B-4756E9928A68}" destId="{A9534011-531A-40F1-9E92-286500C7806E}" srcOrd="2" destOrd="0" presId="urn:microsoft.com/office/officeart/2018/5/layout/CenteredIconLabelDescriptionList"/>
    <dgm:cxn modelId="{EBEEF9E6-02D3-4CD1-B75F-B7B5A669A9EC}" type="presParOf" srcId="{96A73102-E44A-4B4B-8E7B-4756E9928A68}" destId="{99DEA7C8-B8DD-49B4-9B8D-82974A9C195E}" srcOrd="3" destOrd="0" presId="urn:microsoft.com/office/officeart/2018/5/layout/CenteredIconLabelDescriptionList"/>
    <dgm:cxn modelId="{6E97B02E-D0F2-4C82-B6FE-8AD184B7777B}" type="presParOf" srcId="{96A73102-E44A-4B4B-8E7B-4756E9928A68}" destId="{928EC1F3-3CB3-4D16-A3A7-9129E72335DD}" srcOrd="4" destOrd="0" presId="urn:microsoft.com/office/officeart/2018/5/layout/CenteredIconLabelDescriptionList"/>
    <dgm:cxn modelId="{4E3BFF1E-2573-4A39-B436-E4982743AE96}" type="presParOf" srcId="{F46C996B-3004-42CC-BBF3-78E591AC8BD9}" destId="{5B4EA799-810E-483D-A7D3-69BDD6B43C38}" srcOrd="1" destOrd="0" presId="urn:microsoft.com/office/officeart/2018/5/layout/CenteredIconLabelDescriptionList"/>
    <dgm:cxn modelId="{6351B5F4-E71B-4611-9AEC-FB64B5CF919F}" type="presParOf" srcId="{F46C996B-3004-42CC-BBF3-78E591AC8BD9}" destId="{D4F207A2-20E2-4AB1-AE11-695F58683DBE}" srcOrd="2" destOrd="0" presId="urn:microsoft.com/office/officeart/2018/5/layout/CenteredIconLabelDescriptionList"/>
    <dgm:cxn modelId="{A4BD92EA-59CF-4FFF-B34B-56AFF1B66857}" type="presParOf" srcId="{D4F207A2-20E2-4AB1-AE11-695F58683DBE}" destId="{DC6196A6-B0CE-41C1-8017-0DF3CCE969E0}" srcOrd="0" destOrd="0" presId="urn:microsoft.com/office/officeart/2018/5/layout/CenteredIconLabelDescriptionList"/>
    <dgm:cxn modelId="{89171A3E-A9B0-4D70-BA14-44710EE5928C}" type="presParOf" srcId="{D4F207A2-20E2-4AB1-AE11-695F58683DBE}" destId="{8757E554-1690-4291-9901-0499480B5940}" srcOrd="1" destOrd="0" presId="urn:microsoft.com/office/officeart/2018/5/layout/CenteredIconLabelDescriptionList"/>
    <dgm:cxn modelId="{9E3F1445-13BC-4B6A-B1CA-B7D7EEED3305}" type="presParOf" srcId="{D4F207A2-20E2-4AB1-AE11-695F58683DBE}" destId="{4B96778A-2B1B-458F-AA8F-2D4083F2B437}" srcOrd="2" destOrd="0" presId="urn:microsoft.com/office/officeart/2018/5/layout/CenteredIconLabelDescriptionList"/>
    <dgm:cxn modelId="{22D60DA7-22C4-4E12-9AAA-C977FDF636CB}" type="presParOf" srcId="{D4F207A2-20E2-4AB1-AE11-695F58683DBE}" destId="{7A066F1A-6729-4B41-B8A2-4982FAAC795C}" srcOrd="3" destOrd="0" presId="urn:microsoft.com/office/officeart/2018/5/layout/CenteredIconLabelDescriptionList"/>
    <dgm:cxn modelId="{844069C1-771F-4B30-85A4-74EB65EA8E71}" type="presParOf" srcId="{D4F207A2-20E2-4AB1-AE11-695F58683DBE}" destId="{E3513809-DFF6-4CBE-BBE8-AF4F441ABFA3}" srcOrd="4" destOrd="0" presId="urn:microsoft.com/office/officeart/2018/5/layout/CenteredIconLabelDescriptionList"/>
    <dgm:cxn modelId="{0968EF00-9EA5-4449-AC25-239492738BCF}" type="presParOf" srcId="{F46C996B-3004-42CC-BBF3-78E591AC8BD9}" destId="{8E7D6BB0-3EA6-49F1-89F8-76E430E2B2A8}" srcOrd="3" destOrd="0" presId="urn:microsoft.com/office/officeart/2018/5/layout/CenteredIconLabelDescriptionList"/>
    <dgm:cxn modelId="{41783583-42C2-4086-A5C7-A270F7DB4852}" type="presParOf" srcId="{F46C996B-3004-42CC-BBF3-78E591AC8BD9}" destId="{D9107D1D-357D-47A6-B40D-8FD601D2C0D4}" srcOrd="4" destOrd="0" presId="urn:microsoft.com/office/officeart/2018/5/layout/CenteredIconLabelDescriptionList"/>
    <dgm:cxn modelId="{1EBB7323-12AF-40E7-8B7A-D997FC24EA2C}" type="presParOf" srcId="{D9107D1D-357D-47A6-B40D-8FD601D2C0D4}" destId="{D266DB13-B930-4E51-A38E-E60CD594A1ED}" srcOrd="0" destOrd="0" presId="urn:microsoft.com/office/officeart/2018/5/layout/CenteredIconLabelDescriptionList"/>
    <dgm:cxn modelId="{CE0EFDB1-6F3E-42F3-829B-4235CAA7474D}" type="presParOf" srcId="{D9107D1D-357D-47A6-B40D-8FD601D2C0D4}" destId="{77171CF2-CB7E-400C-A188-DCB12F2DC8B6}" srcOrd="1" destOrd="0" presId="urn:microsoft.com/office/officeart/2018/5/layout/CenteredIconLabelDescriptionList"/>
    <dgm:cxn modelId="{109D3B22-7B8D-49EB-98F4-C3758E52FCC9}" type="presParOf" srcId="{D9107D1D-357D-47A6-B40D-8FD601D2C0D4}" destId="{7120FDF9-FADD-452E-ACB7-905B400B187D}" srcOrd="2" destOrd="0" presId="urn:microsoft.com/office/officeart/2018/5/layout/CenteredIconLabelDescriptionList"/>
    <dgm:cxn modelId="{2841D7B2-4CAC-4991-9E77-819144EF6198}" type="presParOf" srcId="{D9107D1D-357D-47A6-B40D-8FD601D2C0D4}" destId="{9ABEDFA4-D61B-4AA5-8480-C21F070C8035}" srcOrd="3" destOrd="0" presId="urn:microsoft.com/office/officeart/2018/5/layout/CenteredIconLabelDescriptionList"/>
    <dgm:cxn modelId="{9DCFEA90-45C7-4BDA-B805-D98AA93DB847}" type="presParOf" srcId="{D9107D1D-357D-47A6-B40D-8FD601D2C0D4}" destId="{AA6886EC-EC67-4F97-AEEF-ED9A21ADAFD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73C7CA4-D9E0-44A3-956B-5EB761805327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513F46B-2954-41E2-BA4D-ED514349352D}">
      <dgm:prSet custT="1"/>
      <dgm:spPr>
        <a:noFill/>
        <a:ln>
          <a:noFill/>
        </a:ln>
      </dgm:spPr>
      <dgm:t>
        <a:bodyPr/>
        <a:lstStyle/>
        <a:p>
          <a:r>
            <a:rPr lang="en-US" sz="1600" dirty="0"/>
            <a:t>Begin </a:t>
          </a:r>
          <a:r>
            <a:rPr lang="en-US" sz="1600" u="none" dirty="0"/>
            <a:t>early</a:t>
          </a:r>
          <a:r>
            <a:rPr lang="en-US" sz="1600" dirty="0"/>
            <a:t>.</a:t>
          </a:r>
        </a:p>
      </dgm:t>
    </dgm:pt>
    <dgm:pt modelId="{4672D0B5-B646-454C-99E5-CF07C7E5D420}" type="parTrans" cxnId="{1085EDC6-B32D-4332-BB08-3F9DEB517CD7}">
      <dgm:prSet/>
      <dgm:spPr/>
      <dgm:t>
        <a:bodyPr/>
        <a:lstStyle/>
        <a:p>
          <a:endParaRPr lang="en-US"/>
        </a:p>
      </dgm:t>
    </dgm:pt>
    <dgm:pt modelId="{EF36CBDA-17C4-4AC6-9CF7-9FA35E7816C7}" type="sibTrans" cxnId="{1085EDC6-B32D-4332-BB08-3F9DEB517CD7}">
      <dgm:prSet/>
      <dgm:spPr/>
      <dgm:t>
        <a:bodyPr/>
        <a:lstStyle/>
        <a:p>
          <a:endParaRPr lang="en-US"/>
        </a:p>
      </dgm:t>
    </dgm:pt>
    <dgm:pt modelId="{F4949325-FFC3-4309-8413-DEA3E5F34525}">
      <dgm:prSet custT="1"/>
      <dgm:spPr>
        <a:noFill/>
        <a:ln>
          <a:noFill/>
        </a:ln>
      </dgm:spPr>
      <dgm:t>
        <a:bodyPr/>
        <a:lstStyle/>
        <a:p>
          <a:r>
            <a:rPr lang="en-US" sz="1600"/>
            <a:t>Clearly </a:t>
          </a:r>
          <a:r>
            <a:rPr lang="en-US" sz="1600" u="none" dirty="0"/>
            <a:t>define</a:t>
          </a:r>
          <a:r>
            <a:rPr lang="en-US" sz="1600" dirty="0"/>
            <a:t> your project and budget.</a:t>
          </a:r>
        </a:p>
      </dgm:t>
    </dgm:pt>
    <dgm:pt modelId="{C9062E17-FA7A-495A-8E28-B886DB6CF0BA}" type="parTrans" cxnId="{AC89FD88-46A6-4DCD-9AC1-6A0F3DBFD7D0}">
      <dgm:prSet/>
      <dgm:spPr/>
      <dgm:t>
        <a:bodyPr/>
        <a:lstStyle/>
        <a:p>
          <a:endParaRPr lang="en-US"/>
        </a:p>
      </dgm:t>
    </dgm:pt>
    <dgm:pt modelId="{8467DD3D-E2DB-46B9-ADE5-AAD1C0E47B26}" type="sibTrans" cxnId="{AC89FD88-46A6-4DCD-9AC1-6A0F3DBFD7D0}">
      <dgm:prSet/>
      <dgm:spPr/>
      <dgm:t>
        <a:bodyPr/>
        <a:lstStyle/>
        <a:p>
          <a:endParaRPr lang="en-US"/>
        </a:p>
      </dgm:t>
    </dgm:pt>
    <dgm:pt modelId="{B1D031E8-60C9-4805-AE35-8D057DCB5107}">
      <dgm:prSet custT="1"/>
      <dgm:spPr>
        <a:noFill/>
        <a:ln>
          <a:noFill/>
        </a:ln>
      </dgm:spPr>
      <dgm:t>
        <a:bodyPr/>
        <a:lstStyle/>
        <a:p>
          <a:r>
            <a:rPr lang="en-US" sz="1600"/>
            <a:t>Funding </a:t>
          </a:r>
          <a:r>
            <a:rPr lang="en-US" sz="1600" dirty="0"/>
            <a:t>agencies do not want to be the </a:t>
          </a:r>
          <a:r>
            <a:rPr lang="en-US" sz="1600" u="none" dirty="0"/>
            <a:t>first dollar </a:t>
          </a:r>
          <a:r>
            <a:rPr lang="en-US" sz="1600" dirty="0"/>
            <a:t>in on a project.</a:t>
          </a:r>
        </a:p>
      </dgm:t>
    </dgm:pt>
    <dgm:pt modelId="{CA9490F7-332B-4559-A401-AC53676C31EB}" type="parTrans" cxnId="{3C743319-4A8D-4EC0-BE8F-20E45FD64EC0}">
      <dgm:prSet/>
      <dgm:spPr/>
      <dgm:t>
        <a:bodyPr/>
        <a:lstStyle/>
        <a:p>
          <a:endParaRPr lang="en-US"/>
        </a:p>
      </dgm:t>
    </dgm:pt>
    <dgm:pt modelId="{64EC36F5-C249-450B-A2CF-E6923B7472EF}" type="sibTrans" cxnId="{3C743319-4A8D-4EC0-BE8F-20E45FD64EC0}">
      <dgm:prSet/>
      <dgm:spPr/>
      <dgm:t>
        <a:bodyPr/>
        <a:lstStyle/>
        <a:p>
          <a:endParaRPr lang="en-US"/>
        </a:p>
      </dgm:t>
    </dgm:pt>
    <dgm:pt modelId="{812D6159-50F8-4DEA-8CD9-C4B528D4FE8B}">
      <dgm:prSet custT="1"/>
      <dgm:spPr>
        <a:noFill/>
        <a:ln>
          <a:noFill/>
        </a:ln>
      </dgm:spPr>
      <dgm:t>
        <a:bodyPr/>
        <a:lstStyle/>
        <a:p>
          <a:r>
            <a:rPr lang="en-US" sz="1600" u="none"/>
            <a:t>Know</a:t>
          </a:r>
          <a:r>
            <a:rPr lang="en-US" sz="1600"/>
            <a:t> </a:t>
          </a:r>
          <a:r>
            <a:rPr lang="en-US" sz="1600" dirty="0"/>
            <a:t>your funding source.</a:t>
          </a:r>
        </a:p>
      </dgm:t>
    </dgm:pt>
    <dgm:pt modelId="{ACF573FA-9AFD-4FC8-A8BC-ED6744B9DF01}" type="parTrans" cxnId="{48D36DD6-3924-4084-9C3C-3022094E7039}">
      <dgm:prSet/>
      <dgm:spPr/>
      <dgm:t>
        <a:bodyPr/>
        <a:lstStyle/>
        <a:p>
          <a:endParaRPr lang="en-US"/>
        </a:p>
      </dgm:t>
    </dgm:pt>
    <dgm:pt modelId="{98BC1715-9A78-4A34-881D-0E601A953DF9}" type="sibTrans" cxnId="{48D36DD6-3924-4084-9C3C-3022094E7039}">
      <dgm:prSet/>
      <dgm:spPr/>
      <dgm:t>
        <a:bodyPr/>
        <a:lstStyle/>
        <a:p>
          <a:endParaRPr lang="en-US"/>
        </a:p>
      </dgm:t>
    </dgm:pt>
    <dgm:pt modelId="{4BAE3C58-E855-4802-B2A1-CB45D97AF993}">
      <dgm:prSet custT="1"/>
      <dgm:spPr>
        <a:noFill/>
        <a:ln>
          <a:noFill/>
        </a:ln>
      </dgm:spPr>
      <dgm:t>
        <a:bodyPr/>
        <a:lstStyle/>
        <a:p>
          <a:r>
            <a:rPr lang="en-US" sz="1600" dirty="0"/>
            <a:t>Look </a:t>
          </a:r>
          <a:r>
            <a:rPr lang="en-US" sz="1600" u="none" dirty="0"/>
            <a:t>locally</a:t>
          </a:r>
          <a:r>
            <a:rPr lang="en-US" sz="1600" dirty="0"/>
            <a:t> first.</a:t>
          </a:r>
        </a:p>
      </dgm:t>
    </dgm:pt>
    <dgm:pt modelId="{3045DA73-4D67-42D9-BE9F-DD87A5D54E68}" type="parTrans" cxnId="{78F5B997-5064-48F3-BBEA-10C864EE157B}">
      <dgm:prSet/>
      <dgm:spPr/>
      <dgm:t>
        <a:bodyPr/>
        <a:lstStyle/>
        <a:p>
          <a:endParaRPr lang="en-US"/>
        </a:p>
      </dgm:t>
    </dgm:pt>
    <dgm:pt modelId="{5B4F67A3-5D63-4EB4-8539-DA1B017BDF31}" type="sibTrans" cxnId="{78F5B997-5064-48F3-BBEA-10C864EE157B}">
      <dgm:prSet/>
      <dgm:spPr/>
      <dgm:t>
        <a:bodyPr/>
        <a:lstStyle/>
        <a:p>
          <a:endParaRPr lang="en-US"/>
        </a:p>
      </dgm:t>
    </dgm:pt>
    <dgm:pt modelId="{ED71D81A-68BA-46C7-AC02-BB1CA5E8BEEE}">
      <dgm:prSet custT="1"/>
      <dgm:spPr>
        <a:noFill/>
        <a:ln>
          <a:noFill/>
        </a:ln>
      </dgm:spPr>
      <dgm:t>
        <a:bodyPr/>
        <a:lstStyle/>
        <a:p>
          <a:r>
            <a:rPr lang="en-US" sz="1600" dirty="0"/>
            <a:t>Establish </a:t>
          </a:r>
          <a:r>
            <a:rPr lang="en-US" sz="1600" u="none" dirty="0"/>
            <a:t>personal contact </a:t>
          </a:r>
          <a:r>
            <a:rPr lang="en-US" sz="1600" dirty="0"/>
            <a:t>with the funding source.</a:t>
          </a:r>
        </a:p>
      </dgm:t>
    </dgm:pt>
    <dgm:pt modelId="{59656AD5-3BB7-4754-96CD-1283437489B5}" type="parTrans" cxnId="{4139EC48-2BFA-4E4C-9E81-169CF06D5CBC}">
      <dgm:prSet/>
      <dgm:spPr/>
      <dgm:t>
        <a:bodyPr/>
        <a:lstStyle/>
        <a:p>
          <a:endParaRPr lang="en-US"/>
        </a:p>
      </dgm:t>
    </dgm:pt>
    <dgm:pt modelId="{EAF57E1F-72CB-45E2-AB5A-DC84977CCDCD}" type="sibTrans" cxnId="{4139EC48-2BFA-4E4C-9E81-169CF06D5CBC}">
      <dgm:prSet/>
      <dgm:spPr/>
      <dgm:t>
        <a:bodyPr/>
        <a:lstStyle/>
        <a:p>
          <a:endParaRPr lang="en-US"/>
        </a:p>
      </dgm:t>
    </dgm:pt>
    <dgm:pt modelId="{946206E7-5008-4B24-A182-6B51FCEB5E36}">
      <dgm:prSet custT="1"/>
      <dgm:spPr>
        <a:noFill/>
        <a:ln>
          <a:noFill/>
        </a:ln>
      </dgm:spPr>
      <dgm:t>
        <a:bodyPr/>
        <a:lstStyle/>
        <a:p>
          <a:r>
            <a:rPr lang="en-US" sz="1600" dirty="0"/>
            <a:t>Understand how the application will be </a:t>
          </a:r>
          <a:r>
            <a:rPr lang="en-US" sz="1600" u="none" dirty="0"/>
            <a:t>evaluated</a:t>
          </a:r>
          <a:r>
            <a:rPr lang="en-US" sz="1600" dirty="0"/>
            <a:t>.</a:t>
          </a:r>
        </a:p>
      </dgm:t>
    </dgm:pt>
    <dgm:pt modelId="{D477F95A-548C-48B8-82AE-827EA374F7E1}" type="parTrans" cxnId="{D55CB342-D036-4081-B22F-034DD01F1453}">
      <dgm:prSet/>
      <dgm:spPr/>
      <dgm:t>
        <a:bodyPr/>
        <a:lstStyle/>
        <a:p>
          <a:endParaRPr lang="en-US"/>
        </a:p>
      </dgm:t>
    </dgm:pt>
    <dgm:pt modelId="{58DC1DD0-1C99-42A6-BB66-31F44300ACD3}" type="sibTrans" cxnId="{D55CB342-D036-4081-B22F-034DD01F1453}">
      <dgm:prSet/>
      <dgm:spPr/>
      <dgm:t>
        <a:bodyPr/>
        <a:lstStyle/>
        <a:p>
          <a:endParaRPr lang="en-US"/>
        </a:p>
      </dgm:t>
    </dgm:pt>
    <dgm:pt modelId="{F477C3FF-C2E8-442B-94BB-743852B486B4}">
      <dgm:prSet custT="1"/>
      <dgm:spPr>
        <a:noFill/>
        <a:ln>
          <a:noFill/>
        </a:ln>
      </dgm:spPr>
      <dgm:t>
        <a:bodyPr/>
        <a:lstStyle/>
        <a:p>
          <a:r>
            <a:rPr lang="en-US" sz="1600" dirty="0"/>
            <a:t>Follow </a:t>
          </a:r>
          <a:r>
            <a:rPr lang="en-US" sz="1600" u="none" dirty="0"/>
            <a:t>instructions</a:t>
          </a:r>
          <a:r>
            <a:rPr lang="en-US" sz="1600" dirty="0"/>
            <a:t>.</a:t>
          </a:r>
        </a:p>
      </dgm:t>
    </dgm:pt>
    <dgm:pt modelId="{1F2566B9-D56B-419C-89D7-E68B053549F6}" type="parTrans" cxnId="{6278E8F1-AF93-4B86-A707-0BA7DE2DB396}">
      <dgm:prSet/>
      <dgm:spPr/>
      <dgm:t>
        <a:bodyPr/>
        <a:lstStyle/>
        <a:p>
          <a:endParaRPr lang="en-US"/>
        </a:p>
      </dgm:t>
    </dgm:pt>
    <dgm:pt modelId="{E07FE2E5-3DFA-471A-BF29-C839F1C7919C}" type="sibTrans" cxnId="{6278E8F1-AF93-4B86-A707-0BA7DE2DB396}">
      <dgm:prSet/>
      <dgm:spPr/>
      <dgm:t>
        <a:bodyPr/>
        <a:lstStyle/>
        <a:p>
          <a:endParaRPr lang="en-US"/>
        </a:p>
      </dgm:t>
    </dgm:pt>
    <dgm:pt modelId="{41831434-5FFF-4353-A37B-8AE10B397126}">
      <dgm:prSet custT="1"/>
      <dgm:spPr>
        <a:noFill/>
        <a:ln>
          <a:noFill/>
        </a:ln>
      </dgm:spPr>
      <dgm:t>
        <a:bodyPr/>
        <a:lstStyle/>
        <a:p>
          <a:r>
            <a:rPr lang="en-US" sz="1600" dirty="0"/>
            <a:t>Ensure your application is r</a:t>
          </a:r>
          <a:r>
            <a:rPr lang="en-US" sz="1600" u="none" dirty="0"/>
            <a:t>eviewer-friendly.</a:t>
          </a:r>
        </a:p>
      </dgm:t>
    </dgm:pt>
    <dgm:pt modelId="{2FADA8B0-C81C-42A4-B27F-5B4E37F04320}" type="parTrans" cxnId="{4E3C6874-0E6D-4D60-9CF5-9E22AD7A6B9F}">
      <dgm:prSet/>
      <dgm:spPr/>
      <dgm:t>
        <a:bodyPr/>
        <a:lstStyle/>
        <a:p>
          <a:endParaRPr lang="en-US"/>
        </a:p>
      </dgm:t>
    </dgm:pt>
    <dgm:pt modelId="{8C9E55AE-FDCB-4EEA-B509-12AF660A2746}" type="sibTrans" cxnId="{4E3C6874-0E6D-4D60-9CF5-9E22AD7A6B9F}">
      <dgm:prSet/>
      <dgm:spPr/>
      <dgm:t>
        <a:bodyPr/>
        <a:lstStyle/>
        <a:p>
          <a:endParaRPr lang="en-US"/>
        </a:p>
      </dgm:t>
    </dgm:pt>
    <dgm:pt modelId="{14B29680-B51F-41BB-B7BE-96476C6A43BA}">
      <dgm:prSet custT="1"/>
      <dgm:spPr>
        <a:noFill/>
        <a:ln>
          <a:noFill/>
        </a:ln>
      </dgm:spPr>
      <dgm:t>
        <a:bodyPr/>
        <a:lstStyle/>
        <a:p>
          <a:r>
            <a:rPr lang="en-US" sz="1600" dirty="0"/>
            <a:t>Massage the narrative </a:t>
          </a:r>
          <a:r>
            <a:rPr lang="en-US" sz="1600" u="none" dirty="0"/>
            <a:t>for clarity and succinctness. </a:t>
          </a:r>
        </a:p>
      </dgm:t>
    </dgm:pt>
    <dgm:pt modelId="{3CCA9172-9D55-447C-BE83-C5CB3A52DC18}" type="parTrans" cxnId="{0A8DC05B-838C-4940-8A33-AB65FFF48370}">
      <dgm:prSet/>
      <dgm:spPr/>
      <dgm:t>
        <a:bodyPr/>
        <a:lstStyle/>
        <a:p>
          <a:endParaRPr lang="en-US"/>
        </a:p>
      </dgm:t>
    </dgm:pt>
    <dgm:pt modelId="{D96D7766-6B6C-4395-A58D-E60313FEBD51}" type="sibTrans" cxnId="{0A8DC05B-838C-4940-8A33-AB65FFF48370}">
      <dgm:prSet/>
      <dgm:spPr/>
      <dgm:t>
        <a:bodyPr/>
        <a:lstStyle/>
        <a:p>
          <a:endParaRPr lang="en-US"/>
        </a:p>
      </dgm:t>
    </dgm:pt>
    <dgm:pt modelId="{BADD67B0-80FB-4697-80F2-F2E7B742D25C}">
      <dgm:prSet custT="1"/>
      <dgm:spPr>
        <a:noFill/>
        <a:ln>
          <a:noFill/>
        </a:ln>
      </dgm:spPr>
      <dgm:t>
        <a:bodyPr/>
        <a:lstStyle/>
        <a:p>
          <a:r>
            <a:rPr lang="en-US" sz="1600" b="0" u="none" dirty="0"/>
            <a:t>The first sentence of every paragraph is the most important</a:t>
          </a:r>
          <a:r>
            <a:rPr lang="en-US" sz="1600" dirty="0"/>
            <a:t>.</a:t>
          </a:r>
        </a:p>
      </dgm:t>
    </dgm:pt>
    <dgm:pt modelId="{D94B2786-D464-46A1-8BAA-092DD325ED38}" type="parTrans" cxnId="{552CFAC0-3AAB-4784-B601-F6A66C15A912}">
      <dgm:prSet/>
      <dgm:spPr/>
      <dgm:t>
        <a:bodyPr/>
        <a:lstStyle/>
        <a:p>
          <a:endParaRPr lang="en-US"/>
        </a:p>
      </dgm:t>
    </dgm:pt>
    <dgm:pt modelId="{728F038A-DD12-4366-8610-ADE3B0041617}" type="sibTrans" cxnId="{552CFAC0-3AAB-4784-B601-F6A66C15A912}">
      <dgm:prSet/>
      <dgm:spPr/>
      <dgm:t>
        <a:bodyPr/>
        <a:lstStyle/>
        <a:p>
          <a:endParaRPr lang="en-US"/>
        </a:p>
      </dgm:t>
    </dgm:pt>
    <dgm:pt modelId="{054DF34D-531A-443D-A218-53FD9F531408}">
      <dgm:prSet custT="1"/>
      <dgm:spPr>
        <a:noFill/>
        <a:ln>
          <a:noFill/>
        </a:ln>
      </dgm:spPr>
      <dgm:t>
        <a:bodyPr/>
        <a:lstStyle/>
        <a:p>
          <a:r>
            <a:rPr lang="en-US" sz="1600" u="none" dirty="0"/>
            <a:t>Invest</a:t>
          </a:r>
          <a:r>
            <a:rPr lang="en-US" sz="1600" dirty="0"/>
            <a:t> in plans/renderings.</a:t>
          </a:r>
        </a:p>
      </dgm:t>
    </dgm:pt>
    <dgm:pt modelId="{3663B2A4-0D67-4E6E-866E-E5ED1ADE2F41}" type="parTrans" cxnId="{2BEADC49-9D03-432C-A0DE-59676FBAB116}">
      <dgm:prSet/>
      <dgm:spPr/>
      <dgm:t>
        <a:bodyPr/>
        <a:lstStyle/>
        <a:p>
          <a:endParaRPr lang="en-US"/>
        </a:p>
      </dgm:t>
    </dgm:pt>
    <dgm:pt modelId="{FFB5F62D-6D3B-4A1C-972B-464F9FEBEF6A}" type="sibTrans" cxnId="{2BEADC49-9D03-432C-A0DE-59676FBAB116}">
      <dgm:prSet/>
      <dgm:spPr/>
      <dgm:t>
        <a:bodyPr/>
        <a:lstStyle/>
        <a:p>
          <a:endParaRPr lang="en-US"/>
        </a:p>
      </dgm:t>
    </dgm:pt>
    <dgm:pt modelId="{25D62125-37BB-42A5-A5A8-061791EC78F0}">
      <dgm:prSet custT="1"/>
      <dgm:spPr>
        <a:noFill/>
        <a:ln>
          <a:noFill/>
        </a:ln>
      </dgm:spPr>
      <dgm:t>
        <a:bodyPr/>
        <a:lstStyle/>
        <a:p>
          <a:r>
            <a:rPr lang="en-US" sz="1600" dirty="0"/>
            <a:t>Realize there are many </a:t>
          </a:r>
          <a:r>
            <a:rPr lang="en-US" sz="1600" u="none" dirty="0"/>
            <a:t>worthy</a:t>
          </a:r>
          <a:r>
            <a:rPr lang="en-US" sz="1600" dirty="0"/>
            <a:t> projects, but </a:t>
          </a:r>
          <a:r>
            <a:rPr lang="en-US" sz="1600" u="none" dirty="0"/>
            <a:t>limited resources</a:t>
          </a:r>
          <a:r>
            <a:rPr lang="en-US" sz="1600" dirty="0"/>
            <a:t>.</a:t>
          </a:r>
        </a:p>
      </dgm:t>
    </dgm:pt>
    <dgm:pt modelId="{0ABC1209-FC43-4D91-8DF0-F0410DF56E32}" type="parTrans" cxnId="{6F889879-2F44-43E8-A1FC-7F58E28C6DED}">
      <dgm:prSet/>
      <dgm:spPr/>
      <dgm:t>
        <a:bodyPr/>
        <a:lstStyle/>
        <a:p>
          <a:endParaRPr lang="en-US"/>
        </a:p>
      </dgm:t>
    </dgm:pt>
    <dgm:pt modelId="{75F80152-0AE3-48DC-9D98-CF3DDFDE3A3B}" type="sibTrans" cxnId="{6F889879-2F44-43E8-A1FC-7F58E28C6DED}">
      <dgm:prSet/>
      <dgm:spPr/>
      <dgm:t>
        <a:bodyPr/>
        <a:lstStyle/>
        <a:p>
          <a:endParaRPr lang="en-US"/>
        </a:p>
      </dgm:t>
    </dgm:pt>
    <dgm:pt modelId="{3B869A8C-7855-4268-B631-FD427501782E}">
      <dgm:prSet custT="1"/>
      <dgm:spPr>
        <a:noFill/>
        <a:ln>
          <a:noFill/>
        </a:ln>
      </dgm:spPr>
      <dgm:t>
        <a:bodyPr/>
        <a:lstStyle/>
        <a:p>
          <a:r>
            <a:rPr lang="en-US" sz="1600" dirty="0"/>
            <a:t>Have a </a:t>
          </a:r>
          <a:r>
            <a:rPr lang="en-US" sz="1600" u="none" dirty="0"/>
            <a:t>contingency</a:t>
          </a:r>
          <a:r>
            <a:rPr lang="en-US" sz="1600" dirty="0"/>
            <a:t> plan. </a:t>
          </a:r>
        </a:p>
      </dgm:t>
    </dgm:pt>
    <dgm:pt modelId="{D29195AB-FACE-4779-8FB7-211D4B3ED3B5}" type="parTrans" cxnId="{1CA1114A-31BD-44FB-B4EB-1807D9A3A61E}">
      <dgm:prSet/>
      <dgm:spPr/>
      <dgm:t>
        <a:bodyPr/>
        <a:lstStyle/>
        <a:p>
          <a:endParaRPr lang="en-US"/>
        </a:p>
      </dgm:t>
    </dgm:pt>
    <dgm:pt modelId="{ED70F59A-980E-4D0F-A9BE-015E7E128ED1}" type="sibTrans" cxnId="{1CA1114A-31BD-44FB-B4EB-1807D9A3A61E}">
      <dgm:prSet/>
      <dgm:spPr/>
      <dgm:t>
        <a:bodyPr/>
        <a:lstStyle/>
        <a:p>
          <a:endParaRPr lang="en-US"/>
        </a:p>
      </dgm:t>
    </dgm:pt>
    <dgm:pt modelId="{3E9D3318-9581-4EDA-8D6B-F00510BC7BCB}" type="pres">
      <dgm:prSet presAssocID="{073C7CA4-D9E0-44A3-956B-5EB761805327}" presName="linear" presStyleCnt="0">
        <dgm:presLayoutVars>
          <dgm:animLvl val="lvl"/>
          <dgm:resizeHandles val="exact"/>
        </dgm:presLayoutVars>
      </dgm:prSet>
      <dgm:spPr/>
    </dgm:pt>
    <dgm:pt modelId="{D3836BF2-E254-4067-86CF-1969B9D9AF55}" type="pres">
      <dgm:prSet presAssocID="{5513F46B-2954-41E2-BA4D-ED514349352D}" presName="parentText" presStyleLbl="node1" presStyleIdx="0" presStyleCnt="14">
        <dgm:presLayoutVars>
          <dgm:chMax val="0"/>
          <dgm:bulletEnabled val="1"/>
        </dgm:presLayoutVars>
      </dgm:prSet>
      <dgm:spPr/>
    </dgm:pt>
    <dgm:pt modelId="{E2E17B59-BD7A-478C-86EC-ACE973D3FC32}" type="pres">
      <dgm:prSet presAssocID="{EF36CBDA-17C4-4AC6-9CF7-9FA35E7816C7}" presName="spacer" presStyleCnt="0"/>
      <dgm:spPr/>
    </dgm:pt>
    <dgm:pt modelId="{4DB18C51-8C37-40A3-BDB6-2B4C21BE6AC9}" type="pres">
      <dgm:prSet presAssocID="{F4949325-FFC3-4309-8413-DEA3E5F34525}" presName="parentText" presStyleLbl="node1" presStyleIdx="1" presStyleCnt="14">
        <dgm:presLayoutVars>
          <dgm:chMax val="0"/>
          <dgm:bulletEnabled val="1"/>
        </dgm:presLayoutVars>
      </dgm:prSet>
      <dgm:spPr/>
    </dgm:pt>
    <dgm:pt modelId="{FBC0263A-307F-4110-8702-68B951AD1A73}" type="pres">
      <dgm:prSet presAssocID="{8467DD3D-E2DB-46B9-ADE5-AAD1C0E47B26}" presName="spacer" presStyleCnt="0"/>
      <dgm:spPr/>
    </dgm:pt>
    <dgm:pt modelId="{D63FD0F9-9699-4E12-B76B-D34051677ECC}" type="pres">
      <dgm:prSet presAssocID="{B1D031E8-60C9-4805-AE35-8D057DCB5107}" presName="parentText" presStyleLbl="node1" presStyleIdx="2" presStyleCnt="14">
        <dgm:presLayoutVars>
          <dgm:chMax val="0"/>
          <dgm:bulletEnabled val="1"/>
        </dgm:presLayoutVars>
      </dgm:prSet>
      <dgm:spPr/>
    </dgm:pt>
    <dgm:pt modelId="{C92346C9-4A0E-4C2A-BADC-6BA9019D67DF}" type="pres">
      <dgm:prSet presAssocID="{64EC36F5-C249-450B-A2CF-E6923B7472EF}" presName="spacer" presStyleCnt="0"/>
      <dgm:spPr/>
    </dgm:pt>
    <dgm:pt modelId="{2A4FCD3B-1AE2-495B-B908-CA54C8E6EEFA}" type="pres">
      <dgm:prSet presAssocID="{812D6159-50F8-4DEA-8CD9-C4B528D4FE8B}" presName="parentText" presStyleLbl="node1" presStyleIdx="3" presStyleCnt="14">
        <dgm:presLayoutVars>
          <dgm:chMax val="0"/>
          <dgm:bulletEnabled val="1"/>
        </dgm:presLayoutVars>
      </dgm:prSet>
      <dgm:spPr/>
    </dgm:pt>
    <dgm:pt modelId="{A672B64B-3682-4883-94D1-D060888E1559}" type="pres">
      <dgm:prSet presAssocID="{98BC1715-9A78-4A34-881D-0E601A953DF9}" presName="spacer" presStyleCnt="0"/>
      <dgm:spPr/>
    </dgm:pt>
    <dgm:pt modelId="{4A0E7F20-BAB8-40F8-8F87-8D64CA77809B}" type="pres">
      <dgm:prSet presAssocID="{4BAE3C58-E855-4802-B2A1-CB45D97AF993}" presName="parentText" presStyleLbl="node1" presStyleIdx="4" presStyleCnt="14">
        <dgm:presLayoutVars>
          <dgm:chMax val="0"/>
          <dgm:bulletEnabled val="1"/>
        </dgm:presLayoutVars>
      </dgm:prSet>
      <dgm:spPr/>
    </dgm:pt>
    <dgm:pt modelId="{AEEF7786-E19B-43F9-99D0-6C2216D72762}" type="pres">
      <dgm:prSet presAssocID="{5B4F67A3-5D63-4EB4-8539-DA1B017BDF31}" presName="spacer" presStyleCnt="0"/>
      <dgm:spPr/>
    </dgm:pt>
    <dgm:pt modelId="{0C2F1F3E-8D42-4456-9ACD-4C7F071EE8C8}" type="pres">
      <dgm:prSet presAssocID="{ED71D81A-68BA-46C7-AC02-BB1CA5E8BEEE}" presName="parentText" presStyleLbl="node1" presStyleIdx="5" presStyleCnt="14">
        <dgm:presLayoutVars>
          <dgm:chMax val="0"/>
          <dgm:bulletEnabled val="1"/>
        </dgm:presLayoutVars>
      </dgm:prSet>
      <dgm:spPr/>
    </dgm:pt>
    <dgm:pt modelId="{1D320745-779D-4D67-9587-3D8BFC29A7C4}" type="pres">
      <dgm:prSet presAssocID="{EAF57E1F-72CB-45E2-AB5A-DC84977CCDCD}" presName="spacer" presStyleCnt="0"/>
      <dgm:spPr/>
    </dgm:pt>
    <dgm:pt modelId="{12487617-9113-4F91-ADC4-C77D34FE8F5C}" type="pres">
      <dgm:prSet presAssocID="{946206E7-5008-4B24-A182-6B51FCEB5E36}" presName="parentText" presStyleLbl="node1" presStyleIdx="6" presStyleCnt="14">
        <dgm:presLayoutVars>
          <dgm:chMax val="0"/>
          <dgm:bulletEnabled val="1"/>
        </dgm:presLayoutVars>
      </dgm:prSet>
      <dgm:spPr/>
    </dgm:pt>
    <dgm:pt modelId="{66416D82-8470-46F6-B516-9E8A8A76BDF2}" type="pres">
      <dgm:prSet presAssocID="{58DC1DD0-1C99-42A6-BB66-31F44300ACD3}" presName="spacer" presStyleCnt="0"/>
      <dgm:spPr/>
    </dgm:pt>
    <dgm:pt modelId="{C70D47A2-A46B-465B-87DB-5F2DE752E7D1}" type="pres">
      <dgm:prSet presAssocID="{F477C3FF-C2E8-442B-94BB-743852B486B4}" presName="parentText" presStyleLbl="node1" presStyleIdx="7" presStyleCnt="14">
        <dgm:presLayoutVars>
          <dgm:chMax val="0"/>
          <dgm:bulletEnabled val="1"/>
        </dgm:presLayoutVars>
      </dgm:prSet>
      <dgm:spPr/>
    </dgm:pt>
    <dgm:pt modelId="{E41418B0-4BDF-447A-B742-8B07AF280158}" type="pres">
      <dgm:prSet presAssocID="{E07FE2E5-3DFA-471A-BF29-C839F1C7919C}" presName="spacer" presStyleCnt="0"/>
      <dgm:spPr/>
    </dgm:pt>
    <dgm:pt modelId="{C3A2D436-EFEE-421D-A746-E954A069AFE2}" type="pres">
      <dgm:prSet presAssocID="{41831434-5FFF-4353-A37B-8AE10B397126}" presName="parentText" presStyleLbl="node1" presStyleIdx="8" presStyleCnt="14">
        <dgm:presLayoutVars>
          <dgm:chMax val="0"/>
          <dgm:bulletEnabled val="1"/>
        </dgm:presLayoutVars>
      </dgm:prSet>
      <dgm:spPr/>
    </dgm:pt>
    <dgm:pt modelId="{87874F14-9A73-4A2E-903E-E449110E4263}" type="pres">
      <dgm:prSet presAssocID="{8C9E55AE-FDCB-4EEA-B509-12AF660A2746}" presName="spacer" presStyleCnt="0"/>
      <dgm:spPr/>
    </dgm:pt>
    <dgm:pt modelId="{A93C8028-EEFC-4B0C-9242-DD1814F11184}" type="pres">
      <dgm:prSet presAssocID="{14B29680-B51F-41BB-B7BE-96476C6A43BA}" presName="parentText" presStyleLbl="node1" presStyleIdx="9" presStyleCnt="14">
        <dgm:presLayoutVars>
          <dgm:chMax val="0"/>
          <dgm:bulletEnabled val="1"/>
        </dgm:presLayoutVars>
      </dgm:prSet>
      <dgm:spPr/>
    </dgm:pt>
    <dgm:pt modelId="{9E6F1F2F-ECF7-43EC-9E36-884774F67ECE}" type="pres">
      <dgm:prSet presAssocID="{D96D7766-6B6C-4395-A58D-E60313FEBD51}" presName="spacer" presStyleCnt="0"/>
      <dgm:spPr/>
    </dgm:pt>
    <dgm:pt modelId="{5605E447-EBF7-43AB-A9DC-4ED4255092BB}" type="pres">
      <dgm:prSet presAssocID="{BADD67B0-80FB-4697-80F2-F2E7B742D25C}" presName="parentText" presStyleLbl="node1" presStyleIdx="10" presStyleCnt="14">
        <dgm:presLayoutVars>
          <dgm:chMax val="0"/>
          <dgm:bulletEnabled val="1"/>
        </dgm:presLayoutVars>
      </dgm:prSet>
      <dgm:spPr/>
    </dgm:pt>
    <dgm:pt modelId="{A45D6254-DFC0-4CDC-B7D4-7E9DFC56A1C3}" type="pres">
      <dgm:prSet presAssocID="{728F038A-DD12-4366-8610-ADE3B0041617}" presName="spacer" presStyleCnt="0"/>
      <dgm:spPr/>
    </dgm:pt>
    <dgm:pt modelId="{132AE496-6B4E-4FA0-AF55-F3D227F8822B}" type="pres">
      <dgm:prSet presAssocID="{054DF34D-531A-443D-A218-53FD9F531408}" presName="parentText" presStyleLbl="node1" presStyleIdx="11" presStyleCnt="14">
        <dgm:presLayoutVars>
          <dgm:chMax val="0"/>
          <dgm:bulletEnabled val="1"/>
        </dgm:presLayoutVars>
      </dgm:prSet>
      <dgm:spPr/>
    </dgm:pt>
    <dgm:pt modelId="{5E74259C-EFD4-464D-BB3A-F186EECCE716}" type="pres">
      <dgm:prSet presAssocID="{FFB5F62D-6D3B-4A1C-972B-464F9FEBEF6A}" presName="spacer" presStyleCnt="0"/>
      <dgm:spPr/>
    </dgm:pt>
    <dgm:pt modelId="{8E8478A9-8C51-4484-91F5-2E728B8115F2}" type="pres">
      <dgm:prSet presAssocID="{25D62125-37BB-42A5-A5A8-061791EC78F0}" presName="parentText" presStyleLbl="node1" presStyleIdx="12" presStyleCnt="14">
        <dgm:presLayoutVars>
          <dgm:chMax val="0"/>
          <dgm:bulletEnabled val="1"/>
        </dgm:presLayoutVars>
      </dgm:prSet>
      <dgm:spPr/>
    </dgm:pt>
    <dgm:pt modelId="{346A1574-3824-4DEF-9CA6-3555F3EAD38D}" type="pres">
      <dgm:prSet presAssocID="{75F80152-0AE3-48DC-9D98-CF3DDFDE3A3B}" presName="spacer" presStyleCnt="0"/>
      <dgm:spPr/>
    </dgm:pt>
    <dgm:pt modelId="{36724B71-D166-4FE2-8625-9F0FE2432036}" type="pres">
      <dgm:prSet presAssocID="{3B869A8C-7855-4268-B631-FD427501782E}" presName="parentText" presStyleLbl="node1" presStyleIdx="13" presStyleCnt="14">
        <dgm:presLayoutVars>
          <dgm:chMax val="0"/>
          <dgm:bulletEnabled val="1"/>
        </dgm:presLayoutVars>
      </dgm:prSet>
      <dgm:spPr/>
    </dgm:pt>
  </dgm:ptLst>
  <dgm:cxnLst>
    <dgm:cxn modelId="{3C743319-4A8D-4EC0-BE8F-20E45FD64EC0}" srcId="{073C7CA4-D9E0-44A3-956B-5EB761805327}" destId="{B1D031E8-60C9-4805-AE35-8D057DCB5107}" srcOrd="2" destOrd="0" parTransId="{CA9490F7-332B-4559-A401-AC53676C31EB}" sibTransId="{64EC36F5-C249-450B-A2CF-E6923B7472EF}"/>
    <dgm:cxn modelId="{90E2A720-A36A-49AC-A843-E3EE7093DAF7}" type="presOf" srcId="{812D6159-50F8-4DEA-8CD9-C4B528D4FE8B}" destId="{2A4FCD3B-1AE2-495B-B908-CA54C8E6EEFA}" srcOrd="0" destOrd="0" presId="urn:microsoft.com/office/officeart/2005/8/layout/vList2"/>
    <dgm:cxn modelId="{94D8F225-64CC-4439-A0AC-B144A79F27DD}" type="presOf" srcId="{F477C3FF-C2E8-442B-94BB-743852B486B4}" destId="{C70D47A2-A46B-465B-87DB-5F2DE752E7D1}" srcOrd="0" destOrd="0" presId="urn:microsoft.com/office/officeart/2005/8/layout/vList2"/>
    <dgm:cxn modelId="{B4B6C22A-0222-4335-BC58-69369BBE4583}" type="presOf" srcId="{F4949325-FFC3-4309-8413-DEA3E5F34525}" destId="{4DB18C51-8C37-40A3-BDB6-2B4C21BE6AC9}" srcOrd="0" destOrd="0" presId="urn:microsoft.com/office/officeart/2005/8/layout/vList2"/>
    <dgm:cxn modelId="{0A8DC05B-838C-4940-8A33-AB65FFF48370}" srcId="{073C7CA4-D9E0-44A3-956B-5EB761805327}" destId="{14B29680-B51F-41BB-B7BE-96476C6A43BA}" srcOrd="9" destOrd="0" parTransId="{3CCA9172-9D55-447C-BE83-C5CB3A52DC18}" sibTransId="{D96D7766-6B6C-4395-A58D-E60313FEBD51}"/>
    <dgm:cxn modelId="{4B761E5C-D68D-4061-BB72-821CB22CF24D}" type="presOf" srcId="{3B869A8C-7855-4268-B631-FD427501782E}" destId="{36724B71-D166-4FE2-8625-9F0FE2432036}" srcOrd="0" destOrd="0" presId="urn:microsoft.com/office/officeart/2005/8/layout/vList2"/>
    <dgm:cxn modelId="{D55CB342-D036-4081-B22F-034DD01F1453}" srcId="{073C7CA4-D9E0-44A3-956B-5EB761805327}" destId="{946206E7-5008-4B24-A182-6B51FCEB5E36}" srcOrd="6" destOrd="0" parTransId="{D477F95A-548C-48B8-82AE-827EA374F7E1}" sibTransId="{58DC1DD0-1C99-42A6-BB66-31F44300ACD3}"/>
    <dgm:cxn modelId="{B4690544-E4D1-4FAF-B98A-363B881FCF14}" type="presOf" srcId="{41831434-5FFF-4353-A37B-8AE10B397126}" destId="{C3A2D436-EFEE-421D-A746-E954A069AFE2}" srcOrd="0" destOrd="0" presId="urn:microsoft.com/office/officeart/2005/8/layout/vList2"/>
    <dgm:cxn modelId="{4139EC48-2BFA-4E4C-9E81-169CF06D5CBC}" srcId="{073C7CA4-D9E0-44A3-956B-5EB761805327}" destId="{ED71D81A-68BA-46C7-AC02-BB1CA5E8BEEE}" srcOrd="5" destOrd="0" parTransId="{59656AD5-3BB7-4754-96CD-1283437489B5}" sibTransId="{EAF57E1F-72CB-45E2-AB5A-DC84977CCDCD}"/>
    <dgm:cxn modelId="{2BEADC49-9D03-432C-A0DE-59676FBAB116}" srcId="{073C7CA4-D9E0-44A3-956B-5EB761805327}" destId="{054DF34D-531A-443D-A218-53FD9F531408}" srcOrd="11" destOrd="0" parTransId="{3663B2A4-0D67-4E6E-866E-E5ED1ADE2F41}" sibTransId="{FFB5F62D-6D3B-4A1C-972B-464F9FEBEF6A}"/>
    <dgm:cxn modelId="{1CA1114A-31BD-44FB-B4EB-1807D9A3A61E}" srcId="{073C7CA4-D9E0-44A3-956B-5EB761805327}" destId="{3B869A8C-7855-4268-B631-FD427501782E}" srcOrd="13" destOrd="0" parTransId="{D29195AB-FACE-4779-8FB7-211D4B3ED3B5}" sibTransId="{ED70F59A-980E-4D0F-A9BE-015E7E128ED1}"/>
    <dgm:cxn modelId="{4E3C6874-0E6D-4D60-9CF5-9E22AD7A6B9F}" srcId="{073C7CA4-D9E0-44A3-956B-5EB761805327}" destId="{41831434-5FFF-4353-A37B-8AE10B397126}" srcOrd="8" destOrd="0" parTransId="{2FADA8B0-C81C-42A4-B27F-5B4E37F04320}" sibTransId="{8C9E55AE-FDCB-4EEA-B509-12AF660A2746}"/>
    <dgm:cxn modelId="{29496D54-38AF-4B9A-A9CF-5BA002C22D27}" type="presOf" srcId="{ED71D81A-68BA-46C7-AC02-BB1CA5E8BEEE}" destId="{0C2F1F3E-8D42-4456-9ACD-4C7F071EE8C8}" srcOrd="0" destOrd="0" presId="urn:microsoft.com/office/officeart/2005/8/layout/vList2"/>
    <dgm:cxn modelId="{054B0875-E52F-4D9C-8014-34250B6B4DD0}" type="presOf" srcId="{5513F46B-2954-41E2-BA4D-ED514349352D}" destId="{D3836BF2-E254-4067-86CF-1969B9D9AF55}" srcOrd="0" destOrd="0" presId="urn:microsoft.com/office/officeart/2005/8/layout/vList2"/>
    <dgm:cxn modelId="{E303EC75-F050-446A-A667-1B3AE074C52B}" type="presOf" srcId="{14B29680-B51F-41BB-B7BE-96476C6A43BA}" destId="{A93C8028-EEFC-4B0C-9242-DD1814F11184}" srcOrd="0" destOrd="0" presId="urn:microsoft.com/office/officeart/2005/8/layout/vList2"/>
    <dgm:cxn modelId="{6F889879-2F44-43E8-A1FC-7F58E28C6DED}" srcId="{073C7CA4-D9E0-44A3-956B-5EB761805327}" destId="{25D62125-37BB-42A5-A5A8-061791EC78F0}" srcOrd="12" destOrd="0" parTransId="{0ABC1209-FC43-4D91-8DF0-F0410DF56E32}" sibTransId="{75F80152-0AE3-48DC-9D98-CF3DDFDE3A3B}"/>
    <dgm:cxn modelId="{AC89FD88-46A6-4DCD-9AC1-6A0F3DBFD7D0}" srcId="{073C7CA4-D9E0-44A3-956B-5EB761805327}" destId="{F4949325-FFC3-4309-8413-DEA3E5F34525}" srcOrd="1" destOrd="0" parTransId="{C9062E17-FA7A-495A-8E28-B886DB6CF0BA}" sibTransId="{8467DD3D-E2DB-46B9-ADE5-AAD1C0E47B26}"/>
    <dgm:cxn modelId="{78F5B997-5064-48F3-BBEA-10C864EE157B}" srcId="{073C7CA4-D9E0-44A3-956B-5EB761805327}" destId="{4BAE3C58-E855-4802-B2A1-CB45D97AF993}" srcOrd="4" destOrd="0" parTransId="{3045DA73-4D67-42D9-BE9F-DD87A5D54E68}" sibTransId="{5B4F67A3-5D63-4EB4-8539-DA1B017BDF31}"/>
    <dgm:cxn modelId="{F312319D-E441-42F7-8E57-1219B8A2D809}" type="presOf" srcId="{B1D031E8-60C9-4805-AE35-8D057DCB5107}" destId="{D63FD0F9-9699-4E12-B76B-D34051677ECC}" srcOrd="0" destOrd="0" presId="urn:microsoft.com/office/officeart/2005/8/layout/vList2"/>
    <dgm:cxn modelId="{9E621C9F-D4FF-42D7-9920-408114DD62EC}" type="presOf" srcId="{073C7CA4-D9E0-44A3-956B-5EB761805327}" destId="{3E9D3318-9581-4EDA-8D6B-F00510BC7BCB}" srcOrd="0" destOrd="0" presId="urn:microsoft.com/office/officeart/2005/8/layout/vList2"/>
    <dgm:cxn modelId="{6704CEA5-39EE-4632-B180-DD5C687D338C}" type="presOf" srcId="{4BAE3C58-E855-4802-B2A1-CB45D97AF993}" destId="{4A0E7F20-BAB8-40F8-8F87-8D64CA77809B}" srcOrd="0" destOrd="0" presId="urn:microsoft.com/office/officeart/2005/8/layout/vList2"/>
    <dgm:cxn modelId="{CFDE10BF-76D0-40F9-9589-28A8DC029433}" type="presOf" srcId="{054DF34D-531A-443D-A218-53FD9F531408}" destId="{132AE496-6B4E-4FA0-AF55-F3D227F8822B}" srcOrd="0" destOrd="0" presId="urn:microsoft.com/office/officeart/2005/8/layout/vList2"/>
    <dgm:cxn modelId="{0166F1C0-8130-4005-9840-0D7B9547EA61}" type="presOf" srcId="{25D62125-37BB-42A5-A5A8-061791EC78F0}" destId="{8E8478A9-8C51-4484-91F5-2E728B8115F2}" srcOrd="0" destOrd="0" presId="urn:microsoft.com/office/officeart/2005/8/layout/vList2"/>
    <dgm:cxn modelId="{552CFAC0-3AAB-4784-B601-F6A66C15A912}" srcId="{073C7CA4-D9E0-44A3-956B-5EB761805327}" destId="{BADD67B0-80FB-4697-80F2-F2E7B742D25C}" srcOrd="10" destOrd="0" parTransId="{D94B2786-D464-46A1-8BAA-092DD325ED38}" sibTransId="{728F038A-DD12-4366-8610-ADE3B0041617}"/>
    <dgm:cxn modelId="{1085EDC6-B32D-4332-BB08-3F9DEB517CD7}" srcId="{073C7CA4-D9E0-44A3-956B-5EB761805327}" destId="{5513F46B-2954-41E2-BA4D-ED514349352D}" srcOrd="0" destOrd="0" parTransId="{4672D0B5-B646-454C-99E5-CF07C7E5D420}" sibTransId="{EF36CBDA-17C4-4AC6-9CF7-9FA35E7816C7}"/>
    <dgm:cxn modelId="{268C38D1-3DDD-461B-B849-50F50002E169}" type="presOf" srcId="{BADD67B0-80FB-4697-80F2-F2E7B742D25C}" destId="{5605E447-EBF7-43AB-A9DC-4ED4255092BB}" srcOrd="0" destOrd="0" presId="urn:microsoft.com/office/officeart/2005/8/layout/vList2"/>
    <dgm:cxn modelId="{48D36DD6-3924-4084-9C3C-3022094E7039}" srcId="{073C7CA4-D9E0-44A3-956B-5EB761805327}" destId="{812D6159-50F8-4DEA-8CD9-C4B528D4FE8B}" srcOrd="3" destOrd="0" parTransId="{ACF573FA-9AFD-4FC8-A8BC-ED6744B9DF01}" sibTransId="{98BC1715-9A78-4A34-881D-0E601A953DF9}"/>
    <dgm:cxn modelId="{52B862DB-D094-4977-A92B-F5370E223FBF}" type="presOf" srcId="{946206E7-5008-4B24-A182-6B51FCEB5E36}" destId="{12487617-9113-4F91-ADC4-C77D34FE8F5C}" srcOrd="0" destOrd="0" presId="urn:microsoft.com/office/officeart/2005/8/layout/vList2"/>
    <dgm:cxn modelId="{6278E8F1-AF93-4B86-A707-0BA7DE2DB396}" srcId="{073C7CA4-D9E0-44A3-956B-5EB761805327}" destId="{F477C3FF-C2E8-442B-94BB-743852B486B4}" srcOrd="7" destOrd="0" parTransId="{1F2566B9-D56B-419C-89D7-E68B053549F6}" sibTransId="{E07FE2E5-3DFA-471A-BF29-C839F1C7919C}"/>
    <dgm:cxn modelId="{45D5CFB9-5F05-4370-B452-71DF38A8C7E8}" type="presParOf" srcId="{3E9D3318-9581-4EDA-8D6B-F00510BC7BCB}" destId="{D3836BF2-E254-4067-86CF-1969B9D9AF55}" srcOrd="0" destOrd="0" presId="urn:microsoft.com/office/officeart/2005/8/layout/vList2"/>
    <dgm:cxn modelId="{3D6C88F8-8CF2-4E47-B864-5562AC7EE3F4}" type="presParOf" srcId="{3E9D3318-9581-4EDA-8D6B-F00510BC7BCB}" destId="{E2E17B59-BD7A-478C-86EC-ACE973D3FC32}" srcOrd="1" destOrd="0" presId="urn:microsoft.com/office/officeart/2005/8/layout/vList2"/>
    <dgm:cxn modelId="{BD0FEAEF-F73B-4D98-B9A8-A15CE8981832}" type="presParOf" srcId="{3E9D3318-9581-4EDA-8D6B-F00510BC7BCB}" destId="{4DB18C51-8C37-40A3-BDB6-2B4C21BE6AC9}" srcOrd="2" destOrd="0" presId="urn:microsoft.com/office/officeart/2005/8/layout/vList2"/>
    <dgm:cxn modelId="{B9049974-9E1E-4AD9-8747-610C9382271F}" type="presParOf" srcId="{3E9D3318-9581-4EDA-8D6B-F00510BC7BCB}" destId="{FBC0263A-307F-4110-8702-68B951AD1A73}" srcOrd="3" destOrd="0" presId="urn:microsoft.com/office/officeart/2005/8/layout/vList2"/>
    <dgm:cxn modelId="{691779F2-665A-499F-816B-9424601981C1}" type="presParOf" srcId="{3E9D3318-9581-4EDA-8D6B-F00510BC7BCB}" destId="{D63FD0F9-9699-4E12-B76B-D34051677ECC}" srcOrd="4" destOrd="0" presId="urn:microsoft.com/office/officeart/2005/8/layout/vList2"/>
    <dgm:cxn modelId="{4D4BEC27-E76D-43FF-A5BD-E344AB638B53}" type="presParOf" srcId="{3E9D3318-9581-4EDA-8D6B-F00510BC7BCB}" destId="{C92346C9-4A0E-4C2A-BADC-6BA9019D67DF}" srcOrd="5" destOrd="0" presId="urn:microsoft.com/office/officeart/2005/8/layout/vList2"/>
    <dgm:cxn modelId="{505CEC90-DDC3-4705-99A4-02503C155848}" type="presParOf" srcId="{3E9D3318-9581-4EDA-8D6B-F00510BC7BCB}" destId="{2A4FCD3B-1AE2-495B-B908-CA54C8E6EEFA}" srcOrd="6" destOrd="0" presId="urn:microsoft.com/office/officeart/2005/8/layout/vList2"/>
    <dgm:cxn modelId="{8C3571C1-6299-4CD7-9D1A-2A5C87DAC9A5}" type="presParOf" srcId="{3E9D3318-9581-4EDA-8D6B-F00510BC7BCB}" destId="{A672B64B-3682-4883-94D1-D060888E1559}" srcOrd="7" destOrd="0" presId="urn:microsoft.com/office/officeart/2005/8/layout/vList2"/>
    <dgm:cxn modelId="{0F8A48CD-8C63-4235-BAEA-E8A26D17152A}" type="presParOf" srcId="{3E9D3318-9581-4EDA-8D6B-F00510BC7BCB}" destId="{4A0E7F20-BAB8-40F8-8F87-8D64CA77809B}" srcOrd="8" destOrd="0" presId="urn:microsoft.com/office/officeart/2005/8/layout/vList2"/>
    <dgm:cxn modelId="{171C8855-246B-4A5D-AEDB-52C0BFF01BD9}" type="presParOf" srcId="{3E9D3318-9581-4EDA-8D6B-F00510BC7BCB}" destId="{AEEF7786-E19B-43F9-99D0-6C2216D72762}" srcOrd="9" destOrd="0" presId="urn:microsoft.com/office/officeart/2005/8/layout/vList2"/>
    <dgm:cxn modelId="{0C637CD5-77BC-4EFA-8CC9-47E8CAF909CD}" type="presParOf" srcId="{3E9D3318-9581-4EDA-8D6B-F00510BC7BCB}" destId="{0C2F1F3E-8D42-4456-9ACD-4C7F071EE8C8}" srcOrd="10" destOrd="0" presId="urn:microsoft.com/office/officeart/2005/8/layout/vList2"/>
    <dgm:cxn modelId="{A1DEB6CA-5E80-4C4B-9F4C-C4E5CCD14BCE}" type="presParOf" srcId="{3E9D3318-9581-4EDA-8D6B-F00510BC7BCB}" destId="{1D320745-779D-4D67-9587-3D8BFC29A7C4}" srcOrd="11" destOrd="0" presId="urn:microsoft.com/office/officeart/2005/8/layout/vList2"/>
    <dgm:cxn modelId="{CE440FA5-60AD-4E76-9242-F1EEAA38A925}" type="presParOf" srcId="{3E9D3318-9581-4EDA-8D6B-F00510BC7BCB}" destId="{12487617-9113-4F91-ADC4-C77D34FE8F5C}" srcOrd="12" destOrd="0" presId="urn:microsoft.com/office/officeart/2005/8/layout/vList2"/>
    <dgm:cxn modelId="{5829FCA7-2BDE-42D3-89D1-5F285ADA4F77}" type="presParOf" srcId="{3E9D3318-9581-4EDA-8D6B-F00510BC7BCB}" destId="{66416D82-8470-46F6-B516-9E8A8A76BDF2}" srcOrd="13" destOrd="0" presId="urn:microsoft.com/office/officeart/2005/8/layout/vList2"/>
    <dgm:cxn modelId="{3B38D20E-64E7-49F4-8456-CC9802EBAEF3}" type="presParOf" srcId="{3E9D3318-9581-4EDA-8D6B-F00510BC7BCB}" destId="{C70D47A2-A46B-465B-87DB-5F2DE752E7D1}" srcOrd="14" destOrd="0" presId="urn:microsoft.com/office/officeart/2005/8/layout/vList2"/>
    <dgm:cxn modelId="{6F008E06-A637-48E6-B20B-D421C59388EF}" type="presParOf" srcId="{3E9D3318-9581-4EDA-8D6B-F00510BC7BCB}" destId="{E41418B0-4BDF-447A-B742-8B07AF280158}" srcOrd="15" destOrd="0" presId="urn:microsoft.com/office/officeart/2005/8/layout/vList2"/>
    <dgm:cxn modelId="{5E06EF0F-C0E3-4434-9022-BAA99003B66A}" type="presParOf" srcId="{3E9D3318-9581-4EDA-8D6B-F00510BC7BCB}" destId="{C3A2D436-EFEE-421D-A746-E954A069AFE2}" srcOrd="16" destOrd="0" presId="urn:microsoft.com/office/officeart/2005/8/layout/vList2"/>
    <dgm:cxn modelId="{5B411186-242A-4099-AF99-2E75199E2932}" type="presParOf" srcId="{3E9D3318-9581-4EDA-8D6B-F00510BC7BCB}" destId="{87874F14-9A73-4A2E-903E-E449110E4263}" srcOrd="17" destOrd="0" presId="urn:microsoft.com/office/officeart/2005/8/layout/vList2"/>
    <dgm:cxn modelId="{9DA462C5-6CCA-466E-AA31-476DF94C26A4}" type="presParOf" srcId="{3E9D3318-9581-4EDA-8D6B-F00510BC7BCB}" destId="{A93C8028-EEFC-4B0C-9242-DD1814F11184}" srcOrd="18" destOrd="0" presId="urn:microsoft.com/office/officeart/2005/8/layout/vList2"/>
    <dgm:cxn modelId="{798F365C-D322-47DE-AF96-93C013BE8142}" type="presParOf" srcId="{3E9D3318-9581-4EDA-8D6B-F00510BC7BCB}" destId="{9E6F1F2F-ECF7-43EC-9E36-884774F67ECE}" srcOrd="19" destOrd="0" presId="urn:microsoft.com/office/officeart/2005/8/layout/vList2"/>
    <dgm:cxn modelId="{C5EE5BF5-485C-4559-9866-860756C137C6}" type="presParOf" srcId="{3E9D3318-9581-4EDA-8D6B-F00510BC7BCB}" destId="{5605E447-EBF7-43AB-A9DC-4ED4255092BB}" srcOrd="20" destOrd="0" presId="urn:microsoft.com/office/officeart/2005/8/layout/vList2"/>
    <dgm:cxn modelId="{A380F606-5952-40B7-8C7A-E9841F438D2D}" type="presParOf" srcId="{3E9D3318-9581-4EDA-8D6B-F00510BC7BCB}" destId="{A45D6254-DFC0-4CDC-B7D4-7E9DFC56A1C3}" srcOrd="21" destOrd="0" presId="urn:microsoft.com/office/officeart/2005/8/layout/vList2"/>
    <dgm:cxn modelId="{5CC2C023-F56F-487D-ADCB-F69826790267}" type="presParOf" srcId="{3E9D3318-9581-4EDA-8D6B-F00510BC7BCB}" destId="{132AE496-6B4E-4FA0-AF55-F3D227F8822B}" srcOrd="22" destOrd="0" presId="urn:microsoft.com/office/officeart/2005/8/layout/vList2"/>
    <dgm:cxn modelId="{E6A852D4-1C21-4A12-9296-8250868D455A}" type="presParOf" srcId="{3E9D3318-9581-4EDA-8D6B-F00510BC7BCB}" destId="{5E74259C-EFD4-464D-BB3A-F186EECCE716}" srcOrd="23" destOrd="0" presId="urn:microsoft.com/office/officeart/2005/8/layout/vList2"/>
    <dgm:cxn modelId="{104C97E0-12C9-4F2E-8FDD-4A1642132D25}" type="presParOf" srcId="{3E9D3318-9581-4EDA-8D6B-F00510BC7BCB}" destId="{8E8478A9-8C51-4484-91F5-2E728B8115F2}" srcOrd="24" destOrd="0" presId="urn:microsoft.com/office/officeart/2005/8/layout/vList2"/>
    <dgm:cxn modelId="{9EF3AF75-1E29-4F36-8D0A-40578F1C0FFE}" type="presParOf" srcId="{3E9D3318-9581-4EDA-8D6B-F00510BC7BCB}" destId="{346A1574-3824-4DEF-9CA6-3555F3EAD38D}" srcOrd="25" destOrd="0" presId="urn:microsoft.com/office/officeart/2005/8/layout/vList2"/>
    <dgm:cxn modelId="{CB516953-1978-4243-A53D-57CC0B37DAD8}" type="presParOf" srcId="{3E9D3318-9581-4EDA-8D6B-F00510BC7BCB}" destId="{36724B71-D166-4FE2-8625-9F0FE2432036}" srcOrd="26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9CD336-50BE-4661-939D-8C0EDEAC61D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A0021E7-B34C-4284-9DEF-40382A22F9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Funding Strategy</a:t>
          </a:r>
        </a:p>
      </dgm:t>
    </dgm:pt>
    <dgm:pt modelId="{56A6D89E-915A-4C2A-A331-600DD67FA8FD}" type="parTrans" cxnId="{F4D570CA-2F05-4527-9635-64ABC1D6D9F0}">
      <dgm:prSet/>
      <dgm:spPr/>
      <dgm:t>
        <a:bodyPr/>
        <a:lstStyle/>
        <a:p>
          <a:endParaRPr lang="en-US"/>
        </a:p>
      </dgm:t>
    </dgm:pt>
    <dgm:pt modelId="{D5D659BB-0F37-4889-AC52-9EA069EB7304}" type="sibTrans" cxnId="{F4D570CA-2F05-4527-9635-64ABC1D6D9F0}">
      <dgm:prSet/>
      <dgm:spPr/>
      <dgm:t>
        <a:bodyPr/>
        <a:lstStyle/>
        <a:p>
          <a:endParaRPr lang="en-US"/>
        </a:p>
      </dgm:t>
    </dgm:pt>
    <dgm:pt modelId="{98FE5D40-8995-40E0-B397-F7952240AB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Project Phasing</a:t>
          </a:r>
        </a:p>
      </dgm:t>
    </dgm:pt>
    <dgm:pt modelId="{67157C17-EA4A-4A6E-A336-EC0F76FD90F5}" type="parTrans" cxnId="{B542152E-5E02-4F11-A66E-A1606DD0521C}">
      <dgm:prSet/>
      <dgm:spPr/>
      <dgm:t>
        <a:bodyPr/>
        <a:lstStyle/>
        <a:p>
          <a:endParaRPr lang="en-US"/>
        </a:p>
      </dgm:t>
    </dgm:pt>
    <dgm:pt modelId="{0EB7992D-23F5-4D3A-A567-5BA0CF009E70}" type="sibTrans" cxnId="{B542152E-5E02-4F11-A66E-A1606DD0521C}">
      <dgm:prSet/>
      <dgm:spPr/>
      <dgm:t>
        <a:bodyPr/>
        <a:lstStyle/>
        <a:p>
          <a:endParaRPr lang="en-US"/>
        </a:p>
      </dgm:t>
    </dgm:pt>
    <dgm:pt modelId="{AB4F6F55-E034-4754-8C50-3E2157C7E5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Key Programs</a:t>
          </a:r>
        </a:p>
      </dgm:t>
    </dgm:pt>
    <dgm:pt modelId="{2C32CA53-0615-4366-9558-FDBFDD1790B1}" type="parTrans" cxnId="{0173D726-20B7-4D8A-8813-AC91BF5D5342}">
      <dgm:prSet/>
      <dgm:spPr/>
      <dgm:t>
        <a:bodyPr/>
        <a:lstStyle/>
        <a:p>
          <a:endParaRPr lang="en-US"/>
        </a:p>
      </dgm:t>
    </dgm:pt>
    <dgm:pt modelId="{581F3E1C-35CE-43FC-B50F-26D7F85707A6}" type="sibTrans" cxnId="{0173D726-20B7-4D8A-8813-AC91BF5D5342}">
      <dgm:prSet/>
      <dgm:spPr/>
      <dgm:t>
        <a:bodyPr/>
        <a:lstStyle/>
        <a:p>
          <a:endParaRPr lang="en-US"/>
        </a:p>
      </dgm:t>
    </dgm:pt>
    <dgm:pt modelId="{40DE89AA-7C38-4B1C-8AA7-0E07ED36C3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USDA Coordination</a:t>
          </a:r>
        </a:p>
      </dgm:t>
    </dgm:pt>
    <dgm:pt modelId="{B822D708-B652-4F2B-827C-E81D5CA72D94}" type="parTrans" cxnId="{9740CFD4-0826-4125-B7B5-4C34C076A26D}">
      <dgm:prSet/>
      <dgm:spPr/>
      <dgm:t>
        <a:bodyPr/>
        <a:lstStyle/>
        <a:p>
          <a:endParaRPr lang="en-US"/>
        </a:p>
      </dgm:t>
    </dgm:pt>
    <dgm:pt modelId="{E819592F-CF12-4259-8948-26ACC83B9C5F}" type="sibTrans" cxnId="{9740CFD4-0826-4125-B7B5-4C34C076A26D}">
      <dgm:prSet/>
      <dgm:spPr/>
      <dgm:t>
        <a:bodyPr/>
        <a:lstStyle/>
        <a:p>
          <a:endParaRPr lang="en-US"/>
        </a:p>
      </dgm:t>
    </dgm:pt>
    <dgm:pt modelId="{B3A9D952-ACC8-43D9-88DB-9E20B11A13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Q&amp;A</a:t>
          </a:r>
        </a:p>
      </dgm:t>
    </dgm:pt>
    <dgm:pt modelId="{845D3603-8807-43F1-BAFA-1041B214B3FA}" type="parTrans" cxnId="{AFFD19E0-E397-471F-AB13-CBA36F7AA926}">
      <dgm:prSet/>
      <dgm:spPr/>
      <dgm:t>
        <a:bodyPr/>
        <a:lstStyle/>
        <a:p>
          <a:endParaRPr lang="en-US"/>
        </a:p>
      </dgm:t>
    </dgm:pt>
    <dgm:pt modelId="{E82F2A3F-2CF4-4B96-8F12-AA8973374C5E}" type="sibTrans" cxnId="{AFFD19E0-E397-471F-AB13-CBA36F7AA926}">
      <dgm:prSet/>
      <dgm:spPr/>
      <dgm:t>
        <a:bodyPr/>
        <a:lstStyle/>
        <a:p>
          <a:endParaRPr lang="en-US"/>
        </a:p>
      </dgm:t>
    </dgm:pt>
    <dgm:pt modelId="{5AE9BA03-7DD3-42A8-A9E4-50212621BC28}" type="pres">
      <dgm:prSet presAssocID="{749CD336-50BE-4661-939D-8C0EDEAC61DB}" presName="root" presStyleCnt="0">
        <dgm:presLayoutVars>
          <dgm:dir/>
          <dgm:resizeHandles val="exact"/>
        </dgm:presLayoutVars>
      </dgm:prSet>
      <dgm:spPr/>
    </dgm:pt>
    <dgm:pt modelId="{507B0F3F-CFA6-4B15-9F1B-BE5C8CE71A01}" type="pres">
      <dgm:prSet presAssocID="{CA0021E7-B34C-4284-9DEF-40382A22F94E}" presName="compNode" presStyleCnt="0"/>
      <dgm:spPr/>
    </dgm:pt>
    <dgm:pt modelId="{34819686-371B-4B31-A8BC-BE0684E4E735}" type="pres">
      <dgm:prSet presAssocID="{CA0021E7-B34C-4284-9DEF-40382A22F94E}" presName="bgRect" presStyleLbl="bgShp" presStyleIdx="0" presStyleCnt="5"/>
      <dgm:spPr/>
    </dgm:pt>
    <dgm:pt modelId="{0800DB9D-9B4C-459A-AFBB-671B13F06B2F}" type="pres">
      <dgm:prSet presAssocID="{CA0021E7-B34C-4284-9DEF-40382A22F94E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E493171-BEC9-47FB-9A53-87AFA5DB5CEF}" type="pres">
      <dgm:prSet presAssocID="{CA0021E7-B34C-4284-9DEF-40382A22F94E}" presName="spaceRect" presStyleCnt="0"/>
      <dgm:spPr/>
    </dgm:pt>
    <dgm:pt modelId="{6D7180AB-6A5E-474B-8811-33F2BC507DC3}" type="pres">
      <dgm:prSet presAssocID="{CA0021E7-B34C-4284-9DEF-40382A22F94E}" presName="parTx" presStyleLbl="revTx" presStyleIdx="0" presStyleCnt="5">
        <dgm:presLayoutVars>
          <dgm:chMax val="0"/>
          <dgm:chPref val="0"/>
        </dgm:presLayoutVars>
      </dgm:prSet>
      <dgm:spPr/>
    </dgm:pt>
    <dgm:pt modelId="{9EE82095-E7AF-4E5D-AB1B-A75E587AB4DE}" type="pres">
      <dgm:prSet presAssocID="{D5D659BB-0F37-4889-AC52-9EA069EB7304}" presName="sibTrans" presStyleCnt="0"/>
      <dgm:spPr/>
    </dgm:pt>
    <dgm:pt modelId="{53E8AFC8-9C41-4925-9C6D-A479A9C45A48}" type="pres">
      <dgm:prSet presAssocID="{98FE5D40-8995-40E0-B397-F7952240AB32}" presName="compNode" presStyleCnt="0"/>
      <dgm:spPr/>
    </dgm:pt>
    <dgm:pt modelId="{712C194C-166D-41CC-ADF5-8C59B7319B8B}" type="pres">
      <dgm:prSet presAssocID="{98FE5D40-8995-40E0-B397-F7952240AB32}" presName="bgRect" presStyleLbl="bgShp" presStyleIdx="1" presStyleCnt="5"/>
      <dgm:spPr/>
    </dgm:pt>
    <dgm:pt modelId="{95B4A43D-B680-4289-A93F-F6E2809F0D9F}" type="pres">
      <dgm:prSet presAssocID="{98FE5D40-8995-40E0-B397-F7952240AB32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EF97717E-B33C-4C7B-834F-5AE5CE422EEA}" type="pres">
      <dgm:prSet presAssocID="{98FE5D40-8995-40E0-B397-F7952240AB32}" presName="spaceRect" presStyleCnt="0"/>
      <dgm:spPr/>
    </dgm:pt>
    <dgm:pt modelId="{FFAF6972-19F6-45B7-85F1-70F1AB29E8BC}" type="pres">
      <dgm:prSet presAssocID="{98FE5D40-8995-40E0-B397-F7952240AB32}" presName="parTx" presStyleLbl="revTx" presStyleIdx="1" presStyleCnt="5">
        <dgm:presLayoutVars>
          <dgm:chMax val="0"/>
          <dgm:chPref val="0"/>
        </dgm:presLayoutVars>
      </dgm:prSet>
      <dgm:spPr/>
    </dgm:pt>
    <dgm:pt modelId="{39E0E706-7BD2-411B-A923-587496F26EB7}" type="pres">
      <dgm:prSet presAssocID="{0EB7992D-23F5-4D3A-A567-5BA0CF009E70}" presName="sibTrans" presStyleCnt="0"/>
      <dgm:spPr/>
    </dgm:pt>
    <dgm:pt modelId="{079D5C97-F3D1-4FD5-9241-B99C00D2AA64}" type="pres">
      <dgm:prSet presAssocID="{AB4F6F55-E034-4754-8C50-3E2157C7E5E4}" presName="compNode" presStyleCnt="0"/>
      <dgm:spPr/>
    </dgm:pt>
    <dgm:pt modelId="{832B50D4-CB95-46DD-B4D9-F40AF6C70CCE}" type="pres">
      <dgm:prSet presAssocID="{AB4F6F55-E034-4754-8C50-3E2157C7E5E4}" presName="bgRect" presStyleLbl="bgShp" presStyleIdx="2" presStyleCnt="5"/>
      <dgm:spPr/>
    </dgm:pt>
    <dgm:pt modelId="{12093B84-21E6-4D7B-B5A1-4F14090BB59D}" type="pres">
      <dgm:prSet presAssocID="{AB4F6F55-E034-4754-8C50-3E2157C7E5E4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2A3BF78-C6C4-4363-B79D-69091F5A5345}" type="pres">
      <dgm:prSet presAssocID="{AB4F6F55-E034-4754-8C50-3E2157C7E5E4}" presName="spaceRect" presStyleCnt="0"/>
      <dgm:spPr/>
    </dgm:pt>
    <dgm:pt modelId="{2A5EFCF1-10E2-453C-8FF0-2C3CFC03AE8C}" type="pres">
      <dgm:prSet presAssocID="{AB4F6F55-E034-4754-8C50-3E2157C7E5E4}" presName="parTx" presStyleLbl="revTx" presStyleIdx="2" presStyleCnt="5">
        <dgm:presLayoutVars>
          <dgm:chMax val="0"/>
          <dgm:chPref val="0"/>
        </dgm:presLayoutVars>
      </dgm:prSet>
      <dgm:spPr/>
    </dgm:pt>
    <dgm:pt modelId="{3ABD9AE7-5AEC-4218-82B9-44090E704289}" type="pres">
      <dgm:prSet presAssocID="{581F3E1C-35CE-43FC-B50F-26D7F85707A6}" presName="sibTrans" presStyleCnt="0"/>
      <dgm:spPr/>
    </dgm:pt>
    <dgm:pt modelId="{EDA3A41C-FA23-40B0-BFC2-AAC07E71796F}" type="pres">
      <dgm:prSet presAssocID="{40DE89AA-7C38-4B1C-8AA7-0E07ED36C3C2}" presName="compNode" presStyleCnt="0"/>
      <dgm:spPr/>
    </dgm:pt>
    <dgm:pt modelId="{DDE0D2E5-6A8F-4633-A147-240F34030739}" type="pres">
      <dgm:prSet presAssocID="{40DE89AA-7C38-4B1C-8AA7-0E07ED36C3C2}" presName="bgRect" presStyleLbl="bgShp" presStyleIdx="3" presStyleCnt="5"/>
      <dgm:spPr/>
    </dgm:pt>
    <dgm:pt modelId="{7DA2F5E8-2E3A-433C-AA66-E013B34E5C67}" type="pres">
      <dgm:prSet presAssocID="{40DE89AA-7C38-4B1C-8AA7-0E07ED36C3C2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23046D8-0695-4550-9EB7-E8B5636D8ACC}" type="pres">
      <dgm:prSet presAssocID="{40DE89AA-7C38-4B1C-8AA7-0E07ED36C3C2}" presName="spaceRect" presStyleCnt="0"/>
      <dgm:spPr/>
    </dgm:pt>
    <dgm:pt modelId="{D79392AD-81CF-4386-9E4D-87886FD7DF28}" type="pres">
      <dgm:prSet presAssocID="{40DE89AA-7C38-4B1C-8AA7-0E07ED36C3C2}" presName="parTx" presStyleLbl="revTx" presStyleIdx="3" presStyleCnt="5">
        <dgm:presLayoutVars>
          <dgm:chMax val="0"/>
          <dgm:chPref val="0"/>
        </dgm:presLayoutVars>
      </dgm:prSet>
      <dgm:spPr/>
    </dgm:pt>
    <dgm:pt modelId="{AE874DD4-BF68-4B57-9E3C-CB9956AC9131}" type="pres">
      <dgm:prSet presAssocID="{E819592F-CF12-4259-8948-26ACC83B9C5F}" presName="sibTrans" presStyleCnt="0"/>
      <dgm:spPr/>
    </dgm:pt>
    <dgm:pt modelId="{69BCFF83-02EE-48D2-8EAF-94BA2F2F0D9F}" type="pres">
      <dgm:prSet presAssocID="{B3A9D952-ACC8-43D9-88DB-9E20B11A13A3}" presName="compNode" presStyleCnt="0"/>
      <dgm:spPr/>
    </dgm:pt>
    <dgm:pt modelId="{2DFEA1AF-0EED-4FEF-AFD5-84283B7AF84D}" type="pres">
      <dgm:prSet presAssocID="{B3A9D952-ACC8-43D9-88DB-9E20B11A13A3}" presName="bgRect" presStyleLbl="bgShp" presStyleIdx="4" presStyleCnt="5"/>
      <dgm:spPr/>
    </dgm:pt>
    <dgm:pt modelId="{0D5DE041-BEFC-4B3D-8ECA-3D596961DEF7}" type="pres">
      <dgm:prSet presAssocID="{B3A9D952-ACC8-43D9-88DB-9E20B11A13A3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BAC5F1D3-41D3-4C9F-81AB-A98CCC44BAD8}" type="pres">
      <dgm:prSet presAssocID="{B3A9D952-ACC8-43D9-88DB-9E20B11A13A3}" presName="spaceRect" presStyleCnt="0"/>
      <dgm:spPr/>
    </dgm:pt>
    <dgm:pt modelId="{674229CD-5960-4851-BACE-6E88D54CAFFF}" type="pres">
      <dgm:prSet presAssocID="{B3A9D952-ACC8-43D9-88DB-9E20B11A13A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E121501-DF67-4502-9BD0-FE271AF5FFE6}" type="presOf" srcId="{40DE89AA-7C38-4B1C-8AA7-0E07ED36C3C2}" destId="{D79392AD-81CF-4386-9E4D-87886FD7DF28}" srcOrd="0" destOrd="0" presId="urn:microsoft.com/office/officeart/2018/2/layout/IconVerticalSolidList"/>
    <dgm:cxn modelId="{0173D726-20B7-4D8A-8813-AC91BF5D5342}" srcId="{749CD336-50BE-4661-939D-8C0EDEAC61DB}" destId="{AB4F6F55-E034-4754-8C50-3E2157C7E5E4}" srcOrd="2" destOrd="0" parTransId="{2C32CA53-0615-4366-9558-FDBFDD1790B1}" sibTransId="{581F3E1C-35CE-43FC-B50F-26D7F85707A6}"/>
    <dgm:cxn modelId="{B542152E-5E02-4F11-A66E-A1606DD0521C}" srcId="{749CD336-50BE-4661-939D-8C0EDEAC61DB}" destId="{98FE5D40-8995-40E0-B397-F7952240AB32}" srcOrd="1" destOrd="0" parTransId="{67157C17-EA4A-4A6E-A336-EC0F76FD90F5}" sibTransId="{0EB7992D-23F5-4D3A-A567-5BA0CF009E70}"/>
    <dgm:cxn modelId="{21129C39-9C6D-4CF7-B8E3-A2A6EA33EEA1}" type="presOf" srcId="{749CD336-50BE-4661-939D-8C0EDEAC61DB}" destId="{5AE9BA03-7DD3-42A8-A9E4-50212621BC28}" srcOrd="0" destOrd="0" presId="urn:microsoft.com/office/officeart/2018/2/layout/IconVerticalSolidList"/>
    <dgm:cxn modelId="{F8EBF743-470A-4E35-BE3C-880E4B0B179D}" type="presOf" srcId="{CA0021E7-B34C-4284-9DEF-40382A22F94E}" destId="{6D7180AB-6A5E-474B-8811-33F2BC507DC3}" srcOrd="0" destOrd="0" presId="urn:microsoft.com/office/officeart/2018/2/layout/IconVerticalSolidList"/>
    <dgm:cxn modelId="{C5504A57-64C9-4E33-86B1-A62BEEA9BD9C}" type="presOf" srcId="{98FE5D40-8995-40E0-B397-F7952240AB32}" destId="{FFAF6972-19F6-45B7-85F1-70F1AB29E8BC}" srcOrd="0" destOrd="0" presId="urn:microsoft.com/office/officeart/2018/2/layout/IconVerticalSolidList"/>
    <dgm:cxn modelId="{F24CB282-6F89-4706-B939-DF7A99438091}" type="presOf" srcId="{AB4F6F55-E034-4754-8C50-3E2157C7E5E4}" destId="{2A5EFCF1-10E2-453C-8FF0-2C3CFC03AE8C}" srcOrd="0" destOrd="0" presId="urn:microsoft.com/office/officeart/2018/2/layout/IconVerticalSolidList"/>
    <dgm:cxn modelId="{FCDEFE91-9527-4F90-9A1D-94117912717F}" type="presOf" srcId="{B3A9D952-ACC8-43D9-88DB-9E20B11A13A3}" destId="{674229CD-5960-4851-BACE-6E88D54CAFFF}" srcOrd="0" destOrd="0" presId="urn:microsoft.com/office/officeart/2018/2/layout/IconVerticalSolidList"/>
    <dgm:cxn modelId="{F4D570CA-2F05-4527-9635-64ABC1D6D9F0}" srcId="{749CD336-50BE-4661-939D-8C0EDEAC61DB}" destId="{CA0021E7-B34C-4284-9DEF-40382A22F94E}" srcOrd="0" destOrd="0" parTransId="{56A6D89E-915A-4C2A-A331-600DD67FA8FD}" sibTransId="{D5D659BB-0F37-4889-AC52-9EA069EB7304}"/>
    <dgm:cxn modelId="{9740CFD4-0826-4125-B7B5-4C34C076A26D}" srcId="{749CD336-50BE-4661-939D-8C0EDEAC61DB}" destId="{40DE89AA-7C38-4B1C-8AA7-0E07ED36C3C2}" srcOrd="3" destOrd="0" parTransId="{B822D708-B652-4F2B-827C-E81D5CA72D94}" sibTransId="{E819592F-CF12-4259-8948-26ACC83B9C5F}"/>
    <dgm:cxn modelId="{AFFD19E0-E397-471F-AB13-CBA36F7AA926}" srcId="{749CD336-50BE-4661-939D-8C0EDEAC61DB}" destId="{B3A9D952-ACC8-43D9-88DB-9E20B11A13A3}" srcOrd="4" destOrd="0" parTransId="{845D3603-8807-43F1-BAFA-1041B214B3FA}" sibTransId="{E82F2A3F-2CF4-4B96-8F12-AA8973374C5E}"/>
    <dgm:cxn modelId="{14AACE4A-FE9A-4F5F-9B2A-0072363DEE6B}" type="presParOf" srcId="{5AE9BA03-7DD3-42A8-A9E4-50212621BC28}" destId="{507B0F3F-CFA6-4B15-9F1B-BE5C8CE71A01}" srcOrd="0" destOrd="0" presId="urn:microsoft.com/office/officeart/2018/2/layout/IconVerticalSolidList"/>
    <dgm:cxn modelId="{7143CCF3-41AF-4DC8-8F42-C6DF03576E91}" type="presParOf" srcId="{507B0F3F-CFA6-4B15-9F1B-BE5C8CE71A01}" destId="{34819686-371B-4B31-A8BC-BE0684E4E735}" srcOrd="0" destOrd="0" presId="urn:microsoft.com/office/officeart/2018/2/layout/IconVerticalSolidList"/>
    <dgm:cxn modelId="{64FA193B-DCCB-4434-B967-95077AEAE8D5}" type="presParOf" srcId="{507B0F3F-CFA6-4B15-9F1B-BE5C8CE71A01}" destId="{0800DB9D-9B4C-459A-AFBB-671B13F06B2F}" srcOrd="1" destOrd="0" presId="urn:microsoft.com/office/officeart/2018/2/layout/IconVerticalSolidList"/>
    <dgm:cxn modelId="{466499AA-82AA-4BD2-B165-24CB29ADEB16}" type="presParOf" srcId="{507B0F3F-CFA6-4B15-9F1B-BE5C8CE71A01}" destId="{7E493171-BEC9-47FB-9A53-87AFA5DB5CEF}" srcOrd="2" destOrd="0" presId="urn:microsoft.com/office/officeart/2018/2/layout/IconVerticalSolidList"/>
    <dgm:cxn modelId="{058A0538-A9D2-4597-8316-724C539D0B12}" type="presParOf" srcId="{507B0F3F-CFA6-4B15-9F1B-BE5C8CE71A01}" destId="{6D7180AB-6A5E-474B-8811-33F2BC507DC3}" srcOrd="3" destOrd="0" presId="urn:microsoft.com/office/officeart/2018/2/layout/IconVerticalSolidList"/>
    <dgm:cxn modelId="{3DADD6D8-114E-49A5-9B99-DA56C92D0A2A}" type="presParOf" srcId="{5AE9BA03-7DD3-42A8-A9E4-50212621BC28}" destId="{9EE82095-E7AF-4E5D-AB1B-A75E587AB4DE}" srcOrd="1" destOrd="0" presId="urn:microsoft.com/office/officeart/2018/2/layout/IconVerticalSolidList"/>
    <dgm:cxn modelId="{F586C82D-D617-49AF-90B3-6FB8150F5BBD}" type="presParOf" srcId="{5AE9BA03-7DD3-42A8-A9E4-50212621BC28}" destId="{53E8AFC8-9C41-4925-9C6D-A479A9C45A48}" srcOrd="2" destOrd="0" presId="urn:microsoft.com/office/officeart/2018/2/layout/IconVerticalSolidList"/>
    <dgm:cxn modelId="{AB2FA77A-2A8B-4091-AA35-3D84F77BF3CF}" type="presParOf" srcId="{53E8AFC8-9C41-4925-9C6D-A479A9C45A48}" destId="{712C194C-166D-41CC-ADF5-8C59B7319B8B}" srcOrd="0" destOrd="0" presId="urn:microsoft.com/office/officeart/2018/2/layout/IconVerticalSolidList"/>
    <dgm:cxn modelId="{E5308C95-29FF-4A87-83B0-82D774204D62}" type="presParOf" srcId="{53E8AFC8-9C41-4925-9C6D-A479A9C45A48}" destId="{95B4A43D-B680-4289-A93F-F6E2809F0D9F}" srcOrd="1" destOrd="0" presId="urn:microsoft.com/office/officeart/2018/2/layout/IconVerticalSolidList"/>
    <dgm:cxn modelId="{8141F2F5-55F0-4E1A-9EA3-0CBF31CD46B1}" type="presParOf" srcId="{53E8AFC8-9C41-4925-9C6D-A479A9C45A48}" destId="{EF97717E-B33C-4C7B-834F-5AE5CE422EEA}" srcOrd="2" destOrd="0" presId="urn:microsoft.com/office/officeart/2018/2/layout/IconVerticalSolidList"/>
    <dgm:cxn modelId="{89CC6B48-A8CD-4603-A80F-943080165CE9}" type="presParOf" srcId="{53E8AFC8-9C41-4925-9C6D-A479A9C45A48}" destId="{FFAF6972-19F6-45B7-85F1-70F1AB29E8BC}" srcOrd="3" destOrd="0" presId="urn:microsoft.com/office/officeart/2018/2/layout/IconVerticalSolidList"/>
    <dgm:cxn modelId="{21706D60-961D-49F4-AD58-EE4D48E185FD}" type="presParOf" srcId="{5AE9BA03-7DD3-42A8-A9E4-50212621BC28}" destId="{39E0E706-7BD2-411B-A923-587496F26EB7}" srcOrd="3" destOrd="0" presId="urn:microsoft.com/office/officeart/2018/2/layout/IconVerticalSolidList"/>
    <dgm:cxn modelId="{CF2ECB5B-84BC-4DC8-9CF6-1C99C9A7906A}" type="presParOf" srcId="{5AE9BA03-7DD3-42A8-A9E4-50212621BC28}" destId="{079D5C97-F3D1-4FD5-9241-B99C00D2AA64}" srcOrd="4" destOrd="0" presId="urn:microsoft.com/office/officeart/2018/2/layout/IconVerticalSolidList"/>
    <dgm:cxn modelId="{973C5301-C862-45D4-98CC-BAB135200B16}" type="presParOf" srcId="{079D5C97-F3D1-4FD5-9241-B99C00D2AA64}" destId="{832B50D4-CB95-46DD-B4D9-F40AF6C70CCE}" srcOrd="0" destOrd="0" presId="urn:microsoft.com/office/officeart/2018/2/layout/IconVerticalSolidList"/>
    <dgm:cxn modelId="{9BC4796B-39E5-4317-A53A-CFF8E83C7DEE}" type="presParOf" srcId="{079D5C97-F3D1-4FD5-9241-B99C00D2AA64}" destId="{12093B84-21E6-4D7B-B5A1-4F14090BB59D}" srcOrd="1" destOrd="0" presId="urn:microsoft.com/office/officeart/2018/2/layout/IconVerticalSolidList"/>
    <dgm:cxn modelId="{F1E903D9-2069-419B-971C-00F3AEF90E26}" type="presParOf" srcId="{079D5C97-F3D1-4FD5-9241-B99C00D2AA64}" destId="{02A3BF78-C6C4-4363-B79D-69091F5A5345}" srcOrd="2" destOrd="0" presId="urn:microsoft.com/office/officeart/2018/2/layout/IconVerticalSolidList"/>
    <dgm:cxn modelId="{B888DD49-1CE7-434A-A22F-2D3E6F16B3C9}" type="presParOf" srcId="{079D5C97-F3D1-4FD5-9241-B99C00D2AA64}" destId="{2A5EFCF1-10E2-453C-8FF0-2C3CFC03AE8C}" srcOrd="3" destOrd="0" presId="urn:microsoft.com/office/officeart/2018/2/layout/IconVerticalSolidList"/>
    <dgm:cxn modelId="{0584B8D0-BD19-41E2-8E7F-71AE709EFC18}" type="presParOf" srcId="{5AE9BA03-7DD3-42A8-A9E4-50212621BC28}" destId="{3ABD9AE7-5AEC-4218-82B9-44090E704289}" srcOrd="5" destOrd="0" presId="urn:microsoft.com/office/officeart/2018/2/layout/IconVerticalSolidList"/>
    <dgm:cxn modelId="{11B56176-0602-49FF-AD8C-D8B75702B8AE}" type="presParOf" srcId="{5AE9BA03-7DD3-42A8-A9E4-50212621BC28}" destId="{EDA3A41C-FA23-40B0-BFC2-AAC07E71796F}" srcOrd="6" destOrd="0" presId="urn:microsoft.com/office/officeart/2018/2/layout/IconVerticalSolidList"/>
    <dgm:cxn modelId="{12020B5B-50F8-4278-96A6-54FB7A52A169}" type="presParOf" srcId="{EDA3A41C-FA23-40B0-BFC2-AAC07E71796F}" destId="{DDE0D2E5-6A8F-4633-A147-240F34030739}" srcOrd="0" destOrd="0" presId="urn:microsoft.com/office/officeart/2018/2/layout/IconVerticalSolidList"/>
    <dgm:cxn modelId="{0A5039D9-5A9B-4B9D-B89B-C849D1611EB5}" type="presParOf" srcId="{EDA3A41C-FA23-40B0-BFC2-AAC07E71796F}" destId="{7DA2F5E8-2E3A-433C-AA66-E013B34E5C67}" srcOrd="1" destOrd="0" presId="urn:microsoft.com/office/officeart/2018/2/layout/IconVerticalSolidList"/>
    <dgm:cxn modelId="{C62C386F-E5CC-4355-B3C3-4507A6C93793}" type="presParOf" srcId="{EDA3A41C-FA23-40B0-BFC2-AAC07E71796F}" destId="{523046D8-0695-4550-9EB7-E8B5636D8ACC}" srcOrd="2" destOrd="0" presId="urn:microsoft.com/office/officeart/2018/2/layout/IconVerticalSolidList"/>
    <dgm:cxn modelId="{FFA5C031-8828-44BB-9A65-5CCE178CCF25}" type="presParOf" srcId="{EDA3A41C-FA23-40B0-BFC2-AAC07E71796F}" destId="{D79392AD-81CF-4386-9E4D-87886FD7DF28}" srcOrd="3" destOrd="0" presId="urn:microsoft.com/office/officeart/2018/2/layout/IconVerticalSolidList"/>
    <dgm:cxn modelId="{4EFECDA0-AE9E-4B76-8F05-FAD37A06D876}" type="presParOf" srcId="{5AE9BA03-7DD3-42A8-A9E4-50212621BC28}" destId="{AE874DD4-BF68-4B57-9E3C-CB9956AC9131}" srcOrd="7" destOrd="0" presId="urn:microsoft.com/office/officeart/2018/2/layout/IconVerticalSolidList"/>
    <dgm:cxn modelId="{61E1150A-14BB-4EE1-A53F-C3E6E6D23A34}" type="presParOf" srcId="{5AE9BA03-7DD3-42A8-A9E4-50212621BC28}" destId="{69BCFF83-02EE-48D2-8EAF-94BA2F2F0D9F}" srcOrd="8" destOrd="0" presId="urn:microsoft.com/office/officeart/2018/2/layout/IconVerticalSolidList"/>
    <dgm:cxn modelId="{B62F53BA-B185-46D6-ACF8-71258E26810D}" type="presParOf" srcId="{69BCFF83-02EE-48D2-8EAF-94BA2F2F0D9F}" destId="{2DFEA1AF-0EED-4FEF-AFD5-84283B7AF84D}" srcOrd="0" destOrd="0" presId="urn:microsoft.com/office/officeart/2018/2/layout/IconVerticalSolidList"/>
    <dgm:cxn modelId="{1E436418-3EF6-4C49-8F57-96CFE50E3603}" type="presParOf" srcId="{69BCFF83-02EE-48D2-8EAF-94BA2F2F0D9F}" destId="{0D5DE041-BEFC-4B3D-8ECA-3D596961DEF7}" srcOrd="1" destOrd="0" presId="urn:microsoft.com/office/officeart/2018/2/layout/IconVerticalSolidList"/>
    <dgm:cxn modelId="{BF3C4FE4-4BB3-4A9F-9161-E639E228A5F9}" type="presParOf" srcId="{69BCFF83-02EE-48D2-8EAF-94BA2F2F0D9F}" destId="{BAC5F1D3-41D3-4C9F-81AB-A98CCC44BAD8}" srcOrd="2" destOrd="0" presId="urn:microsoft.com/office/officeart/2018/2/layout/IconVerticalSolidList"/>
    <dgm:cxn modelId="{E379E826-97A5-4623-BDBA-A64E7E0883A0}" type="presParOf" srcId="{69BCFF83-02EE-48D2-8EAF-94BA2F2F0D9F}" destId="{674229CD-5960-4851-BACE-6E88D54CAFF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0D0242-6D98-45E3-A79B-CF895F458B69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38708DE-9DE5-4679-9D91-8D6237052742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IEDA</a:t>
          </a:r>
        </a:p>
        <a:p>
          <a:r>
            <a:rPr lang="en-US" dirty="0"/>
            <a:t>DNR</a:t>
          </a:r>
        </a:p>
        <a:p>
          <a:r>
            <a:rPr lang="en-US" dirty="0"/>
            <a:t>SRF</a:t>
          </a:r>
        </a:p>
      </dgm:t>
    </dgm:pt>
    <dgm:pt modelId="{22BC2059-2B53-4226-B8BF-EDCF5595F259}" type="parTrans" cxnId="{D6FA41FC-0502-41E2-99F7-B1C7BA7AA3CD}">
      <dgm:prSet/>
      <dgm:spPr/>
      <dgm:t>
        <a:bodyPr/>
        <a:lstStyle/>
        <a:p>
          <a:endParaRPr lang="en-US"/>
        </a:p>
      </dgm:t>
    </dgm:pt>
    <dgm:pt modelId="{C51E501B-C929-47D7-AEC6-AC2A5AFFE060}" type="sibTrans" cxnId="{D6FA41FC-0502-41E2-99F7-B1C7BA7AA3CD}">
      <dgm:prSet/>
      <dgm:spPr/>
      <dgm:t>
        <a:bodyPr/>
        <a:lstStyle/>
        <a:p>
          <a:endParaRPr lang="en-US"/>
        </a:p>
      </dgm:t>
    </dgm:pt>
    <dgm:pt modelId="{2B50A7FF-E7C9-468D-BF27-96818FB616D8}">
      <dgm:prSet/>
      <dgm:spPr/>
      <dgm:t>
        <a:bodyPr/>
        <a:lstStyle/>
        <a:p>
          <a:r>
            <a:rPr lang="en-US" dirty="0"/>
            <a:t>Federal + state alignment</a:t>
          </a:r>
        </a:p>
      </dgm:t>
    </dgm:pt>
    <dgm:pt modelId="{07859E89-EC1F-48A4-A23D-50F1F4EE612C}" type="parTrans" cxnId="{DE4BAAE5-4918-4488-B2BD-A2B14D0A18E7}">
      <dgm:prSet/>
      <dgm:spPr/>
      <dgm:t>
        <a:bodyPr/>
        <a:lstStyle/>
        <a:p>
          <a:endParaRPr lang="en-US"/>
        </a:p>
      </dgm:t>
    </dgm:pt>
    <dgm:pt modelId="{1999AB3F-46C8-4044-949C-C7D68DB3214C}" type="sibTrans" cxnId="{DE4BAAE5-4918-4488-B2BD-A2B14D0A18E7}">
      <dgm:prSet/>
      <dgm:spPr/>
      <dgm:t>
        <a:bodyPr/>
        <a:lstStyle/>
        <a:p>
          <a:endParaRPr lang="en-US"/>
        </a:p>
      </dgm:t>
    </dgm:pt>
    <dgm:pt modelId="{7E42AB04-608F-494F-8198-09C3B6419CFF}">
      <dgm:prSet/>
      <dgm:spPr/>
      <dgm:t>
        <a:bodyPr/>
        <a:lstStyle/>
        <a:p>
          <a:r>
            <a:rPr lang="en-US"/>
            <a:t>Rural priorities</a:t>
          </a:r>
        </a:p>
      </dgm:t>
    </dgm:pt>
    <dgm:pt modelId="{BFFFAF51-B5B3-4586-8CD0-39AC88A1A173}" type="parTrans" cxnId="{A7117BE2-95C0-46C6-97F5-02896D12841F}">
      <dgm:prSet/>
      <dgm:spPr/>
      <dgm:t>
        <a:bodyPr/>
        <a:lstStyle/>
        <a:p>
          <a:endParaRPr lang="en-US"/>
        </a:p>
      </dgm:t>
    </dgm:pt>
    <dgm:pt modelId="{33D508C4-A51F-4A36-B9AF-B774C53BC0C1}" type="sibTrans" cxnId="{A7117BE2-95C0-46C6-97F5-02896D12841F}">
      <dgm:prSet/>
      <dgm:spPr/>
      <dgm:t>
        <a:bodyPr/>
        <a:lstStyle/>
        <a:p>
          <a:endParaRPr lang="en-US"/>
        </a:p>
      </dgm:t>
    </dgm:pt>
    <dgm:pt modelId="{C43464F6-FCA2-4E1D-A2D3-2B7F03465EA2}">
      <dgm:prSet/>
      <dgm:spPr/>
      <dgm:t>
        <a:bodyPr/>
        <a:lstStyle/>
        <a:p>
          <a:r>
            <a:rPr lang="en-US"/>
            <a:t>Funding trends</a:t>
          </a:r>
        </a:p>
      </dgm:t>
    </dgm:pt>
    <dgm:pt modelId="{C98F3204-C537-4809-ACE7-8E157818BBC9}" type="parTrans" cxnId="{72C4340E-1666-476E-8194-FC7428CA8C57}">
      <dgm:prSet/>
      <dgm:spPr/>
      <dgm:t>
        <a:bodyPr/>
        <a:lstStyle/>
        <a:p>
          <a:endParaRPr lang="en-US"/>
        </a:p>
      </dgm:t>
    </dgm:pt>
    <dgm:pt modelId="{010A7AE6-32A4-4562-94C1-A98723B8F36F}" type="sibTrans" cxnId="{72C4340E-1666-476E-8194-FC7428CA8C57}">
      <dgm:prSet/>
      <dgm:spPr/>
      <dgm:t>
        <a:bodyPr/>
        <a:lstStyle/>
        <a:p>
          <a:endParaRPr lang="en-US"/>
        </a:p>
      </dgm:t>
    </dgm:pt>
    <dgm:pt modelId="{34E859C7-9DFD-4ACF-B3B3-3001F7A38606}" type="pres">
      <dgm:prSet presAssocID="{EB0D0242-6D98-45E3-A79B-CF895F458B69}" presName="matrix" presStyleCnt="0">
        <dgm:presLayoutVars>
          <dgm:chMax val="1"/>
          <dgm:dir/>
          <dgm:resizeHandles val="exact"/>
        </dgm:presLayoutVars>
      </dgm:prSet>
      <dgm:spPr/>
    </dgm:pt>
    <dgm:pt modelId="{043CB7FA-5B41-4A29-89E8-3D3A7E96CDA7}" type="pres">
      <dgm:prSet presAssocID="{EB0D0242-6D98-45E3-A79B-CF895F458B69}" presName="diamond" presStyleLbl="bgShp" presStyleIdx="0" presStyleCnt="1"/>
      <dgm:spPr/>
    </dgm:pt>
    <dgm:pt modelId="{74552213-A0BA-47F7-96ED-CF568144248A}" type="pres">
      <dgm:prSet presAssocID="{EB0D0242-6D98-45E3-A79B-CF895F458B6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96C3EF1-8274-464F-9C30-DC2D661647DC}" type="pres">
      <dgm:prSet presAssocID="{EB0D0242-6D98-45E3-A79B-CF895F458B6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F2C3C03-7B6F-4F6A-8BD8-2E1AA2555E00}" type="pres">
      <dgm:prSet presAssocID="{EB0D0242-6D98-45E3-A79B-CF895F458B6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9EB7873-CB76-41B1-859D-4B2BF634BA5C}" type="pres">
      <dgm:prSet presAssocID="{EB0D0242-6D98-45E3-A79B-CF895F458B6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2C4340E-1666-476E-8194-FC7428CA8C57}" srcId="{EB0D0242-6D98-45E3-A79B-CF895F458B69}" destId="{C43464F6-FCA2-4E1D-A2D3-2B7F03465EA2}" srcOrd="3" destOrd="0" parTransId="{C98F3204-C537-4809-ACE7-8E157818BBC9}" sibTransId="{010A7AE6-32A4-4562-94C1-A98723B8F36F}"/>
    <dgm:cxn modelId="{9944A02B-4664-49D2-8DB4-0DE071D9C81A}" type="presOf" srcId="{EB0D0242-6D98-45E3-A79B-CF895F458B69}" destId="{34E859C7-9DFD-4ACF-B3B3-3001F7A38606}" srcOrd="0" destOrd="0" presId="urn:microsoft.com/office/officeart/2005/8/layout/matrix3"/>
    <dgm:cxn modelId="{D231973D-CBC6-4A15-BFF2-FBF1459D43F6}" type="presOf" srcId="{2B50A7FF-E7C9-468D-BF27-96818FB616D8}" destId="{E96C3EF1-8274-464F-9C30-DC2D661647DC}" srcOrd="0" destOrd="0" presId="urn:microsoft.com/office/officeart/2005/8/layout/matrix3"/>
    <dgm:cxn modelId="{B367B778-CBB1-47A1-943E-7089C84AC8DF}" type="presOf" srcId="{C43464F6-FCA2-4E1D-A2D3-2B7F03465EA2}" destId="{29EB7873-CB76-41B1-859D-4B2BF634BA5C}" srcOrd="0" destOrd="0" presId="urn:microsoft.com/office/officeart/2005/8/layout/matrix3"/>
    <dgm:cxn modelId="{C69531A4-71C9-4324-88B1-D219B376BA4B}" type="presOf" srcId="{7E42AB04-608F-494F-8198-09C3B6419CFF}" destId="{CF2C3C03-7B6F-4F6A-8BD8-2E1AA2555E00}" srcOrd="0" destOrd="0" presId="urn:microsoft.com/office/officeart/2005/8/layout/matrix3"/>
    <dgm:cxn modelId="{A7117BE2-95C0-46C6-97F5-02896D12841F}" srcId="{EB0D0242-6D98-45E3-A79B-CF895F458B69}" destId="{7E42AB04-608F-494F-8198-09C3B6419CFF}" srcOrd="2" destOrd="0" parTransId="{BFFFAF51-B5B3-4586-8CD0-39AC88A1A173}" sibTransId="{33D508C4-A51F-4A36-B9AF-B774C53BC0C1}"/>
    <dgm:cxn modelId="{DE4BAAE5-4918-4488-B2BD-A2B14D0A18E7}" srcId="{EB0D0242-6D98-45E3-A79B-CF895F458B69}" destId="{2B50A7FF-E7C9-468D-BF27-96818FB616D8}" srcOrd="1" destOrd="0" parTransId="{07859E89-EC1F-48A4-A23D-50F1F4EE612C}" sibTransId="{1999AB3F-46C8-4044-949C-C7D68DB3214C}"/>
    <dgm:cxn modelId="{9CF431E8-DAEA-4A7D-9E86-ED0C5B47E5C7}" type="presOf" srcId="{138708DE-9DE5-4679-9D91-8D6237052742}" destId="{74552213-A0BA-47F7-96ED-CF568144248A}" srcOrd="0" destOrd="0" presId="urn:microsoft.com/office/officeart/2005/8/layout/matrix3"/>
    <dgm:cxn modelId="{D6FA41FC-0502-41E2-99F7-B1C7BA7AA3CD}" srcId="{EB0D0242-6D98-45E3-A79B-CF895F458B69}" destId="{138708DE-9DE5-4679-9D91-8D6237052742}" srcOrd="0" destOrd="0" parTransId="{22BC2059-2B53-4226-B8BF-EDCF5595F259}" sibTransId="{C51E501B-C929-47D7-AEC6-AC2A5AFFE060}"/>
    <dgm:cxn modelId="{5C80CFBE-0FD8-441C-8817-9BD4ACB3923D}" type="presParOf" srcId="{34E859C7-9DFD-4ACF-B3B3-3001F7A38606}" destId="{043CB7FA-5B41-4A29-89E8-3D3A7E96CDA7}" srcOrd="0" destOrd="0" presId="urn:microsoft.com/office/officeart/2005/8/layout/matrix3"/>
    <dgm:cxn modelId="{EF75E15E-446D-4CAD-9BA7-C1C71FE12DDC}" type="presParOf" srcId="{34E859C7-9DFD-4ACF-B3B3-3001F7A38606}" destId="{74552213-A0BA-47F7-96ED-CF568144248A}" srcOrd="1" destOrd="0" presId="urn:microsoft.com/office/officeart/2005/8/layout/matrix3"/>
    <dgm:cxn modelId="{8339C31E-86C4-40DC-991B-D2AC2C9AC954}" type="presParOf" srcId="{34E859C7-9DFD-4ACF-B3B3-3001F7A38606}" destId="{E96C3EF1-8274-464F-9C30-DC2D661647DC}" srcOrd="2" destOrd="0" presId="urn:microsoft.com/office/officeart/2005/8/layout/matrix3"/>
    <dgm:cxn modelId="{41D48EC5-4FD3-4718-B793-1A7C0FA00ADE}" type="presParOf" srcId="{34E859C7-9DFD-4ACF-B3B3-3001F7A38606}" destId="{CF2C3C03-7B6F-4F6A-8BD8-2E1AA2555E00}" srcOrd="3" destOrd="0" presId="urn:microsoft.com/office/officeart/2005/8/layout/matrix3"/>
    <dgm:cxn modelId="{07F0FD1E-4125-48F8-90F9-EC000D3CE963}" type="presParOf" srcId="{34E859C7-9DFD-4ACF-B3B3-3001F7A38606}" destId="{29EB7873-CB76-41B1-859D-4B2BF634BA5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A8B6A9-D256-441B-AD5D-CA7D504910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B3359F7-FAFA-45C6-86FE-F2FF56C3D153}">
      <dgm:prSet/>
      <dgm:spPr/>
      <dgm:t>
        <a:bodyPr/>
        <a:lstStyle/>
        <a:p>
          <a:r>
            <a:rPr lang="en-US" dirty="0"/>
            <a:t>Clear scope</a:t>
          </a:r>
        </a:p>
      </dgm:t>
    </dgm:pt>
    <dgm:pt modelId="{32BC6603-580E-4CD5-9277-CE178A5B1248}" type="parTrans" cxnId="{0D8E44D0-E4F5-423F-8CF0-D99EFD8AB30E}">
      <dgm:prSet/>
      <dgm:spPr/>
      <dgm:t>
        <a:bodyPr/>
        <a:lstStyle/>
        <a:p>
          <a:endParaRPr lang="en-US"/>
        </a:p>
      </dgm:t>
    </dgm:pt>
    <dgm:pt modelId="{75AF74C7-ABA1-4DF4-B199-CF7D400148D4}" type="sibTrans" cxnId="{0D8E44D0-E4F5-423F-8CF0-D99EFD8AB30E}">
      <dgm:prSet/>
      <dgm:spPr/>
      <dgm:t>
        <a:bodyPr/>
        <a:lstStyle/>
        <a:p>
          <a:endParaRPr lang="en-US"/>
        </a:p>
      </dgm:t>
    </dgm:pt>
    <dgm:pt modelId="{37F07470-4B33-4CC6-BDCA-5DF84CAA42C8}">
      <dgm:prSet/>
      <dgm:spPr/>
      <dgm:t>
        <a:bodyPr/>
        <a:lstStyle/>
        <a:p>
          <a:r>
            <a:rPr lang="en-US"/>
            <a:t>Aligned priorities</a:t>
          </a:r>
        </a:p>
      </dgm:t>
    </dgm:pt>
    <dgm:pt modelId="{3B23A030-38D0-4F39-B8AA-547E7CE4EE36}" type="parTrans" cxnId="{A48C0C63-4089-4265-9C42-3DC5EDD8FF0E}">
      <dgm:prSet/>
      <dgm:spPr/>
      <dgm:t>
        <a:bodyPr/>
        <a:lstStyle/>
        <a:p>
          <a:endParaRPr lang="en-US"/>
        </a:p>
      </dgm:t>
    </dgm:pt>
    <dgm:pt modelId="{B8AEC069-1019-4630-BE8C-EB4A44819994}" type="sibTrans" cxnId="{A48C0C63-4089-4265-9C42-3DC5EDD8FF0E}">
      <dgm:prSet/>
      <dgm:spPr/>
      <dgm:t>
        <a:bodyPr/>
        <a:lstStyle/>
        <a:p>
          <a:endParaRPr lang="en-US"/>
        </a:p>
      </dgm:t>
    </dgm:pt>
    <dgm:pt modelId="{2C719A86-5C61-4DBC-AC20-03CA054D50E6}">
      <dgm:prSet/>
      <dgm:spPr/>
      <dgm:t>
        <a:bodyPr/>
        <a:lstStyle/>
        <a:p>
          <a:r>
            <a:rPr lang="en-US"/>
            <a:t>Strong narrative</a:t>
          </a:r>
        </a:p>
      </dgm:t>
    </dgm:pt>
    <dgm:pt modelId="{7ABEFFCF-C478-4DE3-8636-0653D42F6631}" type="parTrans" cxnId="{4A616EC7-0ACC-43D8-B351-D92282D85ADC}">
      <dgm:prSet/>
      <dgm:spPr/>
      <dgm:t>
        <a:bodyPr/>
        <a:lstStyle/>
        <a:p>
          <a:endParaRPr lang="en-US"/>
        </a:p>
      </dgm:t>
    </dgm:pt>
    <dgm:pt modelId="{F383E221-76DC-4B2E-A9C6-FC110D05793C}" type="sibTrans" cxnId="{4A616EC7-0ACC-43D8-B351-D92282D85ADC}">
      <dgm:prSet/>
      <dgm:spPr/>
      <dgm:t>
        <a:bodyPr/>
        <a:lstStyle/>
        <a:p>
          <a:endParaRPr lang="en-US"/>
        </a:p>
      </dgm:t>
    </dgm:pt>
    <dgm:pt modelId="{21AF26AB-388A-42C8-A31B-E01783ABBCE7}">
      <dgm:prSet/>
      <dgm:spPr/>
      <dgm:t>
        <a:bodyPr/>
        <a:lstStyle/>
        <a:p>
          <a:r>
            <a:rPr lang="en-US"/>
            <a:t>Project readiness</a:t>
          </a:r>
        </a:p>
      </dgm:t>
    </dgm:pt>
    <dgm:pt modelId="{651E0237-A772-4197-AFF0-0D6D531B5A8E}" type="parTrans" cxnId="{9113D1F0-9BE8-4D04-979E-0BA25D628407}">
      <dgm:prSet/>
      <dgm:spPr/>
      <dgm:t>
        <a:bodyPr/>
        <a:lstStyle/>
        <a:p>
          <a:endParaRPr lang="en-US"/>
        </a:p>
      </dgm:t>
    </dgm:pt>
    <dgm:pt modelId="{5A214F32-C1F6-4B47-83FE-EF4755759F77}" type="sibTrans" cxnId="{9113D1F0-9BE8-4D04-979E-0BA25D628407}">
      <dgm:prSet/>
      <dgm:spPr/>
      <dgm:t>
        <a:bodyPr/>
        <a:lstStyle/>
        <a:p>
          <a:endParaRPr lang="en-US"/>
        </a:p>
      </dgm:t>
    </dgm:pt>
    <dgm:pt modelId="{4AC41157-ABF7-4729-8E78-D6A7CBD6D17C}" type="pres">
      <dgm:prSet presAssocID="{9BA8B6A9-D256-441B-AD5D-CA7D504910D9}" presName="root" presStyleCnt="0">
        <dgm:presLayoutVars>
          <dgm:dir/>
          <dgm:resizeHandles val="exact"/>
        </dgm:presLayoutVars>
      </dgm:prSet>
      <dgm:spPr/>
    </dgm:pt>
    <dgm:pt modelId="{1C8FDA0B-F7BB-4A3B-9FAE-BCDE90E8E864}" type="pres">
      <dgm:prSet presAssocID="{EB3359F7-FAFA-45C6-86FE-F2FF56C3D153}" presName="compNode" presStyleCnt="0"/>
      <dgm:spPr/>
    </dgm:pt>
    <dgm:pt modelId="{F21FE08B-65A3-45DD-A6F0-72B04F6CA87D}" type="pres">
      <dgm:prSet presAssocID="{EB3359F7-FAFA-45C6-86FE-F2FF56C3D153}" presName="bgRect" presStyleLbl="bgShp" presStyleIdx="0" presStyleCnt="4"/>
      <dgm:spPr/>
    </dgm:pt>
    <dgm:pt modelId="{1A97A7B2-A6E4-4F21-ABB5-60F4449FF2B3}" type="pres">
      <dgm:prSet presAssocID="{EB3359F7-FAFA-45C6-86FE-F2FF56C3D153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B55DB09-29FC-40CF-9058-B7A45A75C268}" type="pres">
      <dgm:prSet presAssocID="{EB3359F7-FAFA-45C6-86FE-F2FF56C3D153}" presName="spaceRect" presStyleCnt="0"/>
      <dgm:spPr/>
    </dgm:pt>
    <dgm:pt modelId="{A581E860-8333-44AE-8F05-3BB98EA08BA6}" type="pres">
      <dgm:prSet presAssocID="{EB3359F7-FAFA-45C6-86FE-F2FF56C3D153}" presName="parTx" presStyleLbl="revTx" presStyleIdx="0" presStyleCnt="4">
        <dgm:presLayoutVars>
          <dgm:chMax val="0"/>
          <dgm:chPref val="0"/>
        </dgm:presLayoutVars>
      </dgm:prSet>
      <dgm:spPr/>
    </dgm:pt>
    <dgm:pt modelId="{8A6E334B-7654-4028-B391-058C7B247E77}" type="pres">
      <dgm:prSet presAssocID="{75AF74C7-ABA1-4DF4-B199-CF7D400148D4}" presName="sibTrans" presStyleCnt="0"/>
      <dgm:spPr/>
    </dgm:pt>
    <dgm:pt modelId="{1A42F4E3-F787-4070-9806-D0665A1D3C03}" type="pres">
      <dgm:prSet presAssocID="{37F07470-4B33-4CC6-BDCA-5DF84CAA42C8}" presName="compNode" presStyleCnt="0"/>
      <dgm:spPr/>
    </dgm:pt>
    <dgm:pt modelId="{516986FC-2099-41E4-BBF3-31AF5F272F8E}" type="pres">
      <dgm:prSet presAssocID="{37F07470-4B33-4CC6-BDCA-5DF84CAA42C8}" presName="bgRect" presStyleLbl="bgShp" presStyleIdx="1" presStyleCnt="4"/>
      <dgm:spPr/>
    </dgm:pt>
    <dgm:pt modelId="{4A886238-C417-4364-96C7-E4E7902292C0}" type="pres">
      <dgm:prSet presAssocID="{37F07470-4B33-4CC6-BDCA-5DF84CAA42C8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0EBC636-F42F-4A21-86FC-9B3D206204CA}" type="pres">
      <dgm:prSet presAssocID="{37F07470-4B33-4CC6-BDCA-5DF84CAA42C8}" presName="spaceRect" presStyleCnt="0"/>
      <dgm:spPr/>
    </dgm:pt>
    <dgm:pt modelId="{3DC5FB58-2071-4868-893E-3F28916F96FF}" type="pres">
      <dgm:prSet presAssocID="{37F07470-4B33-4CC6-BDCA-5DF84CAA42C8}" presName="parTx" presStyleLbl="revTx" presStyleIdx="1" presStyleCnt="4">
        <dgm:presLayoutVars>
          <dgm:chMax val="0"/>
          <dgm:chPref val="0"/>
        </dgm:presLayoutVars>
      </dgm:prSet>
      <dgm:spPr/>
    </dgm:pt>
    <dgm:pt modelId="{729EDD4A-BE53-4FD2-921B-B9E4DBD2742A}" type="pres">
      <dgm:prSet presAssocID="{B8AEC069-1019-4630-BE8C-EB4A44819994}" presName="sibTrans" presStyleCnt="0"/>
      <dgm:spPr/>
    </dgm:pt>
    <dgm:pt modelId="{CCC23E22-ABF6-4FEC-BCF4-51BC9E2786BC}" type="pres">
      <dgm:prSet presAssocID="{2C719A86-5C61-4DBC-AC20-03CA054D50E6}" presName="compNode" presStyleCnt="0"/>
      <dgm:spPr/>
    </dgm:pt>
    <dgm:pt modelId="{C9472953-FADD-46B1-B515-17023200FB2C}" type="pres">
      <dgm:prSet presAssocID="{2C719A86-5C61-4DBC-AC20-03CA054D50E6}" presName="bgRect" presStyleLbl="bgShp" presStyleIdx="2" presStyleCnt="4"/>
      <dgm:spPr/>
    </dgm:pt>
    <dgm:pt modelId="{4E1F4F4E-E3C1-4C94-9E62-1B9327D8503B}" type="pres">
      <dgm:prSet presAssocID="{2C719A86-5C61-4DBC-AC20-03CA054D50E6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C6CDBA27-0EFF-4C61-8F65-476EDE0685ED}" type="pres">
      <dgm:prSet presAssocID="{2C719A86-5C61-4DBC-AC20-03CA054D50E6}" presName="spaceRect" presStyleCnt="0"/>
      <dgm:spPr/>
    </dgm:pt>
    <dgm:pt modelId="{3492E356-A933-44C2-8A54-CF1320C3ED8E}" type="pres">
      <dgm:prSet presAssocID="{2C719A86-5C61-4DBC-AC20-03CA054D50E6}" presName="parTx" presStyleLbl="revTx" presStyleIdx="2" presStyleCnt="4">
        <dgm:presLayoutVars>
          <dgm:chMax val="0"/>
          <dgm:chPref val="0"/>
        </dgm:presLayoutVars>
      </dgm:prSet>
      <dgm:spPr/>
    </dgm:pt>
    <dgm:pt modelId="{B1260382-5827-48EF-BA2B-D6023203E97A}" type="pres">
      <dgm:prSet presAssocID="{F383E221-76DC-4B2E-A9C6-FC110D05793C}" presName="sibTrans" presStyleCnt="0"/>
      <dgm:spPr/>
    </dgm:pt>
    <dgm:pt modelId="{FCFA2034-D44D-4FFE-84D1-E03CBC3C674F}" type="pres">
      <dgm:prSet presAssocID="{21AF26AB-388A-42C8-A31B-E01783ABBCE7}" presName="compNode" presStyleCnt="0"/>
      <dgm:spPr/>
    </dgm:pt>
    <dgm:pt modelId="{72C6D701-6B8F-454E-BDF8-4988155DDE9E}" type="pres">
      <dgm:prSet presAssocID="{21AF26AB-388A-42C8-A31B-E01783ABBCE7}" presName="bgRect" presStyleLbl="bgShp" presStyleIdx="3" presStyleCnt="4"/>
      <dgm:spPr/>
    </dgm:pt>
    <dgm:pt modelId="{9CDF68EB-76F5-4BC1-8A08-906AE9E3CA86}" type="pres">
      <dgm:prSet presAssocID="{21AF26AB-388A-42C8-A31B-E01783ABBCE7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5859640A-D42E-4FF1-8452-138545103BEB}" type="pres">
      <dgm:prSet presAssocID="{21AF26AB-388A-42C8-A31B-E01783ABBCE7}" presName="spaceRect" presStyleCnt="0"/>
      <dgm:spPr/>
    </dgm:pt>
    <dgm:pt modelId="{8125ED5E-538A-4D47-A790-9AF8DD2BED59}" type="pres">
      <dgm:prSet presAssocID="{21AF26AB-388A-42C8-A31B-E01783ABBCE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48C0C63-4089-4265-9C42-3DC5EDD8FF0E}" srcId="{9BA8B6A9-D256-441B-AD5D-CA7D504910D9}" destId="{37F07470-4B33-4CC6-BDCA-5DF84CAA42C8}" srcOrd="1" destOrd="0" parTransId="{3B23A030-38D0-4F39-B8AA-547E7CE4EE36}" sibTransId="{B8AEC069-1019-4630-BE8C-EB4A44819994}"/>
    <dgm:cxn modelId="{C9642464-6F72-4F74-BD20-D267404CDBCC}" type="presOf" srcId="{EB3359F7-FAFA-45C6-86FE-F2FF56C3D153}" destId="{A581E860-8333-44AE-8F05-3BB98EA08BA6}" srcOrd="0" destOrd="0" presId="urn:microsoft.com/office/officeart/2018/2/layout/IconVerticalSolidList"/>
    <dgm:cxn modelId="{180EF073-6680-4ECE-9EB2-8ECF1DDB956F}" type="presOf" srcId="{2C719A86-5C61-4DBC-AC20-03CA054D50E6}" destId="{3492E356-A933-44C2-8A54-CF1320C3ED8E}" srcOrd="0" destOrd="0" presId="urn:microsoft.com/office/officeart/2018/2/layout/IconVerticalSolidList"/>
    <dgm:cxn modelId="{5EDDB78E-A8AB-4A82-8F50-86CFAD22788D}" type="presOf" srcId="{9BA8B6A9-D256-441B-AD5D-CA7D504910D9}" destId="{4AC41157-ABF7-4729-8E78-D6A7CBD6D17C}" srcOrd="0" destOrd="0" presId="urn:microsoft.com/office/officeart/2018/2/layout/IconVerticalSolidList"/>
    <dgm:cxn modelId="{E80078A1-5152-491A-8F6E-C9076281AEEC}" type="presOf" srcId="{37F07470-4B33-4CC6-BDCA-5DF84CAA42C8}" destId="{3DC5FB58-2071-4868-893E-3F28916F96FF}" srcOrd="0" destOrd="0" presId="urn:microsoft.com/office/officeart/2018/2/layout/IconVerticalSolidList"/>
    <dgm:cxn modelId="{532FB4A6-7928-40AD-9F80-3E5B2FCEEEEA}" type="presOf" srcId="{21AF26AB-388A-42C8-A31B-E01783ABBCE7}" destId="{8125ED5E-538A-4D47-A790-9AF8DD2BED59}" srcOrd="0" destOrd="0" presId="urn:microsoft.com/office/officeart/2018/2/layout/IconVerticalSolidList"/>
    <dgm:cxn modelId="{4A616EC7-0ACC-43D8-B351-D92282D85ADC}" srcId="{9BA8B6A9-D256-441B-AD5D-CA7D504910D9}" destId="{2C719A86-5C61-4DBC-AC20-03CA054D50E6}" srcOrd="2" destOrd="0" parTransId="{7ABEFFCF-C478-4DE3-8636-0653D42F6631}" sibTransId="{F383E221-76DC-4B2E-A9C6-FC110D05793C}"/>
    <dgm:cxn modelId="{0D8E44D0-E4F5-423F-8CF0-D99EFD8AB30E}" srcId="{9BA8B6A9-D256-441B-AD5D-CA7D504910D9}" destId="{EB3359F7-FAFA-45C6-86FE-F2FF56C3D153}" srcOrd="0" destOrd="0" parTransId="{32BC6603-580E-4CD5-9277-CE178A5B1248}" sibTransId="{75AF74C7-ABA1-4DF4-B199-CF7D400148D4}"/>
    <dgm:cxn modelId="{9113D1F0-9BE8-4D04-979E-0BA25D628407}" srcId="{9BA8B6A9-D256-441B-AD5D-CA7D504910D9}" destId="{21AF26AB-388A-42C8-A31B-E01783ABBCE7}" srcOrd="3" destOrd="0" parTransId="{651E0237-A772-4197-AFF0-0D6D531B5A8E}" sibTransId="{5A214F32-C1F6-4B47-83FE-EF4755759F77}"/>
    <dgm:cxn modelId="{D14F7D03-B421-4385-B286-5880DA3AAE9F}" type="presParOf" srcId="{4AC41157-ABF7-4729-8E78-D6A7CBD6D17C}" destId="{1C8FDA0B-F7BB-4A3B-9FAE-BCDE90E8E864}" srcOrd="0" destOrd="0" presId="urn:microsoft.com/office/officeart/2018/2/layout/IconVerticalSolidList"/>
    <dgm:cxn modelId="{073C1201-4AEA-4702-8AC4-0070B119AB88}" type="presParOf" srcId="{1C8FDA0B-F7BB-4A3B-9FAE-BCDE90E8E864}" destId="{F21FE08B-65A3-45DD-A6F0-72B04F6CA87D}" srcOrd="0" destOrd="0" presId="urn:microsoft.com/office/officeart/2018/2/layout/IconVerticalSolidList"/>
    <dgm:cxn modelId="{957644F0-11C3-4E8B-8BA6-DAF4CA5CF81E}" type="presParOf" srcId="{1C8FDA0B-F7BB-4A3B-9FAE-BCDE90E8E864}" destId="{1A97A7B2-A6E4-4F21-ABB5-60F4449FF2B3}" srcOrd="1" destOrd="0" presId="urn:microsoft.com/office/officeart/2018/2/layout/IconVerticalSolidList"/>
    <dgm:cxn modelId="{7420EA7A-8C0E-4884-B797-3BA4AA3EDEC6}" type="presParOf" srcId="{1C8FDA0B-F7BB-4A3B-9FAE-BCDE90E8E864}" destId="{CB55DB09-29FC-40CF-9058-B7A45A75C268}" srcOrd="2" destOrd="0" presId="urn:microsoft.com/office/officeart/2018/2/layout/IconVerticalSolidList"/>
    <dgm:cxn modelId="{EC28A9A3-0C5A-4137-A241-6698108D5567}" type="presParOf" srcId="{1C8FDA0B-F7BB-4A3B-9FAE-BCDE90E8E864}" destId="{A581E860-8333-44AE-8F05-3BB98EA08BA6}" srcOrd="3" destOrd="0" presId="urn:microsoft.com/office/officeart/2018/2/layout/IconVerticalSolidList"/>
    <dgm:cxn modelId="{AED344C6-AA9C-42B0-BB41-5C0CE4467831}" type="presParOf" srcId="{4AC41157-ABF7-4729-8E78-D6A7CBD6D17C}" destId="{8A6E334B-7654-4028-B391-058C7B247E77}" srcOrd="1" destOrd="0" presId="urn:microsoft.com/office/officeart/2018/2/layout/IconVerticalSolidList"/>
    <dgm:cxn modelId="{4656D783-B827-41D1-A024-D7D54A6269D2}" type="presParOf" srcId="{4AC41157-ABF7-4729-8E78-D6A7CBD6D17C}" destId="{1A42F4E3-F787-4070-9806-D0665A1D3C03}" srcOrd="2" destOrd="0" presId="urn:microsoft.com/office/officeart/2018/2/layout/IconVerticalSolidList"/>
    <dgm:cxn modelId="{9AE0E9B2-E85D-4528-9034-1069AB1C9EEE}" type="presParOf" srcId="{1A42F4E3-F787-4070-9806-D0665A1D3C03}" destId="{516986FC-2099-41E4-BBF3-31AF5F272F8E}" srcOrd="0" destOrd="0" presId="urn:microsoft.com/office/officeart/2018/2/layout/IconVerticalSolidList"/>
    <dgm:cxn modelId="{878ED3FA-F013-467C-9517-7E5946A2C600}" type="presParOf" srcId="{1A42F4E3-F787-4070-9806-D0665A1D3C03}" destId="{4A886238-C417-4364-96C7-E4E7902292C0}" srcOrd="1" destOrd="0" presId="urn:microsoft.com/office/officeart/2018/2/layout/IconVerticalSolidList"/>
    <dgm:cxn modelId="{A79E9DAD-25FF-42BC-8C51-9BF3EE29D3D6}" type="presParOf" srcId="{1A42F4E3-F787-4070-9806-D0665A1D3C03}" destId="{A0EBC636-F42F-4A21-86FC-9B3D206204CA}" srcOrd="2" destOrd="0" presId="urn:microsoft.com/office/officeart/2018/2/layout/IconVerticalSolidList"/>
    <dgm:cxn modelId="{6BD9B408-983A-48C8-90E0-4FF2F9A12041}" type="presParOf" srcId="{1A42F4E3-F787-4070-9806-D0665A1D3C03}" destId="{3DC5FB58-2071-4868-893E-3F28916F96FF}" srcOrd="3" destOrd="0" presId="urn:microsoft.com/office/officeart/2018/2/layout/IconVerticalSolidList"/>
    <dgm:cxn modelId="{F0EFEDD7-0A03-4A47-A61A-E1C9401A4080}" type="presParOf" srcId="{4AC41157-ABF7-4729-8E78-D6A7CBD6D17C}" destId="{729EDD4A-BE53-4FD2-921B-B9E4DBD2742A}" srcOrd="3" destOrd="0" presId="urn:microsoft.com/office/officeart/2018/2/layout/IconVerticalSolidList"/>
    <dgm:cxn modelId="{414961EC-7538-45DB-9FF0-11EE63A56E50}" type="presParOf" srcId="{4AC41157-ABF7-4729-8E78-D6A7CBD6D17C}" destId="{CCC23E22-ABF6-4FEC-BCF4-51BC9E2786BC}" srcOrd="4" destOrd="0" presId="urn:microsoft.com/office/officeart/2018/2/layout/IconVerticalSolidList"/>
    <dgm:cxn modelId="{574AC38B-288C-4D28-8678-382C557622C4}" type="presParOf" srcId="{CCC23E22-ABF6-4FEC-BCF4-51BC9E2786BC}" destId="{C9472953-FADD-46B1-B515-17023200FB2C}" srcOrd="0" destOrd="0" presId="urn:microsoft.com/office/officeart/2018/2/layout/IconVerticalSolidList"/>
    <dgm:cxn modelId="{1BD9DBA8-1699-49C5-B404-8CB4DC8C002C}" type="presParOf" srcId="{CCC23E22-ABF6-4FEC-BCF4-51BC9E2786BC}" destId="{4E1F4F4E-E3C1-4C94-9E62-1B9327D8503B}" srcOrd="1" destOrd="0" presId="urn:microsoft.com/office/officeart/2018/2/layout/IconVerticalSolidList"/>
    <dgm:cxn modelId="{B7FC7056-C348-4DF6-872A-9F594E2B79B7}" type="presParOf" srcId="{CCC23E22-ABF6-4FEC-BCF4-51BC9E2786BC}" destId="{C6CDBA27-0EFF-4C61-8F65-476EDE0685ED}" srcOrd="2" destOrd="0" presId="urn:microsoft.com/office/officeart/2018/2/layout/IconVerticalSolidList"/>
    <dgm:cxn modelId="{184BB4F9-D723-4E7D-BB1B-DD2FB6C615D0}" type="presParOf" srcId="{CCC23E22-ABF6-4FEC-BCF4-51BC9E2786BC}" destId="{3492E356-A933-44C2-8A54-CF1320C3ED8E}" srcOrd="3" destOrd="0" presId="urn:microsoft.com/office/officeart/2018/2/layout/IconVerticalSolidList"/>
    <dgm:cxn modelId="{4A584E29-896F-45D5-8C1D-DE9B1133365A}" type="presParOf" srcId="{4AC41157-ABF7-4729-8E78-D6A7CBD6D17C}" destId="{B1260382-5827-48EF-BA2B-D6023203E97A}" srcOrd="5" destOrd="0" presId="urn:microsoft.com/office/officeart/2018/2/layout/IconVerticalSolidList"/>
    <dgm:cxn modelId="{7AC6FCCE-0E26-49E3-9B4E-66DD220E7D97}" type="presParOf" srcId="{4AC41157-ABF7-4729-8E78-D6A7CBD6D17C}" destId="{FCFA2034-D44D-4FFE-84D1-E03CBC3C674F}" srcOrd="6" destOrd="0" presId="urn:microsoft.com/office/officeart/2018/2/layout/IconVerticalSolidList"/>
    <dgm:cxn modelId="{78EF4D52-B1AB-4D25-A19C-D9E541766D99}" type="presParOf" srcId="{FCFA2034-D44D-4FFE-84D1-E03CBC3C674F}" destId="{72C6D701-6B8F-454E-BDF8-4988155DDE9E}" srcOrd="0" destOrd="0" presId="urn:microsoft.com/office/officeart/2018/2/layout/IconVerticalSolidList"/>
    <dgm:cxn modelId="{DA727CA9-D028-40DD-9614-647FD1C64C4C}" type="presParOf" srcId="{FCFA2034-D44D-4FFE-84D1-E03CBC3C674F}" destId="{9CDF68EB-76F5-4BC1-8A08-906AE9E3CA86}" srcOrd="1" destOrd="0" presId="urn:microsoft.com/office/officeart/2018/2/layout/IconVerticalSolidList"/>
    <dgm:cxn modelId="{6B0F76AD-1A8E-4936-AA1F-FBDCE7DA6A1A}" type="presParOf" srcId="{FCFA2034-D44D-4FFE-84D1-E03CBC3C674F}" destId="{5859640A-D42E-4FF1-8452-138545103BEB}" srcOrd="2" destOrd="0" presId="urn:microsoft.com/office/officeart/2018/2/layout/IconVerticalSolidList"/>
    <dgm:cxn modelId="{72A3F6BA-BD62-4BEF-94FA-AF53D9BF88BD}" type="presParOf" srcId="{FCFA2034-D44D-4FFE-84D1-E03CBC3C674F}" destId="{8125ED5E-538A-4D47-A790-9AF8DD2BED5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455170-67C5-4F29-B288-BDC33A1A6544}" type="doc">
      <dgm:prSet loTypeId="urn:microsoft.com/office/officeart/2018/2/layout/Icon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0B36BB-D42F-42ED-850E-16A23AC07DF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Study / PER / Evaluation</a:t>
          </a:r>
        </a:p>
      </dgm:t>
    </dgm:pt>
    <dgm:pt modelId="{9E38D85E-E105-4E2D-96D4-8CCF445FCEB5}" type="parTrans" cxnId="{1F92F8F9-970E-4042-84E3-CA498F39C863}">
      <dgm:prSet/>
      <dgm:spPr/>
      <dgm:t>
        <a:bodyPr/>
        <a:lstStyle/>
        <a:p>
          <a:endParaRPr lang="en-US"/>
        </a:p>
      </dgm:t>
    </dgm:pt>
    <dgm:pt modelId="{150F418E-BEF0-44FB-8098-D042D4F63EA9}" type="sibTrans" cxnId="{1F92F8F9-970E-4042-84E3-CA498F39C86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9A1298E-9006-4BEA-B415-1E442A5DA32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Design</a:t>
          </a:r>
        </a:p>
      </dgm:t>
    </dgm:pt>
    <dgm:pt modelId="{FF1D28FD-46D0-42EC-A8AC-2492BF4BE335}" type="parTrans" cxnId="{E8B208B1-B7A5-4842-831B-56F28CD27809}">
      <dgm:prSet/>
      <dgm:spPr/>
      <dgm:t>
        <a:bodyPr/>
        <a:lstStyle/>
        <a:p>
          <a:endParaRPr lang="en-US"/>
        </a:p>
      </dgm:t>
    </dgm:pt>
    <dgm:pt modelId="{7DBBA447-C03B-47E9-8559-9A70219C6DD5}" type="sibTrans" cxnId="{E8B208B1-B7A5-4842-831B-56F28CD2780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5F7060F-4C30-4973-B4CC-3E50F8BC1C8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Construction</a:t>
          </a:r>
        </a:p>
      </dgm:t>
    </dgm:pt>
    <dgm:pt modelId="{74FD297E-6E0B-4BEA-AFF5-8F0AD005FB7D}" type="parTrans" cxnId="{FB84F0D1-7CD8-4D29-B682-7F884CEE56C6}">
      <dgm:prSet/>
      <dgm:spPr/>
      <dgm:t>
        <a:bodyPr/>
        <a:lstStyle/>
        <a:p>
          <a:endParaRPr lang="en-US"/>
        </a:p>
      </dgm:t>
    </dgm:pt>
    <dgm:pt modelId="{4A517D85-2B5C-4AB7-ABF7-8E8D76349735}" type="sibTrans" cxnId="{FB84F0D1-7CD8-4D29-B682-7F884CEE56C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58FBF95-78EF-46AC-BAB3-66509DB092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Sequencing matters</a:t>
          </a:r>
        </a:p>
      </dgm:t>
    </dgm:pt>
    <dgm:pt modelId="{7865A581-B13B-42A8-8E21-A4BE907CC9BD}" type="parTrans" cxnId="{D86B3E87-7AD6-4FD4-990C-C52C0D4323CC}">
      <dgm:prSet/>
      <dgm:spPr/>
      <dgm:t>
        <a:bodyPr/>
        <a:lstStyle/>
        <a:p>
          <a:endParaRPr lang="en-US"/>
        </a:p>
      </dgm:t>
    </dgm:pt>
    <dgm:pt modelId="{913BA337-8A4E-4EF4-A118-B64357FCA33B}" type="sibTrans" cxnId="{D86B3E87-7AD6-4FD4-990C-C52C0D4323C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63A4640-66F7-4EE1-9CB7-9F0078503E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Coordination needed</a:t>
          </a:r>
        </a:p>
      </dgm:t>
    </dgm:pt>
    <dgm:pt modelId="{32581FFF-D90D-4B00-9259-CCFEB4A338DA}" type="parTrans" cxnId="{31023A28-ABCB-440B-B063-C4CB9DD9F600}">
      <dgm:prSet/>
      <dgm:spPr/>
      <dgm:t>
        <a:bodyPr/>
        <a:lstStyle/>
        <a:p>
          <a:endParaRPr lang="en-US"/>
        </a:p>
      </dgm:t>
    </dgm:pt>
    <dgm:pt modelId="{76C86BA5-888A-42EC-88B7-4091D7629CE1}" type="sibTrans" cxnId="{31023A28-ABCB-440B-B063-C4CB9DD9F600}">
      <dgm:prSet/>
      <dgm:spPr/>
      <dgm:t>
        <a:bodyPr/>
        <a:lstStyle/>
        <a:p>
          <a:endParaRPr lang="en-US"/>
        </a:p>
      </dgm:t>
    </dgm:pt>
    <dgm:pt modelId="{DD7CB093-ABE5-45DE-B3F5-A45CAFFEC50A}" type="pres">
      <dgm:prSet presAssocID="{74455170-67C5-4F29-B288-BDC33A1A6544}" presName="root" presStyleCnt="0">
        <dgm:presLayoutVars>
          <dgm:dir/>
          <dgm:resizeHandles val="exact"/>
        </dgm:presLayoutVars>
      </dgm:prSet>
      <dgm:spPr/>
    </dgm:pt>
    <dgm:pt modelId="{4B1F58CA-3881-415C-927D-9D750B6E9AED}" type="pres">
      <dgm:prSet presAssocID="{AB0B36BB-D42F-42ED-850E-16A23AC07DF8}" presName="compNode" presStyleCnt="0"/>
      <dgm:spPr/>
    </dgm:pt>
    <dgm:pt modelId="{024247EC-4E26-438A-847B-AF7C777F0CBF}" type="pres">
      <dgm:prSet presAssocID="{AB0B36BB-D42F-42ED-850E-16A23AC07DF8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02A01C1-A028-4975-BEA8-2A1A3ED611B3}" type="pres">
      <dgm:prSet presAssocID="{AB0B36BB-D42F-42ED-850E-16A23AC07DF8}" presName="spaceRect" presStyleCnt="0"/>
      <dgm:spPr/>
    </dgm:pt>
    <dgm:pt modelId="{2B87DD66-BE5F-4741-9B74-8ED15C2EC496}" type="pres">
      <dgm:prSet presAssocID="{AB0B36BB-D42F-42ED-850E-16A23AC07DF8}" presName="textRect" presStyleLbl="revTx" presStyleIdx="0" presStyleCnt="5">
        <dgm:presLayoutVars>
          <dgm:chMax val="1"/>
          <dgm:chPref val="1"/>
        </dgm:presLayoutVars>
      </dgm:prSet>
      <dgm:spPr/>
    </dgm:pt>
    <dgm:pt modelId="{598885BD-0119-4F13-A357-7B98F154B1CC}" type="pres">
      <dgm:prSet presAssocID="{150F418E-BEF0-44FB-8098-D042D4F63EA9}" presName="sibTrans" presStyleCnt="0"/>
      <dgm:spPr/>
    </dgm:pt>
    <dgm:pt modelId="{A09CE6A7-7EEB-4BD0-8216-752A6AB660BA}" type="pres">
      <dgm:prSet presAssocID="{49A1298E-9006-4BEA-B415-1E442A5DA323}" presName="compNode" presStyleCnt="0"/>
      <dgm:spPr/>
    </dgm:pt>
    <dgm:pt modelId="{EA36D535-B5A1-4947-8D3B-05AB89FA7AFB}" type="pres">
      <dgm:prSet presAssocID="{49A1298E-9006-4BEA-B415-1E442A5DA323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A2B2C96B-7442-4EC0-95BD-05A0AAD62BF1}" type="pres">
      <dgm:prSet presAssocID="{49A1298E-9006-4BEA-B415-1E442A5DA323}" presName="spaceRect" presStyleCnt="0"/>
      <dgm:spPr/>
    </dgm:pt>
    <dgm:pt modelId="{C1EB86DD-58EB-40B2-956F-AD23CF6B26B1}" type="pres">
      <dgm:prSet presAssocID="{49A1298E-9006-4BEA-B415-1E442A5DA323}" presName="textRect" presStyleLbl="revTx" presStyleIdx="1" presStyleCnt="5">
        <dgm:presLayoutVars>
          <dgm:chMax val="1"/>
          <dgm:chPref val="1"/>
        </dgm:presLayoutVars>
      </dgm:prSet>
      <dgm:spPr/>
    </dgm:pt>
    <dgm:pt modelId="{EB30910B-994E-4BCC-8F6F-2695A6AB03B4}" type="pres">
      <dgm:prSet presAssocID="{7DBBA447-C03B-47E9-8559-9A70219C6DD5}" presName="sibTrans" presStyleCnt="0"/>
      <dgm:spPr/>
    </dgm:pt>
    <dgm:pt modelId="{BC6F7297-109F-4905-9E34-FEA19DE699B4}" type="pres">
      <dgm:prSet presAssocID="{15F7060F-4C30-4973-B4CC-3E50F8BC1C84}" presName="compNode" presStyleCnt="0"/>
      <dgm:spPr/>
    </dgm:pt>
    <dgm:pt modelId="{E22226B0-1843-40AF-A2FF-DA5E9EA0859B}" type="pres">
      <dgm:prSet presAssocID="{15F7060F-4C30-4973-B4CC-3E50F8BC1C84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w blade"/>
        </a:ext>
      </dgm:extLst>
    </dgm:pt>
    <dgm:pt modelId="{F65FA288-3249-4096-89EC-DEA2D394AC8E}" type="pres">
      <dgm:prSet presAssocID="{15F7060F-4C30-4973-B4CC-3E50F8BC1C84}" presName="spaceRect" presStyleCnt="0"/>
      <dgm:spPr/>
    </dgm:pt>
    <dgm:pt modelId="{A4800777-D9B3-44B8-B1A4-821185F2BA71}" type="pres">
      <dgm:prSet presAssocID="{15F7060F-4C30-4973-B4CC-3E50F8BC1C84}" presName="textRect" presStyleLbl="revTx" presStyleIdx="2" presStyleCnt="5">
        <dgm:presLayoutVars>
          <dgm:chMax val="1"/>
          <dgm:chPref val="1"/>
        </dgm:presLayoutVars>
      </dgm:prSet>
      <dgm:spPr/>
    </dgm:pt>
    <dgm:pt modelId="{44658519-3C45-4E31-B399-0DDB388B2692}" type="pres">
      <dgm:prSet presAssocID="{4A517D85-2B5C-4AB7-ABF7-8E8D76349735}" presName="sibTrans" presStyleCnt="0"/>
      <dgm:spPr/>
    </dgm:pt>
    <dgm:pt modelId="{2FB964F3-2B14-49FA-8485-A034DE22A877}" type="pres">
      <dgm:prSet presAssocID="{058FBF95-78EF-46AC-BAB3-66509DB09266}" presName="compNode" presStyleCnt="0"/>
      <dgm:spPr/>
    </dgm:pt>
    <dgm:pt modelId="{996CA8BF-3CEB-4041-981A-8621E62E94C9}" type="pres">
      <dgm:prSet presAssocID="{058FBF95-78EF-46AC-BAB3-66509DB09266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A97FA232-7C95-4B81-8A04-AD9364BEBB7E}" type="pres">
      <dgm:prSet presAssocID="{058FBF95-78EF-46AC-BAB3-66509DB09266}" presName="spaceRect" presStyleCnt="0"/>
      <dgm:spPr/>
    </dgm:pt>
    <dgm:pt modelId="{F409E355-293F-4BF5-8B42-41D3F4441BE3}" type="pres">
      <dgm:prSet presAssocID="{058FBF95-78EF-46AC-BAB3-66509DB09266}" presName="textRect" presStyleLbl="revTx" presStyleIdx="3" presStyleCnt="5">
        <dgm:presLayoutVars>
          <dgm:chMax val="1"/>
          <dgm:chPref val="1"/>
        </dgm:presLayoutVars>
      </dgm:prSet>
      <dgm:spPr/>
    </dgm:pt>
    <dgm:pt modelId="{0F82771A-D165-4425-B522-D8F1AE583EAC}" type="pres">
      <dgm:prSet presAssocID="{913BA337-8A4E-4EF4-A118-B64357FCA33B}" presName="sibTrans" presStyleCnt="0"/>
      <dgm:spPr/>
    </dgm:pt>
    <dgm:pt modelId="{8C9FA195-6940-44B7-8187-937D28CECF16}" type="pres">
      <dgm:prSet presAssocID="{D63A4640-66F7-4EE1-9CB7-9F0078503E93}" presName="compNode" presStyleCnt="0"/>
      <dgm:spPr/>
    </dgm:pt>
    <dgm:pt modelId="{8DDED79A-3AAA-466E-89D7-4FB497808A7F}" type="pres">
      <dgm:prSet presAssocID="{D63A4640-66F7-4EE1-9CB7-9F0078503E93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9D6C7E8D-37AF-467E-A448-AC98357F2237}" type="pres">
      <dgm:prSet presAssocID="{D63A4640-66F7-4EE1-9CB7-9F0078503E93}" presName="spaceRect" presStyleCnt="0"/>
      <dgm:spPr/>
    </dgm:pt>
    <dgm:pt modelId="{AE18CEDB-D98E-49E3-AD5B-9FD5307B28FF}" type="pres">
      <dgm:prSet presAssocID="{D63A4640-66F7-4EE1-9CB7-9F0078503E9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1023A28-ABCB-440B-B063-C4CB9DD9F600}" srcId="{74455170-67C5-4F29-B288-BDC33A1A6544}" destId="{D63A4640-66F7-4EE1-9CB7-9F0078503E93}" srcOrd="4" destOrd="0" parTransId="{32581FFF-D90D-4B00-9259-CCFEB4A338DA}" sibTransId="{76C86BA5-888A-42EC-88B7-4091D7629CE1}"/>
    <dgm:cxn modelId="{D86B3E87-7AD6-4FD4-990C-C52C0D4323CC}" srcId="{74455170-67C5-4F29-B288-BDC33A1A6544}" destId="{058FBF95-78EF-46AC-BAB3-66509DB09266}" srcOrd="3" destOrd="0" parTransId="{7865A581-B13B-42A8-8E21-A4BE907CC9BD}" sibTransId="{913BA337-8A4E-4EF4-A118-B64357FCA33B}"/>
    <dgm:cxn modelId="{48E9579B-DBD4-40E7-AFC1-FEEF7EA8B8B9}" type="presOf" srcId="{74455170-67C5-4F29-B288-BDC33A1A6544}" destId="{DD7CB093-ABE5-45DE-B3F5-A45CAFFEC50A}" srcOrd="0" destOrd="0" presId="urn:microsoft.com/office/officeart/2018/2/layout/IconLabelList"/>
    <dgm:cxn modelId="{F8A7109D-9868-425B-AD49-30888C86D10F}" type="presOf" srcId="{49A1298E-9006-4BEA-B415-1E442A5DA323}" destId="{C1EB86DD-58EB-40B2-956F-AD23CF6B26B1}" srcOrd="0" destOrd="0" presId="urn:microsoft.com/office/officeart/2018/2/layout/IconLabelList"/>
    <dgm:cxn modelId="{5F10B0A9-C988-4997-AC29-E3FD558E6187}" type="presOf" srcId="{15F7060F-4C30-4973-B4CC-3E50F8BC1C84}" destId="{A4800777-D9B3-44B8-B1A4-821185F2BA71}" srcOrd="0" destOrd="0" presId="urn:microsoft.com/office/officeart/2018/2/layout/IconLabelList"/>
    <dgm:cxn modelId="{E8B208B1-B7A5-4842-831B-56F28CD27809}" srcId="{74455170-67C5-4F29-B288-BDC33A1A6544}" destId="{49A1298E-9006-4BEA-B415-1E442A5DA323}" srcOrd="1" destOrd="0" parTransId="{FF1D28FD-46D0-42EC-A8AC-2492BF4BE335}" sibTransId="{7DBBA447-C03B-47E9-8559-9A70219C6DD5}"/>
    <dgm:cxn modelId="{14CC4FBB-F7B4-4404-996A-BFBA9164F5B5}" type="presOf" srcId="{058FBF95-78EF-46AC-BAB3-66509DB09266}" destId="{F409E355-293F-4BF5-8B42-41D3F4441BE3}" srcOrd="0" destOrd="0" presId="urn:microsoft.com/office/officeart/2018/2/layout/IconLabelList"/>
    <dgm:cxn modelId="{FB84F0D1-7CD8-4D29-B682-7F884CEE56C6}" srcId="{74455170-67C5-4F29-B288-BDC33A1A6544}" destId="{15F7060F-4C30-4973-B4CC-3E50F8BC1C84}" srcOrd="2" destOrd="0" parTransId="{74FD297E-6E0B-4BEA-AFF5-8F0AD005FB7D}" sibTransId="{4A517D85-2B5C-4AB7-ABF7-8E8D76349735}"/>
    <dgm:cxn modelId="{4A8357E2-6EE1-403B-9347-75BBD225A5A0}" type="presOf" srcId="{D63A4640-66F7-4EE1-9CB7-9F0078503E93}" destId="{AE18CEDB-D98E-49E3-AD5B-9FD5307B28FF}" srcOrd="0" destOrd="0" presId="urn:microsoft.com/office/officeart/2018/2/layout/IconLabelList"/>
    <dgm:cxn modelId="{95CB45F7-1C22-4965-8418-E5A9AC199B76}" type="presOf" srcId="{AB0B36BB-D42F-42ED-850E-16A23AC07DF8}" destId="{2B87DD66-BE5F-4741-9B74-8ED15C2EC496}" srcOrd="0" destOrd="0" presId="urn:microsoft.com/office/officeart/2018/2/layout/IconLabelList"/>
    <dgm:cxn modelId="{1F92F8F9-970E-4042-84E3-CA498F39C863}" srcId="{74455170-67C5-4F29-B288-BDC33A1A6544}" destId="{AB0B36BB-D42F-42ED-850E-16A23AC07DF8}" srcOrd="0" destOrd="0" parTransId="{9E38D85E-E105-4E2D-96D4-8CCF445FCEB5}" sibTransId="{150F418E-BEF0-44FB-8098-D042D4F63EA9}"/>
    <dgm:cxn modelId="{4689C958-F941-41CF-A550-A917105FF40C}" type="presParOf" srcId="{DD7CB093-ABE5-45DE-B3F5-A45CAFFEC50A}" destId="{4B1F58CA-3881-415C-927D-9D750B6E9AED}" srcOrd="0" destOrd="0" presId="urn:microsoft.com/office/officeart/2018/2/layout/IconLabelList"/>
    <dgm:cxn modelId="{E6A8F6EE-1FE8-488F-8F16-CDA344E8BA87}" type="presParOf" srcId="{4B1F58CA-3881-415C-927D-9D750B6E9AED}" destId="{024247EC-4E26-438A-847B-AF7C777F0CBF}" srcOrd="0" destOrd="0" presId="urn:microsoft.com/office/officeart/2018/2/layout/IconLabelList"/>
    <dgm:cxn modelId="{516D8928-77BF-418B-A5CE-31C4CAEF513A}" type="presParOf" srcId="{4B1F58CA-3881-415C-927D-9D750B6E9AED}" destId="{C02A01C1-A028-4975-BEA8-2A1A3ED611B3}" srcOrd="1" destOrd="0" presId="urn:microsoft.com/office/officeart/2018/2/layout/IconLabelList"/>
    <dgm:cxn modelId="{666D7716-679D-4AEC-A68C-82F9F51A3410}" type="presParOf" srcId="{4B1F58CA-3881-415C-927D-9D750B6E9AED}" destId="{2B87DD66-BE5F-4741-9B74-8ED15C2EC496}" srcOrd="2" destOrd="0" presId="urn:microsoft.com/office/officeart/2018/2/layout/IconLabelList"/>
    <dgm:cxn modelId="{D55D7ED5-0AA7-4B69-B4AC-D13E939706C3}" type="presParOf" srcId="{DD7CB093-ABE5-45DE-B3F5-A45CAFFEC50A}" destId="{598885BD-0119-4F13-A357-7B98F154B1CC}" srcOrd="1" destOrd="0" presId="urn:microsoft.com/office/officeart/2018/2/layout/IconLabelList"/>
    <dgm:cxn modelId="{9B206A4F-C68A-49C5-BAF7-D3F124B1C51B}" type="presParOf" srcId="{DD7CB093-ABE5-45DE-B3F5-A45CAFFEC50A}" destId="{A09CE6A7-7EEB-4BD0-8216-752A6AB660BA}" srcOrd="2" destOrd="0" presId="urn:microsoft.com/office/officeart/2018/2/layout/IconLabelList"/>
    <dgm:cxn modelId="{046E6BA0-2331-469D-BA41-DDF34D54B077}" type="presParOf" srcId="{A09CE6A7-7EEB-4BD0-8216-752A6AB660BA}" destId="{EA36D535-B5A1-4947-8D3B-05AB89FA7AFB}" srcOrd="0" destOrd="0" presId="urn:microsoft.com/office/officeart/2018/2/layout/IconLabelList"/>
    <dgm:cxn modelId="{90107345-C0D9-47D5-B1E7-528DB689DC68}" type="presParOf" srcId="{A09CE6A7-7EEB-4BD0-8216-752A6AB660BA}" destId="{A2B2C96B-7442-4EC0-95BD-05A0AAD62BF1}" srcOrd="1" destOrd="0" presId="urn:microsoft.com/office/officeart/2018/2/layout/IconLabelList"/>
    <dgm:cxn modelId="{AED55241-A226-40C5-837D-74C7B197196C}" type="presParOf" srcId="{A09CE6A7-7EEB-4BD0-8216-752A6AB660BA}" destId="{C1EB86DD-58EB-40B2-956F-AD23CF6B26B1}" srcOrd="2" destOrd="0" presId="urn:microsoft.com/office/officeart/2018/2/layout/IconLabelList"/>
    <dgm:cxn modelId="{2CCA99FE-2013-4FB4-9365-CA8158B41770}" type="presParOf" srcId="{DD7CB093-ABE5-45DE-B3F5-A45CAFFEC50A}" destId="{EB30910B-994E-4BCC-8F6F-2695A6AB03B4}" srcOrd="3" destOrd="0" presId="urn:microsoft.com/office/officeart/2018/2/layout/IconLabelList"/>
    <dgm:cxn modelId="{63A97B10-ADEA-4F05-8FB6-99873623E849}" type="presParOf" srcId="{DD7CB093-ABE5-45DE-B3F5-A45CAFFEC50A}" destId="{BC6F7297-109F-4905-9E34-FEA19DE699B4}" srcOrd="4" destOrd="0" presId="urn:microsoft.com/office/officeart/2018/2/layout/IconLabelList"/>
    <dgm:cxn modelId="{4B846562-D589-4216-B547-281EBB534367}" type="presParOf" srcId="{BC6F7297-109F-4905-9E34-FEA19DE699B4}" destId="{E22226B0-1843-40AF-A2FF-DA5E9EA0859B}" srcOrd="0" destOrd="0" presId="urn:microsoft.com/office/officeart/2018/2/layout/IconLabelList"/>
    <dgm:cxn modelId="{CA53CF96-6F30-44E4-BCF6-3969CBB98CE1}" type="presParOf" srcId="{BC6F7297-109F-4905-9E34-FEA19DE699B4}" destId="{F65FA288-3249-4096-89EC-DEA2D394AC8E}" srcOrd="1" destOrd="0" presId="urn:microsoft.com/office/officeart/2018/2/layout/IconLabelList"/>
    <dgm:cxn modelId="{FADF2CE5-2251-49E9-9D83-2E418AA54928}" type="presParOf" srcId="{BC6F7297-109F-4905-9E34-FEA19DE699B4}" destId="{A4800777-D9B3-44B8-B1A4-821185F2BA71}" srcOrd="2" destOrd="0" presId="urn:microsoft.com/office/officeart/2018/2/layout/IconLabelList"/>
    <dgm:cxn modelId="{0A385B33-1995-4C1C-A464-96DD34DFFEFA}" type="presParOf" srcId="{DD7CB093-ABE5-45DE-B3F5-A45CAFFEC50A}" destId="{44658519-3C45-4E31-B399-0DDB388B2692}" srcOrd="5" destOrd="0" presId="urn:microsoft.com/office/officeart/2018/2/layout/IconLabelList"/>
    <dgm:cxn modelId="{D3DDF63E-58BC-4E74-9C04-A45161666DAB}" type="presParOf" srcId="{DD7CB093-ABE5-45DE-B3F5-A45CAFFEC50A}" destId="{2FB964F3-2B14-49FA-8485-A034DE22A877}" srcOrd="6" destOrd="0" presId="urn:microsoft.com/office/officeart/2018/2/layout/IconLabelList"/>
    <dgm:cxn modelId="{6DEF0977-B698-4A52-845F-4FD4B589128E}" type="presParOf" srcId="{2FB964F3-2B14-49FA-8485-A034DE22A877}" destId="{996CA8BF-3CEB-4041-981A-8621E62E94C9}" srcOrd="0" destOrd="0" presId="urn:microsoft.com/office/officeart/2018/2/layout/IconLabelList"/>
    <dgm:cxn modelId="{C44A7024-0412-411A-B2D2-0E702146AD01}" type="presParOf" srcId="{2FB964F3-2B14-49FA-8485-A034DE22A877}" destId="{A97FA232-7C95-4B81-8A04-AD9364BEBB7E}" srcOrd="1" destOrd="0" presId="urn:microsoft.com/office/officeart/2018/2/layout/IconLabelList"/>
    <dgm:cxn modelId="{74EE2912-E3DC-4E81-A8C3-63CCCC77BF53}" type="presParOf" srcId="{2FB964F3-2B14-49FA-8485-A034DE22A877}" destId="{F409E355-293F-4BF5-8B42-41D3F4441BE3}" srcOrd="2" destOrd="0" presId="urn:microsoft.com/office/officeart/2018/2/layout/IconLabelList"/>
    <dgm:cxn modelId="{B70CA466-7A25-4CCB-B119-95A8CBEFB8EF}" type="presParOf" srcId="{DD7CB093-ABE5-45DE-B3F5-A45CAFFEC50A}" destId="{0F82771A-D165-4425-B522-D8F1AE583EAC}" srcOrd="7" destOrd="0" presId="urn:microsoft.com/office/officeart/2018/2/layout/IconLabelList"/>
    <dgm:cxn modelId="{FE8E2BDA-F23C-400E-A383-16F87247CEB3}" type="presParOf" srcId="{DD7CB093-ABE5-45DE-B3F5-A45CAFFEC50A}" destId="{8C9FA195-6940-44B7-8187-937D28CECF16}" srcOrd="8" destOrd="0" presId="urn:microsoft.com/office/officeart/2018/2/layout/IconLabelList"/>
    <dgm:cxn modelId="{B4F62B53-254A-4328-9F79-7B995FD14804}" type="presParOf" srcId="{8C9FA195-6940-44B7-8187-937D28CECF16}" destId="{8DDED79A-3AAA-466E-89D7-4FB497808A7F}" srcOrd="0" destOrd="0" presId="urn:microsoft.com/office/officeart/2018/2/layout/IconLabelList"/>
    <dgm:cxn modelId="{0192E4A5-7C9C-4807-BCD1-AC2F0B757DDC}" type="presParOf" srcId="{8C9FA195-6940-44B7-8187-937D28CECF16}" destId="{9D6C7E8D-37AF-467E-A448-AC98357F2237}" srcOrd="1" destOrd="0" presId="urn:microsoft.com/office/officeart/2018/2/layout/IconLabelList"/>
    <dgm:cxn modelId="{ED3314F6-4229-41AE-BC43-1AC0F63CA8AA}" type="presParOf" srcId="{8C9FA195-6940-44B7-8187-937D28CECF16}" destId="{AE18CEDB-D98E-49E3-AD5B-9FD5307B28F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2E160C-7D71-413C-A3A0-E8821D8FD91B}" type="doc">
      <dgm:prSet loTypeId="urn:microsoft.com/office/officeart/2018/2/layout/Icon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170F0AD-C0E2-43A8-9AC5-A3C9C8F99C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Scope definition</a:t>
          </a:r>
        </a:p>
      </dgm:t>
    </dgm:pt>
    <dgm:pt modelId="{85D15A64-053F-469B-BB82-2D1D7DE2FB6D}" type="parTrans" cxnId="{BD647EC6-6091-4F8C-9831-8DE721E8DD65}">
      <dgm:prSet/>
      <dgm:spPr/>
      <dgm:t>
        <a:bodyPr/>
        <a:lstStyle/>
        <a:p>
          <a:endParaRPr lang="en-US"/>
        </a:p>
      </dgm:t>
    </dgm:pt>
    <dgm:pt modelId="{DB807CE1-C794-4ABD-826C-8EBBD7215453}" type="sibTrans" cxnId="{BD647EC6-6091-4F8C-9831-8DE721E8DD65}">
      <dgm:prSet/>
      <dgm:spPr/>
      <dgm:t>
        <a:bodyPr/>
        <a:lstStyle/>
        <a:p>
          <a:endParaRPr lang="en-US"/>
        </a:p>
      </dgm:t>
    </dgm:pt>
    <dgm:pt modelId="{A62D8DDE-33A0-4512-8DFD-18390D7EDA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Community input</a:t>
          </a:r>
        </a:p>
      </dgm:t>
    </dgm:pt>
    <dgm:pt modelId="{64CF9545-782B-4605-898F-20EE9756E8F4}" type="parTrans" cxnId="{6026FE8B-779B-4B55-B583-C9717BF07109}">
      <dgm:prSet/>
      <dgm:spPr/>
      <dgm:t>
        <a:bodyPr/>
        <a:lstStyle/>
        <a:p>
          <a:endParaRPr lang="en-US"/>
        </a:p>
      </dgm:t>
    </dgm:pt>
    <dgm:pt modelId="{554DEE5F-B1F8-4BE8-95DC-0828708D83AB}" type="sibTrans" cxnId="{6026FE8B-779B-4B55-B583-C9717BF07109}">
      <dgm:prSet/>
      <dgm:spPr/>
      <dgm:t>
        <a:bodyPr/>
        <a:lstStyle/>
        <a:p>
          <a:endParaRPr lang="en-US"/>
        </a:p>
      </dgm:t>
    </dgm:pt>
    <dgm:pt modelId="{E4BC6F11-7B0B-43CB-8627-60AC710712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Cost estimates</a:t>
          </a:r>
        </a:p>
      </dgm:t>
    </dgm:pt>
    <dgm:pt modelId="{D87454F3-F2B4-4F43-A1FE-72D540D8A9B0}" type="parTrans" cxnId="{6E8B9459-C0B8-4466-84FE-DBA08F2994AC}">
      <dgm:prSet/>
      <dgm:spPr/>
      <dgm:t>
        <a:bodyPr/>
        <a:lstStyle/>
        <a:p>
          <a:endParaRPr lang="en-US"/>
        </a:p>
      </dgm:t>
    </dgm:pt>
    <dgm:pt modelId="{3C9904E8-E1DC-4D38-A836-ABC63CF049E5}" type="sibTrans" cxnId="{6E8B9459-C0B8-4466-84FE-DBA08F2994AC}">
      <dgm:prSet/>
      <dgm:spPr/>
      <dgm:t>
        <a:bodyPr/>
        <a:lstStyle/>
        <a:p>
          <a:endParaRPr lang="en-US"/>
        </a:p>
      </dgm:t>
    </dgm:pt>
    <dgm:pt modelId="{20DEAD67-3E70-4516-833F-85BB994401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Implementation roadmap</a:t>
          </a:r>
        </a:p>
      </dgm:t>
    </dgm:pt>
    <dgm:pt modelId="{E5C1BF5F-85B2-4888-BE81-AAF52E841AD9}" type="parTrans" cxnId="{247B573B-E2EE-48CF-955F-50766D28AD62}">
      <dgm:prSet/>
      <dgm:spPr/>
      <dgm:t>
        <a:bodyPr/>
        <a:lstStyle/>
        <a:p>
          <a:endParaRPr lang="en-US"/>
        </a:p>
      </dgm:t>
    </dgm:pt>
    <dgm:pt modelId="{A0DCBBED-E4E6-474C-92D1-44BC4D8200E9}" type="sibTrans" cxnId="{247B573B-E2EE-48CF-955F-50766D28AD62}">
      <dgm:prSet/>
      <dgm:spPr/>
      <dgm:t>
        <a:bodyPr/>
        <a:lstStyle/>
        <a:p>
          <a:endParaRPr lang="en-US"/>
        </a:p>
      </dgm:t>
    </dgm:pt>
    <dgm:pt modelId="{36458CC5-E801-40EE-8F1F-B9B034975DD7}" type="pres">
      <dgm:prSet presAssocID="{E72E160C-7D71-413C-A3A0-E8821D8FD91B}" presName="root" presStyleCnt="0">
        <dgm:presLayoutVars>
          <dgm:dir/>
          <dgm:resizeHandles val="exact"/>
        </dgm:presLayoutVars>
      </dgm:prSet>
      <dgm:spPr/>
    </dgm:pt>
    <dgm:pt modelId="{05AAAA67-1ABD-40ED-83F7-6D3DA815A6EB}" type="pres">
      <dgm:prSet presAssocID="{F170F0AD-C0E2-43A8-9AC5-A3C9C8F99CC8}" presName="compNode" presStyleCnt="0"/>
      <dgm:spPr/>
    </dgm:pt>
    <dgm:pt modelId="{BAD9EF0C-E8E2-49BC-B930-559867E370F6}" type="pres">
      <dgm:prSet presAssocID="{F170F0AD-C0E2-43A8-9AC5-A3C9C8F99CC8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401E62C-1414-4632-A2C9-9CF605071343}" type="pres">
      <dgm:prSet presAssocID="{F170F0AD-C0E2-43A8-9AC5-A3C9C8F99CC8}" presName="spaceRect" presStyleCnt="0"/>
      <dgm:spPr/>
    </dgm:pt>
    <dgm:pt modelId="{482870B1-74EA-46F6-8F2E-D72F50CB63FB}" type="pres">
      <dgm:prSet presAssocID="{F170F0AD-C0E2-43A8-9AC5-A3C9C8F99CC8}" presName="textRect" presStyleLbl="revTx" presStyleIdx="0" presStyleCnt="4">
        <dgm:presLayoutVars>
          <dgm:chMax val="1"/>
          <dgm:chPref val="1"/>
        </dgm:presLayoutVars>
      </dgm:prSet>
      <dgm:spPr/>
    </dgm:pt>
    <dgm:pt modelId="{FE0E1BD5-57A2-404D-B482-857B16C56225}" type="pres">
      <dgm:prSet presAssocID="{DB807CE1-C794-4ABD-826C-8EBBD7215453}" presName="sibTrans" presStyleCnt="0"/>
      <dgm:spPr/>
    </dgm:pt>
    <dgm:pt modelId="{CADFEC87-4E52-4EED-AFE9-8065B2984495}" type="pres">
      <dgm:prSet presAssocID="{A62D8DDE-33A0-4512-8DFD-18390D7EDA46}" presName="compNode" presStyleCnt="0"/>
      <dgm:spPr/>
    </dgm:pt>
    <dgm:pt modelId="{FAB1B2D4-89CE-46D4-BFA4-E5F641A3E562}" type="pres">
      <dgm:prSet presAssocID="{A62D8DDE-33A0-4512-8DFD-18390D7EDA46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F2E3E81-F8AA-452C-A53D-D717CCD74F56}" type="pres">
      <dgm:prSet presAssocID="{A62D8DDE-33A0-4512-8DFD-18390D7EDA46}" presName="spaceRect" presStyleCnt="0"/>
      <dgm:spPr/>
    </dgm:pt>
    <dgm:pt modelId="{98F91AC2-B59B-46B4-9805-074F5C40D788}" type="pres">
      <dgm:prSet presAssocID="{A62D8DDE-33A0-4512-8DFD-18390D7EDA46}" presName="textRect" presStyleLbl="revTx" presStyleIdx="1" presStyleCnt="4">
        <dgm:presLayoutVars>
          <dgm:chMax val="1"/>
          <dgm:chPref val="1"/>
        </dgm:presLayoutVars>
      </dgm:prSet>
      <dgm:spPr/>
    </dgm:pt>
    <dgm:pt modelId="{DC48E26B-877D-41A7-BDF7-9B654CFE3D05}" type="pres">
      <dgm:prSet presAssocID="{554DEE5F-B1F8-4BE8-95DC-0828708D83AB}" presName="sibTrans" presStyleCnt="0"/>
      <dgm:spPr/>
    </dgm:pt>
    <dgm:pt modelId="{644877E8-F4E0-42E7-93CD-D465733DFFD4}" type="pres">
      <dgm:prSet presAssocID="{E4BC6F11-7B0B-43CB-8627-60AC7107121C}" presName="compNode" presStyleCnt="0"/>
      <dgm:spPr/>
    </dgm:pt>
    <dgm:pt modelId="{82251FCF-CB08-4E98-9BB1-CCB90472FDDE}" type="pres">
      <dgm:prSet presAssocID="{E4BC6F11-7B0B-43CB-8627-60AC7107121C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CF943753-2800-4A5F-ADEC-0EEA5D67BBCB}" type="pres">
      <dgm:prSet presAssocID="{E4BC6F11-7B0B-43CB-8627-60AC7107121C}" presName="spaceRect" presStyleCnt="0"/>
      <dgm:spPr/>
    </dgm:pt>
    <dgm:pt modelId="{AA8CF8FC-1FA4-4AD2-9202-75F5210F9DA9}" type="pres">
      <dgm:prSet presAssocID="{E4BC6F11-7B0B-43CB-8627-60AC7107121C}" presName="textRect" presStyleLbl="revTx" presStyleIdx="2" presStyleCnt="4">
        <dgm:presLayoutVars>
          <dgm:chMax val="1"/>
          <dgm:chPref val="1"/>
        </dgm:presLayoutVars>
      </dgm:prSet>
      <dgm:spPr/>
    </dgm:pt>
    <dgm:pt modelId="{312BD208-5138-4CB4-8C99-003699034EB6}" type="pres">
      <dgm:prSet presAssocID="{3C9904E8-E1DC-4D38-A836-ABC63CF049E5}" presName="sibTrans" presStyleCnt="0"/>
      <dgm:spPr/>
    </dgm:pt>
    <dgm:pt modelId="{996F4CCC-DFC7-4004-B594-285AA13C60B2}" type="pres">
      <dgm:prSet presAssocID="{20DEAD67-3E70-4516-833F-85BB994401A7}" presName="compNode" presStyleCnt="0"/>
      <dgm:spPr/>
    </dgm:pt>
    <dgm:pt modelId="{71CD0497-8897-4CC7-A907-2A74F568C28E}" type="pres">
      <dgm:prSet presAssocID="{20DEAD67-3E70-4516-833F-85BB994401A7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9B87372A-4C78-4E4A-AD01-1FDA1144A7C5}" type="pres">
      <dgm:prSet presAssocID="{20DEAD67-3E70-4516-833F-85BB994401A7}" presName="spaceRect" presStyleCnt="0"/>
      <dgm:spPr/>
    </dgm:pt>
    <dgm:pt modelId="{900533FE-AE11-44C0-B684-BF98C753DD22}" type="pres">
      <dgm:prSet presAssocID="{20DEAD67-3E70-4516-833F-85BB994401A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AA65A36-8E51-49ED-A303-851DE938A25B}" type="presOf" srcId="{E4BC6F11-7B0B-43CB-8627-60AC7107121C}" destId="{AA8CF8FC-1FA4-4AD2-9202-75F5210F9DA9}" srcOrd="0" destOrd="0" presId="urn:microsoft.com/office/officeart/2018/2/layout/IconLabelList"/>
    <dgm:cxn modelId="{247B573B-E2EE-48CF-955F-50766D28AD62}" srcId="{E72E160C-7D71-413C-A3A0-E8821D8FD91B}" destId="{20DEAD67-3E70-4516-833F-85BB994401A7}" srcOrd="3" destOrd="0" parTransId="{E5C1BF5F-85B2-4888-BE81-AAF52E841AD9}" sibTransId="{A0DCBBED-E4E6-474C-92D1-44BC4D8200E9}"/>
    <dgm:cxn modelId="{6D49B573-EB88-4A56-8C06-5415FEF1F7CF}" type="presOf" srcId="{F170F0AD-C0E2-43A8-9AC5-A3C9C8F99CC8}" destId="{482870B1-74EA-46F6-8F2E-D72F50CB63FB}" srcOrd="0" destOrd="0" presId="urn:microsoft.com/office/officeart/2018/2/layout/IconLabelList"/>
    <dgm:cxn modelId="{6E8B9459-C0B8-4466-84FE-DBA08F2994AC}" srcId="{E72E160C-7D71-413C-A3A0-E8821D8FD91B}" destId="{E4BC6F11-7B0B-43CB-8627-60AC7107121C}" srcOrd="2" destOrd="0" parTransId="{D87454F3-F2B4-4F43-A1FE-72D540D8A9B0}" sibTransId="{3C9904E8-E1DC-4D38-A836-ABC63CF049E5}"/>
    <dgm:cxn modelId="{6026FE8B-779B-4B55-B583-C9717BF07109}" srcId="{E72E160C-7D71-413C-A3A0-E8821D8FD91B}" destId="{A62D8DDE-33A0-4512-8DFD-18390D7EDA46}" srcOrd="1" destOrd="0" parTransId="{64CF9545-782B-4605-898F-20EE9756E8F4}" sibTransId="{554DEE5F-B1F8-4BE8-95DC-0828708D83AB}"/>
    <dgm:cxn modelId="{A60055AE-B570-41F4-A38B-F930D561E30A}" type="presOf" srcId="{20DEAD67-3E70-4516-833F-85BB994401A7}" destId="{900533FE-AE11-44C0-B684-BF98C753DD22}" srcOrd="0" destOrd="0" presId="urn:microsoft.com/office/officeart/2018/2/layout/IconLabelList"/>
    <dgm:cxn modelId="{2C5567B2-4DDD-4F7D-8B66-413F7A3A9E20}" type="presOf" srcId="{A62D8DDE-33A0-4512-8DFD-18390D7EDA46}" destId="{98F91AC2-B59B-46B4-9805-074F5C40D788}" srcOrd="0" destOrd="0" presId="urn:microsoft.com/office/officeart/2018/2/layout/IconLabelList"/>
    <dgm:cxn modelId="{E26910B6-5D6C-49FE-B85C-4EA40A6BE13F}" type="presOf" srcId="{E72E160C-7D71-413C-A3A0-E8821D8FD91B}" destId="{36458CC5-E801-40EE-8F1F-B9B034975DD7}" srcOrd="0" destOrd="0" presId="urn:microsoft.com/office/officeart/2018/2/layout/IconLabelList"/>
    <dgm:cxn modelId="{BD647EC6-6091-4F8C-9831-8DE721E8DD65}" srcId="{E72E160C-7D71-413C-A3A0-E8821D8FD91B}" destId="{F170F0AD-C0E2-43A8-9AC5-A3C9C8F99CC8}" srcOrd="0" destOrd="0" parTransId="{85D15A64-053F-469B-BB82-2D1D7DE2FB6D}" sibTransId="{DB807CE1-C794-4ABD-826C-8EBBD7215453}"/>
    <dgm:cxn modelId="{E39AFC6E-7B09-4D65-ACF6-2268EEE5EE47}" type="presParOf" srcId="{36458CC5-E801-40EE-8F1F-B9B034975DD7}" destId="{05AAAA67-1ABD-40ED-83F7-6D3DA815A6EB}" srcOrd="0" destOrd="0" presId="urn:microsoft.com/office/officeart/2018/2/layout/IconLabelList"/>
    <dgm:cxn modelId="{73035829-9777-4B71-BB74-2DAFC4E98355}" type="presParOf" srcId="{05AAAA67-1ABD-40ED-83F7-6D3DA815A6EB}" destId="{BAD9EF0C-E8E2-49BC-B930-559867E370F6}" srcOrd="0" destOrd="0" presId="urn:microsoft.com/office/officeart/2018/2/layout/IconLabelList"/>
    <dgm:cxn modelId="{6ADFD390-9A5C-4E9D-A59E-32D2347CF19F}" type="presParOf" srcId="{05AAAA67-1ABD-40ED-83F7-6D3DA815A6EB}" destId="{C401E62C-1414-4632-A2C9-9CF605071343}" srcOrd="1" destOrd="0" presId="urn:microsoft.com/office/officeart/2018/2/layout/IconLabelList"/>
    <dgm:cxn modelId="{CBC385C9-2C14-477C-9368-635A6E041153}" type="presParOf" srcId="{05AAAA67-1ABD-40ED-83F7-6D3DA815A6EB}" destId="{482870B1-74EA-46F6-8F2E-D72F50CB63FB}" srcOrd="2" destOrd="0" presId="urn:microsoft.com/office/officeart/2018/2/layout/IconLabelList"/>
    <dgm:cxn modelId="{837BE917-D967-414F-9F46-47827D218EDA}" type="presParOf" srcId="{36458CC5-E801-40EE-8F1F-B9B034975DD7}" destId="{FE0E1BD5-57A2-404D-B482-857B16C56225}" srcOrd="1" destOrd="0" presId="urn:microsoft.com/office/officeart/2018/2/layout/IconLabelList"/>
    <dgm:cxn modelId="{98BD2DC7-9DB0-49C2-A034-1484D3270332}" type="presParOf" srcId="{36458CC5-E801-40EE-8F1F-B9B034975DD7}" destId="{CADFEC87-4E52-4EED-AFE9-8065B2984495}" srcOrd="2" destOrd="0" presId="urn:microsoft.com/office/officeart/2018/2/layout/IconLabelList"/>
    <dgm:cxn modelId="{E80D9274-DD5B-44AE-9A49-9A2905C40CC1}" type="presParOf" srcId="{CADFEC87-4E52-4EED-AFE9-8065B2984495}" destId="{FAB1B2D4-89CE-46D4-BFA4-E5F641A3E562}" srcOrd="0" destOrd="0" presId="urn:microsoft.com/office/officeart/2018/2/layout/IconLabelList"/>
    <dgm:cxn modelId="{9A943757-29C3-41F3-9F2C-6C50F6B509F2}" type="presParOf" srcId="{CADFEC87-4E52-4EED-AFE9-8065B2984495}" destId="{2F2E3E81-F8AA-452C-A53D-D717CCD74F56}" srcOrd="1" destOrd="0" presId="urn:microsoft.com/office/officeart/2018/2/layout/IconLabelList"/>
    <dgm:cxn modelId="{746420F8-534F-44B5-B78E-3E160464BE0B}" type="presParOf" srcId="{CADFEC87-4E52-4EED-AFE9-8065B2984495}" destId="{98F91AC2-B59B-46B4-9805-074F5C40D788}" srcOrd="2" destOrd="0" presId="urn:microsoft.com/office/officeart/2018/2/layout/IconLabelList"/>
    <dgm:cxn modelId="{4FFAFBB5-1ACE-48CE-BE2A-705AD9C39ADA}" type="presParOf" srcId="{36458CC5-E801-40EE-8F1F-B9B034975DD7}" destId="{DC48E26B-877D-41A7-BDF7-9B654CFE3D05}" srcOrd="3" destOrd="0" presId="urn:microsoft.com/office/officeart/2018/2/layout/IconLabelList"/>
    <dgm:cxn modelId="{976DA192-0457-4D23-B6AE-FFB73488EDCD}" type="presParOf" srcId="{36458CC5-E801-40EE-8F1F-B9B034975DD7}" destId="{644877E8-F4E0-42E7-93CD-D465733DFFD4}" srcOrd="4" destOrd="0" presId="urn:microsoft.com/office/officeart/2018/2/layout/IconLabelList"/>
    <dgm:cxn modelId="{905EB72D-B6C8-4B47-8771-82025B618125}" type="presParOf" srcId="{644877E8-F4E0-42E7-93CD-D465733DFFD4}" destId="{82251FCF-CB08-4E98-9BB1-CCB90472FDDE}" srcOrd="0" destOrd="0" presId="urn:microsoft.com/office/officeart/2018/2/layout/IconLabelList"/>
    <dgm:cxn modelId="{A2514087-F420-4FCB-AC3E-BC4164DF981E}" type="presParOf" srcId="{644877E8-F4E0-42E7-93CD-D465733DFFD4}" destId="{CF943753-2800-4A5F-ADEC-0EEA5D67BBCB}" srcOrd="1" destOrd="0" presId="urn:microsoft.com/office/officeart/2018/2/layout/IconLabelList"/>
    <dgm:cxn modelId="{4FEF38EF-CFAB-4D72-B62E-2E54DF0F79E7}" type="presParOf" srcId="{644877E8-F4E0-42E7-93CD-D465733DFFD4}" destId="{AA8CF8FC-1FA4-4AD2-9202-75F5210F9DA9}" srcOrd="2" destOrd="0" presId="urn:microsoft.com/office/officeart/2018/2/layout/IconLabelList"/>
    <dgm:cxn modelId="{F4120BA0-F359-445B-BE84-2CE5E1F0765F}" type="presParOf" srcId="{36458CC5-E801-40EE-8F1F-B9B034975DD7}" destId="{312BD208-5138-4CB4-8C99-003699034EB6}" srcOrd="5" destOrd="0" presId="urn:microsoft.com/office/officeart/2018/2/layout/IconLabelList"/>
    <dgm:cxn modelId="{0301D788-5628-446D-8998-2135AD61D270}" type="presParOf" srcId="{36458CC5-E801-40EE-8F1F-B9B034975DD7}" destId="{996F4CCC-DFC7-4004-B594-285AA13C60B2}" srcOrd="6" destOrd="0" presId="urn:microsoft.com/office/officeart/2018/2/layout/IconLabelList"/>
    <dgm:cxn modelId="{19BD0E1C-3A4A-4E76-89B5-2E6DCBA035CB}" type="presParOf" srcId="{996F4CCC-DFC7-4004-B594-285AA13C60B2}" destId="{71CD0497-8897-4CC7-A907-2A74F568C28E}" srcOrd="0" destOrd="0" presId="urn:microsoft.com/office/officeart/2018/2/layout/IconLabelList"/>
    <dgm:cxn modelId="{458CDA6F-551A-4A48-8E68-BAB4D96B4293}" type="presParOf" srcId="{996F4CCC-DFC7-4004-B594-285AA13C60B2}" destId="{9B87372A-4C78-4E4A-AD01-1FDA1144A7C5}" srcOrd="1" destOrd="0" presId="urn:microsoft.com/office/officeart/2018/2/layout/IconLabelList"/>
    <dgm:cxn modelId="{492E2738-01A3-448B-A65B-C612E14E7156}" type="presParOf" srcId="{996F4CCC-DFC7-4004-B594-285AA13C60B2}" destId="{900533FE-AE11-44C0-B684-BF98C753DD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6851BD-DDE2-4462-8ADE-8A5B4B22CD5C}" type="doc">
      <dgm:prSet loTypeId="urn:microsoft.com/office/officeart/2018/2/layout/Icon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B84D90-FF10-4AE2-8ED3-6021048B79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Layer funding sources</a:t>
          </a:r>
        </a:p>
      </dgm:t>
    </dgm:pt>
    <dgm:pt modelId="{A7F161BC-D141-4CE7-9299-CD5F6016286A}" type="parTrans" cxnId="{5C3BC26D-19BD-4CC6-9AC8-615416263DE7}">
      <dgm:prSet/>
      <dgm:spPr/>
      <dgm:t>
        <a:bodyPr/>
        <a:lstStyle/>
        <a:p>
          <a:endParaRPr lang="en-US"/>
        </a:p>
      </dgm:t>
    </dgm:pt>
    <dgm:pt modelId="{8A6EDCCB-56C5-4616-9076-8CC721EDDFC0}" type="sibTrans" cxnId="{5C3BC26D-19BD-4CC6-9AC8-615416263DE7}">
      <dgm:prSet/>
      <dgm:spPr/>
      <dgm:t>
        <a:bodyPr/>
        <a:lstStyle/>
        <a:p>
          <a:endParaRPr lang="en-US"/>
        </a:p>
      </dgm:t>
    </dgm:pt>
    <dgm:pt modelId="{327C0C6C-93D0-4A75-8EB1-D36D130CCE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Time applications</a:t>
          </a:r>
        </a:p>
      </dgm:t>
    </dgm:pt>
    <dgm:pt modelId="{A21BF882-2AD6-482F-9F45-A6CFC961081D}" type="parTrans" cxnId="{31005D97-EAF0-4196-AB0E-AF653E9AC178}">
      <dgm:prSet/>
      <dgm:spPr/>
      <dgm:t>
        <a:bodyPr/>
        <a:lstStyle/>
        <a:p>
          <a:endParaRPr lang="en-US"/>
        </a:p>
      </dgm:t>
    </dgm:pt>
    <dgm:pt modelId="{583BE4BB-12ED-469A-93A0-4B2AF5EE1A44}" type="sibTrans" cxnId="{31005D97-EAF0-4196-AB0E-AF653E9AC178}">
      <dgm:prSet/>
      <dgm:spPr/>
      <dgm:t>
        <a:bodyPr/>
        <a:lstStyle/>
        <a:p>
          <a:endParaRPr lang="en-US"/>
        </a:p>
      </dgm:t>
    </dgm:pt>
    <dgm:pt modelId="{CCEC5752-1100-42DD-A46F-72F729F758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Leverage awards</a:t>
          </a:r>
        </a:p>
      </dgm:t>
    </dgm:pt>
    <dgm:pt modelId="{2E20E345-A4CB-4EAA-BC3C-2BEF2682F495}" type="parTrans" cxnId="{F28CE881-FCF8-4603-88AD-E3269A51E7A0}">
      <dgm:prSet/>
      <dgm:spPr/>
      <dgm:t>
        <a:bodyPr/>
        <a:lstStyle/>
        <a:p>
          <a:endParaRPr lang="en-US"/>
        </a:p>
      </dgm:t>
    </dgm:pt>
    <dgm:pt modelId="{DFA3AF5D-DA60-433A-BF6E-135D686B1400}" type="sibTrans" cxnId="{F28CE881-FCF8-4603-88AD-E3269A51E7A0}">
      <dgm:prSet/>
      <dgm:spPr/>
      <dgm:t>
        <a:bodyPr/>
        <a:lstStyle/>
        <a:p>
          <a:endParaRPr lang="en-US"/>
        </a:p>
      </dgm:t>
    </dgm:pt>
    <dgm:pt modelId="{319DF451-0E93-4108-9E30-9D61A2FF7DAD}" type="pres">
      <dgm:prSet presAssocID="{636851BD-DDE2-4462-8ADE-8A5B4B22CD5C}" presName="root" presStyleCnt="0">
        <dgm:presLayoutVars>
          <dgm:dir/>
          <dgm:resizeHandles val="exact"/>
        </dgm:presLayoutVars>
      </dgm:prSet>
      <dgm:spPr/>
    </dgm:pt>
    <dgm:pt modelId="{02C61F43-2A48-4186-BE4E-C8707666AF5D}" type="pres">
      <dgm:prSet presAssocID="{91B84D90-FF10-4AE2-8ED3-6021048B7935}" presName="compNode" presStyleCnt="0"/>
      <dgm:spPr/>
    </dgm:pt>
    <dgm:pt modelId="{0383FF68-EA6F-4448-89D9-558FB108F3CF}" type="pres">
      <dgm:prSet presAssocID="{91B84D90-FF10-4AE2-8ED3-6021048B7935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02C4E43-1D86-4E4A-AACD-F28C1D037A32}" type="pres">
      <dgm:prSet presAssocID="{91B84D90-FF10-4AE2-8ED3-6021048B7935}" presName="spaceRect" presStyleCnt="0"/>
      <dgm:spPr/>
    </dgm:pt>
    <dgm:pt modelId="{8270C265-CFEF-4C31-823C-488FE9617F4C}" type="pres">
      <dgm:prSet presAssocID="{91B84D90-FF10-4AE2-8ED3-6021048B7935}" presName="textRect" presStyleLbl="revTx" presStyleIdx="0" presStyleCnt="3">
        <dgm:presLayoutVars>
          <dgm:chMax val="1"/>
          <dgm:chPref val="1"/>
        </dgm:presLayoutVars>
      </dgm:prSet>
      <dgm:spPr/>
    </dgm:pt>
    <dgm:pt modelId="{392C00A1-2251-4410-A481-EDEE7F978607}" type="pres">
      <dgm:prSet presAssocID="{8A6EDCCB-56C5-4616-9076-8CC721EDDFC0}" presName="sibTrans" presStyleCnt="0"/>
      <dgm:spPr/>
    </dgm:pt>
    <dgm:pt modelId="{E3BE075D-ECB2-4E91-8597-A629869D93F2}" type="pres">
      <dgm:prSet presAssocID="{327C0C6C-93D0-4A75-8EB1-D36D130CCE57}" presName="compNode" presStyleCnt="0"/>
      <dgm:spPr/>
    </dgm:pt>
    <dgm:pt modelId="{2C053672-E54D-4F86-83A1-429B92EAF8E9}" type="pres">
      <dgm:prSet presAssocID="{327C0C6C-93D0-4A75-8EB1-D36D130CCE57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8886ED3A-CB44-4439-A143-B2C5F050080D}" type="pres">
      <dgm:prSet presAssocID="{327C0C6C-93D0-4A75-8EB1-D36D130CCE57}" presName="spaceRect" presStyleCnt="0"/>
      <dgm:spPr/>
    </dgm:pt>
    <dgm:pt modelId="{B136131C-9968-4A28-A362-D03FD63A7487}" type="pres">
      <dgm:prSet presAssocID="{327C0C6C-93D0-4A75-8EB1-D36D130CCE57}" presName="textRect" presStyleLbl="revTx" presStyleIdx="1" presStyleCnt="3">
        <dgm:presLayoutVars>
          <dgm:chMax val="1"/>
          <dgm:chPref val="1"/>
        </dgm:presLayoutVars>
      </dgm:prSet>
      <dgm:spPr/>
    </dgm:pt>
    <dgm:pt modelId="{89AAD6A6-30CA-4DFB-9472-1B97792C2E61}" type="pres">
      <dgm:prSet presAssocID="{583BE4BB-12ED-469A-93A0-4B2AF5EE1A44}" presName="sibTrans" presStyleCnt="0"/>
      <dgm:spPr/>
    </dgm:pt>
    <dgm:pt modelId="{8D90EE83-8489-42A2-93FC-1E1948EC0634}" type="pres">
      <dgm:prSet presAssocID="{CCEC5752-1100-42DD-A46F-72F729F75875}" presName="compNode" presStyleCnt="0"/>
      <dgm:spPr/>
    </dgm:pt>
    <dgm:pt modelId="{4CAA206B-9049-4B40-88BA-FE3B6F8ADE0A}" type="pres">
      <dgm:prSet presAssocID="{CCEC5752-1100-42DD-A46F-72F729F75875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1215C146-F025-45F2-B043-6C73F444E1AE}" type="pres">
      <dgm:prSet presAssocID="{CCEC5752-1100-42DD-A46F-72F729F75875}" presName="spaceRect" presStyleCnt="0"/>
      <dgm:spPr/>
    </dgm:pt>
    <dgm:pt modelId="{880BCED7-BE24-4CCB-B9E2-8C851C489B86}" type="pres">
      <dgm:prSet presAssocID="{CCEC5752-1100-42DD-A46F-72F729F7587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1E4901F-2B74-4423-A084-3100BD56971C}" type="presOf" srcId="{91B84D90-FF10-4AE2-8ED3-6021048B7935}" destId="{8270C265-CFEF-4C31-823C-488FE9617F4C}" srcOrd="0" destOrd="0" presId="urn:microsoft.com/office/officeart/2018/2/layout/IconLabelList"/>
    <dgm:cxn modelId="{5E38106B-6086-4E6B-B796-56A26A968D68}" type="presOf" srcId="{636851BD-DDE2-4462-8ADE-8A5B4B22CD5C}" destId="{319DF451-0E93-4108-9E30-9D61A2FF7DAD}" srcOrd="0" destOrd="0" presId="urn:microsoft.com/office/officeart/2018/2/layout/IconLabelList"/>
    <dgm:cxn modelId="{5C3BC26D-19BD-4CC6-9AC8-615416263DE7}" srcId="{636851BD-DDE2-4462-8ADE-8A5B4B22CD5C}" destId="{91B84D90-FF10-4AE2-8ED3-6021048B7935}" srcOrd="0" destOrd="0" parTransId="{A7F161BC-D141-4CE7-9299-CD5F6016286A}" sibTransId="{8A6EDCCB-56C5-4616-9076-8CC721EDDFC0}"/>
    <dgm:cxn modelId="{F28CE881-FCF8-4603-88AD-E3269A51E7A0}" srcId="{636851BD-DDE2-4462-8ADE-8A5B4B22CD5C}" destId="{CCEC5752-1100-42DD-A46F-72F729F75875}" srcOrd="2" destOrd="0" parTransId="{2E20E345-A4CB-4EAA-BC3C-2BEF2682F495}" sibTransId="{DFA3AF5D-DA60-433A-BF6E-135D686B1400}"/>
    <dgm:cxn modelId="{6903C694-CEAB-4BEE-9A35-1644C82CF8D7}" type="presOf" srcId="{327C0C6C-93D0-4A75-8EB1-D36D130CCE57}" destId="{B136131C-9968-4A28-A362-D03FD63A7487}" srcOrd="0" destOrd="0" presId="urn:microsoft.com/office/officeart/2018/2/layout/IconLabelList"/>
    <dgm:cxn modelId="{31005D97-EAF0-4196-AB0E-AF653E9AC178}" srcId="{636851BD-DDE2-4462-8ADE-8A5B4B22CD5C}" destId="{327C0C6C-93D0-4A75-8EB1-D36D130CCE57}" srcOrd="1" destOrd="0" parTransId="{A21BF882-2AD6-482F-9F45-A6CFC961081D}" sibTransId="{583BE4BB-12ED-469A-93A0-4B2AF5EE1A44}"/>
    <dgm:cxn modelId="{6E938FB2-2DFA-4EB1-9925-AB7B939BAAFC}" type="presOf" srcId="{CCEC5752-1100-42DD-A46F-72F729F75875}" destId="{880BCED7-BE24-4CCB-B9E2-8C851C489B86}" srcOrd="0" destOrd="0" presId="urn:microsoft.com/office/officeart/2018/2/layout/IconLabelList"/>
    <dgm:cxn modelId="{54CB0ADE-DAE8-47E7-8916-DAE1F95FD5D2}" type="presParOf" srcId="{319DF451-0E93-4108-9E30-9D61A2FF7DAD}" destId="{02C61F43-2A48-4186-BE4E-C8707666AF5D}" srcOrd="0" destOrd="0" presId="urn:microsoft.com/office/officeart/2018/2/layout/IconLabelList"/>
    <dgm:cxn modelId="{812FD186-E15E-40D7-89E6-29C4FAA6C1E1}" type="presParOf" srcId="{02C61F43-2A48-4186-BE4E-C8707666AF5D}" destId="{0383FF68-EA6F-4448-89D9-558FB108F3CF}" srcOrd="0" destOrd="0" presId="urn:microsoft.com/office/officeart/2018/2/layout/IconLabelList"/>
    <dgm:cxn modelId="{EF0D9873-8CEE-4538-B535-96E8F0411316}" type="presParOf" srcId="{02C61F43-2A48-4186-BE4E-C8707666AF5D}" destId="{602C4E43-1D86-4E4A-AACD-F28C1D037A32}" srcOrd="1" destOrd="0" presId="urn:microsoft.com/office/officeart/2018/2/layout/IconLabelList"/>
    <dgm:cxn modelId="{FA4423EE-82AF-42E3-A7E1-839DD589E55C}" type="presParOf" srcId="{02C61F43-2A48-4186-BE4E-C8707666AF5D}" destId="{8270C265-CFEF-4C31-823C-488FE9617F4C}" srcOrd="2" destOrd="0" presId="urn:microsoft.com/office/officeart/2018/2/layout/IconLabelList"/>
    <dgm:cxn modelId="{6AC55D54-FC47-4346-9C93-D0F2E2043FE7}" type="presParOf" srcId="{319DF451-0E93-4108-9E30-9D61A2FF7DAD}" destId="{392C00A1-2251-4410-A481-EDEE7F978607}" srcOrd="1" destOrd="0" presId="urn:microsoft.com/office/officeart/2018/2/layout/IconLabelList"/>
    <dgm:cxn modelId="{A2C672E6-1525-4946-8C3E-289AE58DA608}" type="presParOf" srcId="{319DF451-0E93-4108-9E30-9D61A2FF7DAD}" destId="{E3BE075D-ECB2-4E91-8597-A629869D93F2}" srcOrd="2" destOrd="0" presId="urn:microsoft.com/office/officeart/2018/2/layout/IconLabelList"/>
    <dgm:cxn modelId="{BC4A30DB-1CD9-4EE6-9304-A86841AD661F}" type="presParOf" srcId="{E3BE075D-ECB2-4E91-8597-A629869D93F2}" destId="{2C053672-E54D-4F86-83A1-429B92EAF8E9}" srcOrd="0" destOrd="0" presId="urn:microsoft.com/office/officeart/2018/2/layout/IconLabelList"/>
    <dgm:cxn modelId="{7670017C-3F7F-4850-98EF-CB9C72E98F98}" type="presParOf" srcId="{E3BE075D-ECB2-4E91-8597-A629869D93F2}" destId="{8886ED3A-CB44-4439-A143-B2C5F050080D}" srcOrd="1" destOrd="0" presId="urn:microsoft.com/office/officeart/2018/2/layout/IconLabelList"/>
    <dgm:cxn modelId="{B57A9287-CA6E-4E9B-BE42-8A6D8A542325}" type="presParOf" srcId="{E3BE075D-ECB2-4E91-8597-A629869D93F2}" destId="{B136131C-9968-4A28-A362-D03FD63A7487}" srcOrd="2" destOrd="0" presId="urn:microsoft.com/office/officeart/2018/2/layout/IconLabelList"/>
    <dgm:cxn modelId="{32975B2C-A5CB-4507-A2A2-6748B365451A}" type="presParOf" srcId="{319DF451-0E93-4108-9E30-9D61A2FF7DAD}" destId="{89AAD6A6-30CA-4DFB-9472-1B97792C2E61}" srcOrd="3" destOrd="0" presId="urn:microsoft.com/office/officeart/2018/2/layout/IconLabelList"/>
    <dgm:cxn modelId="{86EF993D-A65C-429E-934F-315264257B4B}" type="presParOf" srcId="{319DF451-0E93-4108-9E30-9D61A2FF7DAD}" destId="{8D90EE83-8489-42A2-93FC-1E1948EC0634}" srcOrd="4" destOrd="0" presId="urn:microsoft.com/office/officeart/2018/2/layout/IconLabelList"/>
    <dgm:cxn modelId="{2BC07F77-44AD-4299-8643-9AF7533FB9A8}" type="presParOf" srcId="{8D90EE83-8489-42A2-93FC-1E1948EC0634}" destId="{4CAA206B-9049-4B40-88BA-FE3B6F8ADE0A}" srcOrd="0" destOrd="0" presId="urn:microsoft.com/office/officeart/2018/2/layout/IconLabelList"/>
    <dgm:cxn modelId="{9349C761-92E5-4D88-AAE2-2C5FACDB83EE}" type="presParOf" srcId="{8D90EE83-8489-42A2-93FC-1E1948EC0634}" destId="{1215C146-F025-45F2-B043-6C73F444E1AE}" srcOrd="1" destOrd="0" presId="urn:microsoft.com/office/officeart/2018/2/layout/IconLabelList"/>
    <dgm:cxn modelId="{7B00E702-7BFF-4501-A603-30FE311008BE}" type="presParOf" srcId="{8D90EE83-8489-42A2-93FC-1E1948EC0634}" destId="{880BCED7-BE24-4CCB-B9E2-8C851C489B8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9456F7-8EFD-4C01-A0F8-88F58FB3A34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C891C05-1D92-4E2F-87B9-CC3656E06C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Match planning</a:t>
          </a:r>
        </a:p>
      </dgm:t>
    </dgm:pt>
    <dgm:pt modelId="{0365C9F9-66C7-4F26-81E1-F00793D84F96}" type="parTrans" cxnId="{8E20983D-382C-4E9E-84D2-05968224E341}">
      <dgm:prSet/>
      <dgm:spPr/>
      <dgm:t>
        <a:bodyPr/>
        <a:lstStyle/>
        <a:p>
          <a:endParaRPr lang="en-US"/>
        </a:p>
      </dgm:t>
    </dgm:pt>
    <dgm:pt modelId="{4CD71E2C-597B-4CCE-BD95-A7385100227C}" type="sibTrans" cxnId="{8E20983D-382C-4E9E-84D2-05968224E341}">
      <dgm:prSet/>
      <dgm:spPr/>
      <dgm:t>
        <a:bodyPr/>
        <a:lstStyle/>
        <a:p>
          <a:endParaRPr lang="en-US"/>
        </a:p>
      </dgm:t>
    </dgm:pt>
    <dgm:pt modelId="{EE307BA0-0C4C-448C-AAFD-E2B2BA54AAA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Rate impacts</a:t>
          </a:r>
        </a:p>
      </dgm:t>
    </dgm:pt>
    <dgm:pt modelId="{51A150ED-12DF-4F16-A9B4-8B4161F85D27}" type="parTrans" cxnId="{C88FD782-6DBC-4A1D-9F4D-8822A73A5CBA}">
      <dgm:prSet/>
      <dgm:spPr/>
      <dgm:t>
        <a:bodyPr/>
        <a:lstStyle/>
        <a:p>
          <a:endParaRPr lang="en-US"/>
        </a:p>
      </dgm:t>
    </dgm:pt>
    <dgm:pt modelId="{D69C1516-E601-421E-BCEF-0E416148AF4D}" type="sibTrans" cxnId="{C88FD782-6DBC-4A1D-9F4D-8822A73A5CBA}">
      <dgm:prSet/>
      <dgm:spPr/>
      <dgm:t>
        <a:bodyPr/>
        <a:lstStyle/>
        <a:p>
          <a:endParaRPr lang="en-US"/>
        </a:p>
      </dgm:t>
    </dgm:pt>
    <dgm:pt modelId="{4EDE2EAF-EB7B-4AD1-906F-A8F32AC6BF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Affordability</a:t>
          </a:r>
        </a:p>
      </dgm:t>
    </dgm:pt>
    <dgm:pt modelId="{6C5A39B1-5957-4E44-8B2C-F9B21ED0273D}" type="parTrans" cxnId="{19C5F942-956A-42AF-BB81-C2B259C17A60}">
      <dgm:prSet/>
      <dgm:spPr/>
      <dgm:t>
        <a:bodyPr/>
        <a:lstStyle/>
        <a:p>
          <a:endParaRPr lang="en-US"/>
        </a:p>
      </dgm:t>
    </dgm:pt>
    <dgm:pt modelId="{3AC52A4C-9AFC-4B98-B68A-8486B5653DCF}" type="sibTrans" cxnId="{19C5F942-956A-42AF-BB81-C2B259C17A60}">
      <dgm:prSet/>
      <dgm:spPr/>
      <dgm:t>
        <a:bodyPr/>
        <a:lstStyle/>
        <a:p>
          <a:endParaRPr lang="en-US"/>
        </a:p>
      </dgm:t>
    </dgm:pt>
    <dgm:pt modelId="{618847CB-0E5A-4B57-BE3B-65C67AD37FF7}" type="pres">
      <dgm:prSet presAssocID="{5B9456F7-8EFD-4C01-A0F8-88F58FB3A348}" presName="root" presStyleCnt="0">
        <dgm:presLayoutVars>
          <dgm:dir/>
          <dgm:resizeHandles val="exact"/>
        </dgm:presLayoutVars>
      </dgm:prSet>
      <dgm:spPr/>
    </dgm:pt>
    <dgm:pt modelId="{5C48648A-06FD-4AB6-AB48-06AD2CF53CA5}" type="pres">
      <dgm:prSet presAssocID="{2C891C05-1D92-4E2F-87B9-CC3656E06C09}" presName="compNode" presStyleCnt="0"/>
      <dgm:spPr/>
    </dgm:pt>
    <dgm:pt modelId="{02938818-8B48-4978-848D-F9A548784572}" type="pres">
      <dgm:prSet presAssocID="{2C891C05-1D92-4E2F-87B9-CC3656E06C09}" presName="bgRect" presStyleLbl="bgShp" presStyleIdx="0" presStyleCnt="3"/>
      <dgm:spPr/>
    </dgm:pt>
    <dgm:pt modelId="{F532DC64-2E5F-44F0-AA71-EF675EF6E9D0}" type="pres">
      <dgm:prSet presAssocID="{2C891C05-1D92-4E2F-87B9-CC3656E06C09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49192DF-548F-4EC3-A08D-104C5EAFD743}" type="pres">
      <dgm:prSet presAssocID="{2C891C05-1D92-4E2F-87B9-CC3656E06C09}" presName="spaceRect" presStyleCnt="0"/>
      <dgm:spPr/>
    </dgm:pt>
    <dgm:pt modelId="{BD7DE737-F6C0-44F3-956C-2B0A51B14C05}" type="pres">
      <dgm:prSet presAssocID="{2C891C05-1D92-4E2F-87B9-CC3656E06C09}" presName="parTx" presStyleLbl="revTx" presStyleIdx="0" presStyleCnt="3">
        <dgm:presLayoutVars>
          <dgm:chMax val="0"/>
          <dgm:chPref val="0"/>
        </dgm:presLayoutVars>
      </dgm:prSet>
      <dgm:spPr/>
    </dgm:pt>
    <dgm:pt modelId="{C9E3C180-4842-4C22-95D4-7272C248B952}" type="pres">
      <dgm:prSet presAssocID="{4CD71E2C-597B-4CCE-BD95-A7385100227C}" presName="sibTrans" presStyleCnt="0"/>
      <dgm:spPr/>
    </dgm:pt>
    <dgm:pt modelId="{ADF6E54D-427E-4E6F-AE91-C8D849E1D0E8}" type="pres">
      <dgm:prSet presAssocID="{EE307BA0-0C4C-448C-AAFD-E2B2BA54AAAA}" presName="compNode" presStyleCnt="0"/>
      <dgm:spPr/>
    </dgm:pt>
    <dgm:pt modelId="{D2198621-5D1E-4267-AD33-6B5F693E55AD}" type="pres">
      <dgm:prSet presAssocID="{EE307BA0-0C4C-448C-AAFD-E2B2BA54AAAA}" presName="bgRect" presStyleLbl="bgShp" presStyleIdx="1" presStyleCnt="3"/>
      <dgm:spPr/>
    </dgm:pt>
    <dgm:pt modelId="{EEA29705-D148-4B6C-9690-6DEFB10843C5}" type="pres">
      <dgm:prSet presAssocID="{EE307BA0-0C4C-448C-AAFD-E2B2BA54AAAA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AB73B119-B624-401A-8CAF-59895577A7A0}" type="pres">
      <dgm:prSet presAssocID="{EE307BA0-0C4C-448C-AAFD-E2B2BA54AAAA}" presName="spaceRect" presStyleCnt="0"/>
      <dgm:spPr/>
    </dgm:pt>
    <dgm:pt modelId="{32C173D5-938C-4E0E-9821-D1A42BB32556}" type="pres">
      <dgm:prSet presAssocID="{EE307BA0-0C4C-448C-AAFD-E2B2BA54AAAA}" presName="parTx" presStyleLbl="revTx" presStyleIdx="1" presStyleCnt="3">
        <dgm:presLayoutVars>
          <dgm:chMax val="0"/>
          <dgm:chPref val="0"/>
        </dgm:presLayoutVars>
      </dgm:prSet>
      <dgm:spPr/>
    </dgm:pt>
    <dgm:pt modelId="{349D7315-DFDD-4A34-A2B9-5BD36197085B}" type="pres">
      <dgm:prSet presAssocID="{D69C1516-E601-421E-BCEF-0E416148AF4D}" presName="sibTrans" presStyleCnt="0"/>
      <dgm:spPr/>
    </dgm:pt>
    <dgm:pt modelId="{882D6BFF-1113-4D51-9BF1-41035A50726F}" type="pres">
      <dgm:prSet presAssocID="{4EDE2EAF-EB7B-4AD1-906F-A8F32AC6BFBF}" presName="compNode" presStyleCnt="0"/>
      <dgm:spPr/>
    </dgm:pt>
    <dgm:pt modelId="{60AE2B56-9CE5-4255-8027-9E019F1B8D2B}" type="pres">
      <dgm:prSet presAssocID="{4EDE2EAF-EB7B-4AD1-906F-A8F32AC6BFBF}" presName="bgRect" presStyleLbl="bgShp" presStyleIdx="2" presStyleCnt="3"/>
      <dgm:spPr/>
    </dgm:pt>
    <dgm:pt modelId="{1482320C-37B4-4F15-B57B-A90980320CEB}" type="pres">
      <dgm:prSet presAssocID="{4EDE2EAF-EB7B-4AD1-906F-A8F32AC6BFBF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23C878E-C1BB-4FA7-BA1C-0F163F0FE482}" type="pres">
      <dgm:prSet presAssocID="{4EDE2EAF-EB7B-4AD1-906F-A8F32AC6BFBF}" presName="spaceRect" presStyleCnt="0"/>
      <dgm:spPr/>
    </dgm:pt>
    <dgm:pt modelId="{A7D9EF78-C7A8-431C-9BE2-D04548F60296}" type="pres">
      <dgm:prSet presAssocID="{4EDE2EAF-EB7B-4AD1-906F-A8F32AC6BFB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E20983D-382C-4E9E-84D2-05968224E341}" srcId="{5B9456F7-8EFD-4C01-A0F8-88F58FB3A348}" destId="{2C891C05-1D92-4E2F-87B9-CC3656E06C09}" srcOrd="0" destOrd="0" parTransId="{0365C9F9-66C7-4F26-81E1-F00793D84F96}" sibTransId="{4CD71E2C-597B-4CCE-BD95-A7385100227C}"/>
    <dgm:cxn modelId="{19C5F942-956A-42AF-BB81-C2B259C17A60}" srcId="{5B9456F7-8EFD-4C01-A0F8-88F58FB3A348}" destId="{4EDE2EAF-EB7B-4AD1-906F-A8F32AC6BFBF}" srcOrd="2" destOrd="0" parTransId="{6C5A39B1-5957-4E44-8B2C-F9B21ED0273D}" sibTransId="{3AC52A4C-9AFC-4B98-B68A-8486B5653DCF}"/>
    <dgm:cxn modelId="{30E6F147-A386-4BB9-8C06-67225DCB9E56}" type="presOf" srcId="{EE307BA0-0C4C-448C-AAFD-E2B2BA54AAAA}" destId="{32C173D5-938C-4E0E-9821-D1A42BB32556}" srcOrd="0" destOrd="0" presId="urn:microsoft.com/office/officeart/2018/2/layout/IconVerticalSolidList"/>
    <dgm:cxn modelId="{C88FD782-6DBC-4A1D-9F4D-8822A73A5CBA}" srcId="{5B9456F7-8EFD-4C01-A0F8-88F58FB3A348}" destId="{EE307BA0-0C4C-448C-AAFD-E2B2BA54AAAA}" srcOrd="1" destOrd="0" parTransId="{51A150ED-12DF-4F16-A9B4-8B4161F85D27}" sibTransId="{D69C1516-E601-421E-BCEF-0E416148AF4D}"/>
    <dgm:cxn modelId="{D6EC5C8B-8BDB-41D3-B8EB-CDED9380C5FD}" type="presOf" srcId="{5B9456F7-8EFD-4C01-A0F8-88F58FB3A348}" destId="{618847CB-0E5A-4B57-BE3B-65C67AD37FF7}" srcOrd="0" destOrd="0" presId="urn:microsoft.com/office/officeart/2018/2/layout/IconVerticalSolidList"/>
    <dgm:cxn modelId="{74EC868D-9E30-4EE1-BF74-50DF62E31DEF}" type="presOf" srcId="{4EDE2EAF-EB7B-4AD1-906F-A8F32AC6BFBF}" destId="{A7D9EF78-C7A8-431C-9BE2-D04548F60296}" srcOrd="0" destOrd="0" presId="urn:microsoft.com/office/officeart/2018/2/layout/IconVerticalSolidList"/>
    <dgm:cxn modelId="{585473D9-57DE-4D39-8F39-58C9C81B4B5E}" type="presOf" srcId="{2C891C05-1D92-4E2F-87B9-CC3656E06C09}" destId="{BD7DE737-F6C0-44F3-956C-2B0A51B14C05}" srcOrd="0" destOrd="0" presId="urn:microsoft.com/office/officeart/2018/2/layout/IconVerticalSolidList"/>
    <dgm:cxn modelId="{27BFD30E-B34C-474B-8ABF-6BC148C54413}" type="presParOf" srcId="{618847CB-0E5A-4B57-BE3B-65C67AD37FF7}" destId="{5C48648A-06FD-4AB6-AB48-06AD2CF53CA5}" srcOrd="0" destOrd="0" presId="urn:microsoft.com/office/officeart/2018/2/layout/IconVerticalSolidList"/>
    <dgm:cxn modelId="{7C69365E-BD4B-477F-A4EB-E48DD7078B8A}" type="presParOf" srcId="{5C48648A-06FD-4AB6-AB48-06AD2CF53CA5}" destId="{02938818-8B48-4978-848D-F9A548784572}" srcOrd="0" destOrd="0" presId="urn:microsoft.com/office/officeart/2018/2/layout/IconVerticalSolidList"/>
    <dgm:cxn modelId="{A5FB3E1D-6647-44FA-A6C8-CF094AA39375}" type="presParOf" srcId="{5C48648A-06FD-4AB6-AB48-06AD2CF53CA5}" destId="{F532DC64-2E5F-44F0-AA71-EF675EF6E9D0}" srcOrd="1" destOrd="0" presId="urn:microsoft.com/office/officeart/2018/2/layout/IconVerticalSolidList"/>
    <dgm:cxn modelId="{F9730F67-BA5A-40E1-978A-12F18097FABC}" type="presParOf" srcId="{5C48648A-06FD-4AB6-AB48-06AD2CF53CA5}" destId="{649192DF-548F-4EC3-A08D-104C5EAFD743}" srcOrd="2" destOrd="0" presId="urn:microsoft.com/office/officeart/2018/2/layout/IconVerticalSolidList"/>
    <dgm:cxn modelId="{9F343FFA-8ED9-48FD-A137-3D885CB29781}" type="presParOf" srcId="{5C48648A-06FD-4AB6-AB48-06AD2CF53CA5}" destId="{BD7DE737-F6C0-44F3-956C-2B0A51B14C05}" srcOrd="3" destOrd="0" presId="urn:microsoft.com/office/officeart/2018/2/layout/IconVerticalSolidList"/>
    <dgm:cxn modelId="{A827B17E-3D89-42A4-AED6-A285AF40BAC9}" type="presParOf" srcId="{618847CB-0E5A-4B57-BE3B-65C67AD37FF7}" destId="{C9E3C180-4842-4C22-95D4-7272C248B952}" srcOrd="1" destOrd="0" presId="urn:microsoft.com/office/officeart/2018/2/layout/IconVerticalSolidList"/>
    <dgm:cxn modelId="{1103EFF3-0FC7-4A79-B10A-FB53CF7BCA8A}" type="presParOf" srcId="{618847CB-0E5A-4B57-BE3B-65C67AD37FF7}" destId="{ADF6E54D-427E-4E6F-AE91-C8D849E1D0E8}" srcOrd="2" destOrd="0" presId="urn:microsoft.com/office/officeart/2018/2/layout/IconVerticalSolidList"/>
    <dgm:cxn modelId="{B72B7A21-3C76-40FB-87F7-9A47B2EA966F}" type="presParOf" srcId="{ADF6E54D-427E-4E6F-AE91-C8D849E1D0E8}" destId="{D2198621-5D1E-4267-AD33-6B5F693E55AD}" srcOrd="0" destOrd="0" presId="urn:microsoft.com/office/officeart/2018/2/layout/IconVerticalSolidList"/>
    <dgm:cxn modelId="{B0E5F8AA-223C-425F-9834-F8CA4581CC31}" type="presParOf" srcId="{ADF6E54D-427E-4E6F-AE91-C8D849E1D0E8}" destId="{EEA29705-D148-4B6C-9690-6DEFB10843C5}" srcOrd="1" destOrd="0" presId="urn:microsoft.com/office/officeart/2018/2/layout/IconVerticalSolidList"/>
    <dgm:cxn modelId="{C3E28FD0-2D2A-4E11-8A3B-C817F129D72C}" type="presParOf" srcId="{ADF6E54D-427E-4E6F-AE91-C8D849E1D0E8}" destId="{AB73B119-B624-401A-8CAF-59895577A7A0}" srcOrd="2" destOrd="0" presId="urn:microsoft.com/office/officeart/2018/2/layout/IconVerticalSolidList"/>
    <dgm:cxn modelId="{28F98883-0C0B-4109-BB48-9887B463CCF3}" type="presParOf" srcId="{ADF6E54D-427E-4E6F-AE91-C8D849E1D0E8}" destId="{32C173D5-938C-4E0E-9821-D1A42BB32556}" srcOrd="3" destOrd="0" presId="urn:microsoft.com/office/officeart/2018/2/layout/IconVerticalSolidList"/>
    <dgm:cxn modelId="{389401EC-2746-4D3D-B9EA-D1E7F1BEE916}" type="presParOf" srcId="{618847CB-0E5A-4B57-BE3B-65C67AD37FF7}" destId="{349D7315-DFDD-4A34-A2B9-5BD36197085B}" srcOrd="3" destOrd="0" presId="urn:microsoft.com/office/officeart/2018/2/layout/IconVerticalSolidList"/>
    <dgm:cxn modelId="{02FA03C9-2335-4118-815F-179164477D5C}" type="presParOf" srcId="{618847CB-0E5A-4B57-BE3B-65C67AD37FF7}" destId="{882D6BFF-1113-4D51-9BF1-41035A50726F}" srcOrd="4" destOrd="0" presId="urn:microsoft.com/office/officeart/2018/2/layout/IconVerticalSolidList"/>
    <dgm:cxn modelId="{FE26B314-3217-45B2-A197-C17358231AB4}" type="presParOf" srcId="{882D6BFF-1113-4D51-9BF1-41035A50726F}" destId="{60AE2B56-9CE5-4255-8027-9E019F1B8D2B}" srcOrd="0" destOrd="0" presId="urn:microsoft.com/office/officeart/2018/2/layout/IconVerticalSolidList"/>
    <dgm:cxn modelId="{43365C9A-EF26-4D3E-94B3-7D96445E3171}" type="presParOf" srcId="{882D6BFF-1113-4D51-9BF1-41035A50726F}" destId="{1482320C-37B4-4F15-B57B-A90980320CEB}" srcOrd="1" destOrd="0" presId="urn:microsoft.com/office/officeart/2018/2/layout/IconVerticalSolidList"/>
    <dgm:cxn modelId="{50845FC6-2A43-4933-A5ED-1F8F5A9256B8}" type="presParOf" srcId="{882D6BFF-1113-4D51-9BF1-41035A50726F}" destId="{D23C878E-C1BB-4FA7-BA1C-0F163F0FE482}" srcOrd="2" destOrd="0" presId="urn:microsoft.com/office/officeart/2018/2/layout/IconVerticalSolidList"/>
    <dgm:cxn modelId="{9567603B-23F4-4631-9A3A-E6D9C6D4DC79}" type="presParOf" srcId="{882D6BFF-1113-4D51-9BF1-41035A50726F}" destId="{A7D9EF78-C7A8-431C-9BE2-D04548F602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89136E-FFBE-45A3-BEA2-7958A3D37AA7}" type="doc">
      <dgm:prSet loTypeId="urn:microsoft.com/office/officeart/2018/2/layout/Icon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FDC2E4-EF07-4EA9-B641-6608332A49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Common pitfalls</a:t>
          </a:r>
        </a:p>
      </dgm:t>
    </dgm:pt>
    <dgm:pt modelId="{A7FF78B4-2E89-407D-A59A-83A947C220D6}" type="parTrans" cxnId="{60B5FFE0-1E51-4703-974B-45379447D35F}">
      <dgm:prSet/>
      <dgm:spPr/>
      <dgm:t>
        <a:bodyPr/>
        <a:lstStyle/>
        <a:p>
          <a:endParaRPr lang="en-US"/>
        </a:p>
      </dgm:t>
    </dgm:pt>
    <dgm:pt modelId="{B9911CFE-B768-4206-BC11-5DD40D8ACD81}" type="sibTrans" cxnId="{60B5FFE0-1E51-4703-974B-45379447D35F}">
      <dgm:prSet/>
      <dgm:spPr/>
      <dgm:t>
        <a:bodyPr/>
        <a:lstStyle/>
        <a:p>
          <a:endParaRPr lang="en-US"/>
        </a:p>
      </dgm:t>
    </dgm:pt>
    <dgm:pt modelId="{8FF4E953-E04A-4735-8F56-590E17AB06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Delays</a:t>
          </a:r>
        </a:p>
      </dgm:t>
    </dgm:pt>
    <dgm:pt modelId="{1914D767-667F-4458-9A55-A82798652653}" type="parTrans" cxnId="{8E8D5768-1A6F-4D79-A424-88E0D0622AF5}">
      <dgm:prSet/>
      <dgm:spPr/>
      <dgm:t>
        <a:bodyPr/>
        <a:lstStyle/>
        <a:p>
          <a:endParaRPr lang="en-US"/>
        </a:p>
      </dgm:t>
    </dgm:pt>
    <dgm:pt modelId="{AC6E5E6A-77BF-4796-A313-5181E819DAB8}" type="sibTrans" cxnId="{8E8D5768-1A6F-4D79-A424-88E0D0622AF5}">
      <dgm:prSet/>
      <dgm:spPr/>
      <dgm:t>
        <a:bodyPr/>
        <a:lstStyle/>
        <a:p>
          <a:endParaRPr lang="en-US"/>
        </a:p>
      </dgm:t>
    </dgm:pt>
    <dgm:pt modelId="{1B0DF134-B01F-4742-95E0-A7CCC1677B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Documentation issues</a:t>
          </a:r>
        </a:p>
      </dgm:t>
    </dgm:pt>
    <dgm:pt modelId="{861D97E4-B7FC-4123-BBD3-E1A67C810C18}" type="parTrans" cxnId="{BFC1529D-FB99-4252-8883-29F68FE4E883}">
      <dgm:prSet/>
      <dgm:spPr/>
      <dgm:t>
        <a:bodyPr/>
        <a:lstStyle/>
        <a:p>
          <a:endParaRPr lang="en-US"/>
        </a:p>
      </dgm:t>
    </dgm:pt>
    <dgm:pt modelId="{2D30C650-DA09-4943-B72C-8A1FC22628F6}" type="sibTrans" cxnId="{BFC1529D-FB99-4252-8883-29F68FE4E883}">
      <dgm:prSet/>
      <dgm:spPr/>
      <dgm:t>
        <a:bodyPr/>
        <a:lstStyle/>
        <a:p>
          <a:endParaRPr lang="en-US"/>
        </a:p>
      </dgm:t>
    </dgm:pt>
    <dgm:pt modelId="{AF72D312-00F7-4EAB-BBCC-F75797A8288C}" type="pres">
      <dgm:prSet presAssocID="{8689136E-FFBE-45A3-BEA2-7958A3D37AA7}" presName="root" presStyleCnt="0">
        <dgm:presLayoutVars>
          <dgm:dir/>
          <dgm:resizeHandles val="exact"/>
        </dgm:presLayoutVars>
      </dgm:prSet>
      <dgm:spPr/>
    </dgm:pt>
    <dgm:pt modelId="{531CA72E-0450-4A29-B02E-679FFF26E93E}" type="pres">
      <dgm:prSet presAssocID="{89FDC2E4-EF07-4EA9-B641-6608332A4938}" presName="compNode" presStyleCnt="0"/>
      <dgm:spPr/>
    </dgm:pt>
    <dgm:pt modelId="{6E79280A-9222-4705-9F09-BA5DF1B03E53}" type="pres">
      <dgm:prSet presAssocID="{89FDC2E4-EF07-4EA9-B641-6608332A4938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45F8BC54-203F-4556-B2E4-325C0F7A1CE6}" type="pres">
      <dgm:prSet presAssocID="{89FDC2E4-EF07-4EA9-B641-6608332A4938}" presName="spaceRect" presStyleCnt="0"/>
      <dgm:spPr/>
    </dgm:pt>
    <dgm:pt modelId="{D724DBB2-0A61-4E68-BEE9-B9853F9AD22F}" type="pres">
      <dgm:prSet presAssocID="{89FDC2E4-EF07-4EA9-B641-6608332A4938}" presName="textRect" presStyleLbl="revTx" presStyleIdx="0" presStyleCnt="3">
        <dgm:presLayoutVars>
          <dgm:chMax val="1"/>
          <dgm:chPref val="1"/>
        </dgm:presLayoutVars>
      </dgm:prSet>
      <dgm:spPr/>
    </dgm:pt>
    <dgm:pt modelId="{41290724-1D29-490B-BABE-FFA97CA8604E}" type="pres">
      <dgm:prSet presAssocID="{B9911CFE-B768-4206-BC11-5DD40D8ACD81}" presName="sibTrans" presStyleCnt="0"/>
      <dgm:spPr/>
    </dgm:pt>
    <dgm:pt modelId="{E29E2AC6-CCAA-4D5D-AA59-A0DF1FD4EE1F}" type="pres">
      <dgm:prSet presAssocID="{8FF4E953-E04A-4735-8F56-590E17AB0608}" presName="compNode" presStyleCnt="0"/>
      <dgm:spPr/>
    </dgm:pt>
    <dgm:pt modelId="{71AE7065-FDCE-4D7D-BE87-62F7FB3D78ED}" type="pres">
      <dgm:prSet presAssocID="{8FF4E953-E04A-4735-8F56-590E17AB0608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F99DEB29-98E4-4834-A775-816AE05119F1}" type="pres">
      <dgm:prSet presAssocID="{8FF4E953-E04A-4735-8F56-590E17AB0608}" presName="spaceRect" presStyleCnt="0"/>
      <dgm:spPr/>
    </dgm:pt>
    <dgm:pt modelId="{573A7C91-CD6A-4843-9A04-6AE6A171FF5B}" type="pres">
      <dgm:prSet presAssocID="{8FF4E953-E04A-4735-8F56-590E17AB0608}" presName="textRect" presStyleLbl="revTx" presStyleIdx="1" presStyleCnt="3">
        <dgm:presLayoutVars>
          <dgm:chMax val="1"/>
          <dgm:chPref val="1"/>
        </dgm:presLayoutVars>
      </dgm:prSet>
      <dgm:spPr/>
    </dgm:pt>
    <dgm:pt modelId="{F315AB04-6048-41B5-B9AC-C1AD7EF78A45}" type="pres">
      <dgm:prSet presAssocID="{AC6E5E6A-77BF-4796-A313-5181E819DAB8}" presName="sibTrans" presStyleCnt="0"/>
      <dgm:spPr/>
    </dgm:pt>
    <dgm:pt modelId="{DACA943B-F3A3-4EC4-ADB3-04228F0E6B9F}" type="pres">
      <dgm:prSet presAssocID="{1B0DF134-B01F-4742-95E0-A7CCC1677BD0}" presName="compNode" presStyleCnt="0"/>
      <dgm:spPr/>
    </dgm:pt>
    <dgm:pt modelId="{E655ADAE-E4A2-4AB6-B369-B8E5FB1F3DB1}" type="pres">
      <dgm:prSet presAssocID="{1B0DF134-B01F-4742-95E0-A7CCC1677BD0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6F426C7-13CC-4F56-9C83-855E8718151F}" type="pres">
      <dgm:prSet presAssocID="{1B0DF134-B01F-4742-95E0-A7CCC1677BD0}" presName="spaceRect" presStyleCnt="0"/>
      <dgm:spPr/>
    </dgm:pt>
    <dgm:pt modelId="{D0DA72B2-36EC-48CE-9F2F-BDAEF808E7AF}" type="pres">
      <dgm:prSet presAssocID="{1B0DF134-B01F-4742-95E0-A7CCC1677BD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37B8C10-C9AB-4981-BD42-0FB7EAF27023}" type="presOf" srcId="{89FDC2E4-EF07-4EA9-B641-6608332A4938}" destId="{D724DBB2-0A61-4E68-BEE9-B9853F9AD22F}" srcOrd="0" destOrd="0" presId="urn:microsoft.com/office/officeart/2018/2/layout/IconLabelList"/>
    <dgm:cxn modelId="{8E8D5768-1A6F-4D79-A424-88E0D0622AF5}" srcId="{8689136E-FFBE-45A3-BEA2-7958A3D37AA7}" destId="{8FF4E953-E04A-4735-8F56-590E17AB0608}" srcOrd="1" destOrd="0" parTransId="{1914D767-667F-4458-9A55-A82798652653}" sibTransId="{AC6E5E6A-77BF-4796-A313-5181E819DAB8}"/>
    <dgm:cxn modelId="{4B18BE7D-9FD7-43B2-8897-95F4EECB7A94}" type="presOf" srcId="{1B0DF134-B01F-4742-95E0-A7CCC1677BD0}" destId="{D0DA72B2-36EC-48CE-9F2F-BDAEF808E7AF}" srcOrd="0" destOrd="0" presId="urn:microsoft.com/office/officeart/2018/2/layout/IconLabelList"/>
    <dgm:cxn modelId="{08E78686-D0FC-4D86-9713-53DCB0344911}" type="presOf" srcId="{8689136E-FFBE-45A3-BEA2-7958A3D37AA7}" destId="{AF72D312-00F7-4EAB-BBCC-F75797A8288C}" srcOrd="0" destOrd="0" presId="urn:microsoft.com/office/officeart/2018/2/layout/IconLabelList"/>
    <dgm:cxn modelId="{BFC1529D-FB99-4252-8883-29F68FE4E883}" srcId="{8689136E-FFBE-45A3-BEA2-7958A3D37AA7}" destId="{1B0DF134-B01F-4742-95E0-A7CCC1677BD0}" srcOrd="2" destOrd="0" parTransId="{861D97E4-B7FC-4123-BBD3-E1A67C810C18}" sibTransId="{2D30C650-DA09-4943-B72C-8A1FC22628F6}"/>
    <dgm:cxn modelId="{60B5FFE0-1E51-4703-974B-45379447D35F}" srcId="{8689136E-FFBE-45A3-BEA2-7958A3D37AA7}" destId="{89FDC2E4-EF07-4EA9-B641-6608332A4938}" srcOrd="0" destOrd="0" parTransId="{A7FF78B4-2E89-407D-A59A-83A947C220D6}" sibTransId="{B9911CFE-B768-4206-BC11-5DD40D8ACD81}"/>
    <dgm:cxn modelId="{27BD7DE9-EBEE-4686-B3F4-A284D22AA9D2}" type="presOf" srcId="{8FF4E953-E04A-4735-8F56-590E17AB0608}" destId="{573A7C91-CD6A-4843-9A04-6AE6A171FF5B}" srcOrd="0" destOrd="0" presId="urn:microsoft.com/office/officeart/2018/2/layout/IconLabelList"/>
    <dgm:cxn modelId="{686319A5-F283-4F94-ADED-E200D942BA9A}" type="presParOf" srcId="{AF72D312-00F7-4EAB-BBCC-F75797A8288C}" destId="{531CA72E-0450-4A29-B02E-679FFF26E93E}" srcOrd="0" destOrd="0" presId="urn:microsoft.com/office/officeart/2018/2/layout/IconLabelList"/>
    <dgm:cxn modelId="{1D60DF46-A734-42F1-98E0-51869319268D}" type="presParOf" srcId="{531CA72E-0450-4A29-B02E-679FFF26E93E}" destId="{6E79280A-9222-4705-9F09-BA5DF1B03E53}" srcOrd="0" destOrd="0" presId="urn:microsoft.com/office/officeart/2018/2/layout/IconLabelList"/>
    <dgm:cxn modelId="{1F0CDD5E-DACC-4FC6-987B-6104F5A0C243}" type="presParOf" srcId="{531CA72E-0450-4A29-B02E-679FFF26E93E}" destId="{45F8BC54-203F-4556-B2E4-325C0F7A1CE6}" srcOrd="1" destOrd="0" presId="urn:microsoft.com/office/officeart/2018/2/layout/IconLabelList"/>
    <dgm:cxn modelId="{85B02437-73E5-4201-8DB5-1B14557047CA}" type="presParOf" srcId="{531CA72E-0450-4A29-B02E-679FFF26E93E}" destId="{D724DBB2-0A61-4E68-BEE9-B9853F9AD22F}" srcOrd="2" destOrd="0" presId="urn:microsoft.com/office/officeart/2018/2/layout/IconLabelList"/>
    <dgm:cxn modelId="{20C644C3-BF6F-4747-B95A-1CC179537CAA}" type="presParOf" srcId="{AF72D312-00F7-4EAB-BBCC-F75797A8288C}" destId="{41290724-1D29-490B-BABE-FFA97CA8604E}" srcOrd="1" destOrd="0" presId="urn:microsoft.com/office/officeart/2018/2/layout/IconLabelList"/>
    <dgm:cxn modelId="{17A97F45-315E-4DE8-B20F-87FBCEAEE082}" type="presParOf" srcId="{AF72D312-00F7-4EAB-BBCC-F75797A8288C}" destId="{E29E2AC6-CCAA-4D5D-AA59-A0DF1FD4EE1F}" srcOrd="2" destOrd="0" presId="urn:microsoft.com/office/officeart/2018/2/layout/IconLabelList"/>
    <dgm:cxn modelId="{5CF94A6B-4577-42AC-A729-83A722EE4CA4}" type="presParOf" srcId="{E29E2AC6-CCAA-4D5D-AA59-A0DF1FD4EE1F}" destId="{71AE7065-FDCE-4D7D-BE87-62F7FB3D78ED}" srcOrd="0" destOrd="0" presId="urn:microsoft.com/office/officeart/2018/2/layout/IconLabelList"/>
    <dgm:cxn modelId="{5A8562C0-2743-4494-B9C1-DCD058EC5912}" type="presParOf" srcId="{E29E2AC6-CCAA-4D5D-AA59-A0DF1FD4EE1F}" destId="{F99DEB29-98E4-4834-A775-816AE05119F1}" srcOrd="1" destOrd="0" presId="urn:microsoft.com/office/officeart/2018/2/layout/IconLabelList"/>
    <dgm:cxn modelId="{C978EC99-DAD2-4D70-A16E-ECAB953F6CB8}" type="presParOf" srcId="{E29E2AC6-CCAA-4D5D-AA59-A0DF1FD4EE1F}" destId="{573A7C91-CD6A-4843-9A04-6AE6A171FF5B}" srcOrd="2" destOrd="0" presId="urn:microsoft.com/office/officeart/2018/2/layout/IconLabelList"/>
    <dgm:cxn modelId="{0EA5F993-48AC-4121-B38E-F350562D8836}" type="presParOf" srcId="{AF72D312-00F7-4EAB-BBCC-F75797A8288C}" destId="{F315AB04-6048-41B5-B9AC-C1AD7EF78A45}" srcOrd="3" destOrd="0" presId="urn:microsoft.com/office/officeart/2018/2/layout/IconLabelList"/>
    <dgm:cxn modelId="{1F47646D-48BB-4BA4-9D5F-1703170D7202}" type="presParOf" srcId="{AF72D312-00F7-4EAB-BBCC-F75797A8288C}" destId="{DACA943B-F3A3-4EC4-ADB3-04228F0E6B9F}" srcOrd="4" destOrd="0" presId="urn:microsoft.com/office/officeart/2018/2/layout/IconLabelList"/>
    <dgm:cxn modelId="{1F210D0C-BA61-45A3-8CF4-8333AA4BE2F4}" type="presParOf" srcId="{DACA943B-F3A3-4EC4-ADB3-04228F0E6B9F}" destId="{E655ADAE-E4A2-4AB6-B369-B8E5FB1F3DB1}" srcOrd="0" destOrd="0" presId="urn:microsoft.com/office/officeart/2018/2/layout/IconLabelList"/>
    <dgm:cxn modelId="{BC8F4A0B-E00A-4008-8919-729EA1022284}" type="presParOf" srcId="{DACA943B-F3A3-4EC4-ADB3-04228F0E6B9F}" destId="{B6F426C7-13CC-4F56-9C83-855E8718151F}" srcOrd="1" destOrd="0" presId="urn:microsoft.com/office/officeart/2018/2/layout/IconLabelList"/>
    <dgm:cxn modelId="{5F9688E2-7883-4104-A61D-3CFE84A23F41}" type="presParOf" srcId="{DACA943B-F3A3-4EC4-ADB3-04228F0E6B9F}" destId="{D0DA72B2-36EC-48CE-9F2F-BDAEF808E7A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BF31B-8B9F-4300-B3BA-EE691D98F6BD}">
      <dsp:nvSpPr>
        <dsp:cNvPr id="0" name=""/>
        <dsp:cNvSpPr/>
      </dsp:nvSpPr>
      <dsp:spPr>
        <a:xfrm>
          <a:off x="1747800" y="609132"/>
          <a:ext cx="1944000" cy="1944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71A5F6-8EFE-4E9F-A364-41E75BC0EB63}">
      <dsp:nvSpPr>
        <dsp:cNvPr id="0" name=""/>
        <dsp:cNvSpPr/>
      </dsp:nvSpPr>
      <dsp:spPr>
        <a:xfrm>
          <a:off x="559800" y="3023411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 little about who we are…</a:t>
          </a:r>
        </a:p>
      </dsp:txBody>
      <dsp:txXfrm>
        <a:off x="559800" y="3023411"/>
        <a:ext cx="4320000" cy="720000"/>
      </dsp:txXfrm>
    </dsp:sp>
    <dsp:sp modelId="{7622D7CF-A6EF-4A3B-BB67-04796814FC6C}">
      <dsp:nvSpPr>
        <dsp:cNvPr id="0" name=""/>
        <dsp:cNvSpPr/>
      </dsp:nvSpPr>
      <dsp:spPr>
        <a:xfrm>
          <a:off x="6823800" y="609132"/>
          <a:ext cx="1944000" cy="1944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3E253-7924-48CF-856A-A7997E699513}">
      <dsp:nvSpPr>
        <dsp:cNvPr id="0" name=""/>
        <dsp:cNvSpPr/>
      </dsp:nvSpPr>
      <dsp:spPr>
        <a:xfrm>
          <a:off x="5635800" y="3023411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…and why we’re here.</a:t>
          </a:r>
        </a:p>
      </dsp:txBody>
      <dsp:txXfrm>
        <a:off x="5635800" y="3023411"/>
        <a:ext cx="432000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33642-50DA-45DF-90EC-0E46F2B497FC}">
      <dsp:nvSpPr>
        <dsp:cNvPr id="0" name=""/>
        <dsp:cNvSpPr/>
      </dsp:nvSpPr>
      <dsp:spPr>
        <a:xfrm>
          <a:off x="0" y="0"/>
          <a:ext cx="5635647" cy="120548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Moving to execution</a:t>
          </a:r>
        </a:p>
      </dsp:txBody>
      <dsp:txXfrm>
        <a:off x="35307" y="35307"/>
        <a:ext cx="4334836" cy="1134870"/>
      </dsp:txXfrm>
    </dsp:sp>
    <dsp:sp modelId="{63F898F6-07BB-4A35-A182-C4F70BBD7392}">
      <dsp:nvSpPr>
        <dsp:cNvPr id="0" name=""/>
        <dsp:cNvSpPr/>
      </dsp:nvSpPr>
      <dsp:spPr>
        <a:xfrm>
          <a:off x="497263" y="1406399"/>
          <a:ext cx="5635647" cy="12054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Coordination drives success</a:t>
          </a:r>
          <a:endParaRPr lang="en-US" sz="3300" kern="1200" dirty="0"/>
        </a:p>
      </dsp:txBody>
      <dsp:txXfrm>
        <a:off x="532570" y="1441706"/>
        <a:ext cx="4284205" cy="1134870"/>
      </dsp:txXfrm>
    </dsp:sp>
    <dsp:sp modelId="{23D8F98B-7261-449D-9C4C-4192EB4F1E31}">
      <dsp:nvSpPr>
        <dsp:cNvPr id="0" name=""/>
        <dsp:cNvSpPr/>
      </dsp:nvSpPr>
      <dsp:spPr>
        <a:xfrm>
          <a:off x="994526" y="2812798"/>
          <a:ext cx="5635647" cy="12054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Setting up delivery</a:t>
          </a:r>
          <a:endParaRPr lang="en-US" sz="3300" kern="1200" dirty="0"/>
        </a:p>
      </dsp:txBody>
      <dsp:txXfrm>
        <a:off x="1029833" y="2848105"/>
        <a:ext cx="4284205" cy="1134870"/>
      </dsp:txXfrm>
    </dsp:sp>
    <dsp:sp modelId="{2D82A8C2-FD0B-4352-A66F-AD44DAC0C646}">
      <dsp:nvSpPr>
        <dsp:cNvPr id="0" name=""/>
        <dsp:cNvSpPr/>
      </dsp:nvSpPr>
      <dsp:spPr>
        <a:xfrm>
          <a:off x="4852082" y="914159"/>
          <a:ext cx="783565" cy="78356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028384" y="914159"/>
        <a:ext cx="430961" cy="589633"/>
      </dsp:txXfrm>
    </dsp:sp>
    <dsp:sp modelId="{A7F535C5-6953-4E29-B4C3-4956D464D044}">
      <dsp:nvSpPr>
        <dsp:cNvPr id="0" name=""/>
        <dsp:cNvSpPr/>
      </dsp:nvSpPr>
      <dsp:spPr>
        <a:xfrm>
          <a:off x="5349345" y="2312521"/>
          <a:ext cx="783565" cy="78356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525647" y="2312521"/>
        <a:ext cx="430961" cy="5896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72887-E703-4057-9879-A076F59B0C09}">
      <dsp:nvSpPr>
        <dsp:cNvPr id="0" name=""/>
        <dsp:cNvSpPr/>
      </dsp:nvSpPr>
      <dsp:spPr>
        <a:xfrm>
          <a:off x="410" y="1754183"/>
          <a:ext cx="1663600" cy="1996320"/>
        </a:xfrm>
        <a:prstGeom prst="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27" tIns="0" rIns="16432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Align stakeholders</a:t>
          </a:r>
        </a:p>
      </dsp:txBody>
      <dsp:txXfrm>
        <a:off x="410" y="2552711"/>
        <a:ext cx="1663600" cy="1197792"/>
      </dsp:txXfrm>
    </dsp:sp>
    <dsp:sp modelId="{70F423D7-D594-445A-BF9A-C76B4CF3DCC9}">
      <dsp:nvSpPr>
        <dsp:cNvPr id="0" name=""/>
        <dsp:cNvSpPr/>
      </dsp:nvSpPr>
      <dsp:spPr>
        <a:xfrm>
          <a:off x="410" y="1754183"/>
          <a:ext cx="1663600" cy="7985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27" tIns="165100" rIns="164327" bIns="1651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01</a:t>
          </a:r>
        </a:p>
      </dsp:txBody>
      <dsp:txXfrm>
        <a:off x="410" y="1754183"/>
        <a:ext cx="1663600" cy="798528"/>
      </dsp:txXfrm>
    </dsp:sp>
    <dsp:sp modelId="{3534F938-1067-4C1E-8361-A2AA431F615B}">
      <dsp:nvSpPr>
        <dsp:cNvPr id="0" name=""/>
        <dsp:cNvSpPr/>
      </dsp:nvSpPr>
      <dsp:spPr>
        <a:xfrm>
          <a:off x="1797099" y="1754183"/>
          <a:ext cx="1663600" cy="19963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27" tIns="0" rIns="16432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Set roles early</a:t>
          </a:r>
        </a:p>
      </dsp:txBody>
      <dsp:txXfrm>
        <a:off x="1797099" y="2552711"/>
        <a:ext cx="1663600" cy="1197792"/>
      </dsp:txXfrm>
    </dsp:sp>
    <dsp:sp modelId="{14811C56-9836-4624-AB0C-350F68FE32C4}">
      <dsp:nvSpPr>
        <dsp:cNvPr id="0" name=""/>
        <dsp:cNvSpPr/>
      </dsp:nvSpPr>
      <dsp:spPr>
        <a:xfrm>
          <a:off x="1797099" y="1754183"/>
          <a:ext cx="1663600" cy="7985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27" tIns="165100" rIns="164327" bIns="1651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02</a:t>
          </a:r>
        </a:p>
      </dsp:txBody>
      <dsp:txXfrm>
        <a:off x="1797099" y="1754183"/>
        <a:ext cx="1663600" cy="798528"/>
      </dsp:txXfrm>
    </dsp:sp>
    <dsp:sp modelId="{09C3F6E9-E415-4A1D-AF87-ABCEA4C4E727}">
      <dsp:nvSpPr>
        <dsp:cNvPr id="0" name=""/>
        <dsp:cNvSpPr/>
      </dsp:nvSpPr>
      <dsp:spPr>
        <a:xfrm>
          <a:off x="3593788" y="1754183"/>
          <a:ext cx="1663600" cy="19963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27" tIns="0" rIns="16432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Prevent delays</a:t>
          </a:r>
        </a:p>
      </dsp:txBody>
      <dsp:txXfrm>
        <a:off x="3593788" y="2552711"/>
        <a:ext cx="1663600" cy="1197792"/>
      </dsp:txXfrm>
    </dsp:sp>
    <dsp:sp modelId="{DF739B4D-A95C-4DB0-BB48-7ED9F67A98B2}">
      <dsp:nvSpPr>
        <dsp:cNvPr id="0" name=""/>
        <dsp:cNvSpPr/>
      </dsp:nvSpPr>
      <dsp:spPr>
        <a:xfrm>
          <a:off x="3593788" y="1754183"/>
          <a:ext cx="1663600" cy="7985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27" tIns="165100" rIns="164327" bIns="1651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03</a:t>
          </a:r>
        </a:p>
      </dsp:txBody>
      <dsp:txXfrm>
        <a:off x="3593788" y="1754183"/>
        <a:ext cx="1663600" cy="79852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655A2-08BB-4D24-9410-9C5855DCD7AC}">
      <dsp:nvSpPr>
        <dsp:cNvPr id="0" name=""/>
        <dsp:cNvSpPr/>
      </dsp:nvSpPr>
      <dsp:spPr>
        <a:xfrm>
          <a:off x="749040" y="1885949"/>
          <a:ext cx="801773" cy="80177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34011-531A-40F1-9E92-286500C7806E}">
      <dsp:nvSpPr>
        <dsp:cNvPr id="0" name=""/>
        <dsp:cNvSpPr/>
      </dsp:nvSpPr>
      <dsp:spPr>
        <a:xfrm>
          <a:off x="4536" y="2820425"/>
          <a:ext cx="2290781" cy="34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Define</a:t>
          </a:r>
        </a:p>
      </dsp:txBody>
      <dsp:txXfrm>
        <a:off x="4536" y="2820425"/>
        <a:ext cx="2290781" cy="343617"/>
      </dsp:txXfrm>
    </dsp:sp>
    <dsp:sp modelId="{928EC1F3-3CB3-4D16-A3A7-9129E72335DD}">
      <dsp:nvSpPr>
        <dsp:cNvPr id="0" name=""/>
        <dsp:cNvSpPr/>
      </dsp:nvSpPr>
      <dsp:spPr>
        <a:xfrm>
          <a:off x="4536" y="3225764"/>
          <a:ext cx="2290781" cy="1746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scope</a:t>
          </a:r>
        </a:p>
      </dsp:txBody>
      <dsp:txXfrm>
        <a:off x="4536" y="3225764"/>
        <a:ext cx="2290781" cy="1746284"/>
      </dsp:txXfrm>
    </dsp:sp>
    <dsp:sp modelId="{DC6196A6-B0CE-41C1-8017-0DF3CCE969E0}">
      <dsp:nvSpPr>
        <dsp:cNvPr id="0" name=""/>
        <dsp:cNvSpPr/>
      </dsp:nvSpPr>
      <dsp:spPr>
        <a:xfrm>
          <a:off x="3440708" y="1885949"/>
          <a:ext cx="801773" cy="80177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6778A-2B1B-458F-AA8F-2D4083F2B437}">
      <dsp:nvSpPr>
        <dsp:cNvPr id="0" name=""/>
        <dsp:cNvSpPr/>
      </dsp:nvSpPr>
      <dsp:spPr>
        <a:xfrm>
          <a:off x="2696204" y="2820425"/>
          <a:ext cx="2290781" cy="34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Identify</a:t>
          </a:r>
        </a:p>
      </dsp:txBody>
      <dsp:txXfrm>
        <a:off x="2696204" y="2820425"/>
        <a:ext cx="2290781" cy="343617"/>
      </dsp:txXfrm>
    </dsp:sp>
    <dsp:sp modelId="{E3513809-DFF6-4CBE-BBE8-AF4F441ABFA3}">
      <dsp:nvSpPr>
        <dsp:cNvPr id="0" name=""/>
        <dsp:cNvSpPr/>
      </dsp:nvSpPr>
      <dsp:spPr>
        <a:xfrm>
          <a:off x="2696204" y="3225764"/>
          <a:ext cx="2290781" cy="1746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funding</a:t>
          </a:r>
        </a:p>
      </dsp:txBody>
      <dsp:txXfrm>
        <a:off x="2696204" y="3225764"/>
        <a:ext cx="2290781" cy="1746284"/>
      </dsp:txXfrm>
    </dsp:sp>
    <dsp:sp modelId="{D266DB13-B930-4E51-A38E-E60CD594A1ED}">
      <dsp:nvSpPr>
        <dsp:cNvPr id="0" name=""/>
        <dsp:cNvSpPr/>
      </dsp:nvSpPr>
      <dsp:spPr>
        <a:xfrm>
          <a:off x="6132376" y="1885949"/>
          <a:ext cx="801773" cy="80177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0FDF9-FADD-452E-ACB7-905B400B187D}">
      <dsp:nvSpPr>
        <dsp:cNvPr id="0" name=""/>
        <dsp:cNvSpPr/>
      </dsp:nvSpPr>
      <dsp:spPr>
        <a:xfrm>
          <a:off x="5387872" y="2820425"/>
          <a:ext cx="2290781" cy="343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Engage</a:t>
          </a:r>
        </a:p>
      </dsp:txBody>
      <dsp:txXfrm>
        <a:off x="5387872" y="2820425"/>
        <a:ext cx="2290781" cy="343617"/>
      </dsp:txXfrm>
    </dsp:sp>
    <dsp:sp modelId="{AA6886EC-EC67-4F97-AEEF-ED9A21ADAFDC}">
      <dsp:nvSpPr>
        <dsp:cNvPr id="0" name=""/>
        <dsp:cNvSpPr/>
      </dsp:nvSpPr>
      <dsp:spPr>
        <a:xfrm>
          <a:off x="5387872" y="3225764"/>
          <a:ext cx="2290781" cy="1746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early</a:t>
          </a:r>
        </a:p>
      </dsp:txBody>
      <dsp:txXfrm>
        <a:off x="5387872" y="3225764"/>
        <a:ext cx="2290781" cy="17462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36BF2-E254-4067-86CF-1969B9D9AF55}">
      <dsp:nvSpPr>
        <dsp:cNvPr id="0" name=""/>
        <dsp:cNvSpPr/>
      </dsp:nvSpPr>
      <dsp:spPr>
        <a:xfrm>
          <a:off x="0" y="401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Begin </a:t>
          </a:r>
          <a:r>
            <a:rPr lang="en-US" sz="1600" u="none" kern="1200" dirty="0"/>
            <a:t>early</a:t>
          </a:r>
          <a:r>
            <a:rPr lang="en-US" sz="1600" kern="1200" dirty="0"/>
            <a:t>.</a:t>
          </a:r>
        </a:p>
      </dsp:txBody>
      <dsp:txXfrm>
        <a:off x="17991" y="22004"/>
        <a:ext cx="6227658" cy="332568"/>
      </dsp:txXfrm>
    </dsp:sp>
    <dsp:sp modelId="{4DB18C51-8C37-40A3-BDB6-2B4C21BE6AC9}">
      <dsp:nvSpPr>
        <dsp:cNvPr id="0" name=""/>
        <dsp:cNvSpPr/>
      </dsp:nvSpPr>
      <dsp:spPr>
        <a:xfrm>
          <a:off x="0" y="39848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Clearly </a:t>
          </a:r>
          <a:r>
            <a:rPr lang="en-US" sz="1600" u="none" kern="1200" dirty="0"/>
            <a:t>define</a:t>
          </a:r>
          <a:r>
            <a:rPr lang="en-US" sz="1600" kern="1200" dirty="0"/>
            <a:t> your project and budget.</a:t>
          </a:r>
        </a:p>
      </dsp:txBody>
      <dsp:txXfrm>
        <a:off x="17991" y="416474"/>
        <a:ext cx="6227658" cy="332568"/>
      </dsp:txXfrm>
    </dsp:sp>
    <dsp:sp modelId="{D63FD0F9-9699-4E12-B76B-D34051677ECC}">
      <dsp:nvSpPr>
        <dsp:cNvPr id="0" name=""/>
        <dsp:cNvSpPr/>
      </dsp:nvSpPr>
      <dsp:spPr>
        <a:xfrm>
          <a:off x="0" y="79295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Funding </a:t>
          </a:r>
          <a:r>
            <a:rPr lang="en-US" sz="1600" kern="1200" dirty="0"/>
            <a:t>agencies do not want to be the </a:t>
          </a:r>
          <a:r>
            <a:rPr lang="en-US" sz="1600" u="none" kern="1200" dirty="0"/>
            <a:t>first dollar </a:t>
          </a:r>
          <a:r>
            <a:rPr lang="en-US" sz="1600" kern="1200" dirty="0"/>
            <a:t>in on a project.</a:t>
          </a:r>
        </a:p>
      </dsp:txBody>
      <dsp:txXfrm>
        <a:off x="17991" y="810944"/>
        <a:ext cx="6227658" cy="332568"/>
      </dsp:txXfrm>
    </dsp:sp>
    <dsp:sp modelId="{2A4FCD3B-1AE2-495B-B908-CA54C8E6EEFA}">
      <dsp:nvSpPr>
        <dsp:cNvPr id="0" name=""/>
        <dsp:cNvSpPr/>
      </dsp:nvSpPr>
      <dsp:spPr>
        <a:xfrm>
          <a:off x="0" y="118742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kern="1200"/>
            <a:t>Know</a:t>
          </a:r>
          <a:r>
            <a:rPr lang="en-US" sz="1600" kern="1200"/>
            <a:t> </a:t>
          </a:r>
          <a:r>
            <a:rPr lang="en-US" sz="1600" kern="1200" dirty="0"/>
            <a:t>your funding source.</a:t>
          </a:r>
        </a:p>
      </dsp:txBody>
      <dsp:txXfrm>
        <a:off x="17991" y="1205414"/>
        <a:ext cx="6227658" cy="332568"/>
      </dsp:txXfrm>
    </dsp:sp>
    <dsp:sp modelId="{4A0E7F20-BAB8-40F8-8F87-8D64CA77809B}">
      <dsp:nvSpPr>
        <dsp:cNvPr id="0" name=""/>
        <dsp:cNvSpPr/>
      </dsp:nvSpPr>
      <dsp:spPr>
        <a:xfrm>
          <a:off x="0" y="158189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Look </a:t>
          </a:r>
          <a:r>
            <a:rPr lang="en-US" sz="1600" u="none" kern="1200" dirty="0"/>
            <a:t>locally</a:t>
          </a:r>
          <a:r>
            <a:rPr lang="en-US" sz="1600" kern="1200" dirty="0"/>
            <a:t> first.</a:t>
          </a:r>
        </a:p>
      </dsp:txBody>
      <dsp:txXfrm>
        <a:off x="17991" y="1599884"/>
        <a:ext cx="6227658" cy="332568"/>
      </dsp:txXfrm>
    </dsp:sp>
    <dsp:sp modelId="{0C2F1F3E-8D42-4456-9ACD-4C7F071EE8C8}">
      <dsp:nvSpPr>
        <dsp:cNvPr id="0" name=""/>
        <dsp:cNvSpPr/>
      </dsp:nvSpPr>
      <dsp:spPr>
        <a:xfrm>
          <a:off x="0" y="197636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Establish </a:t>
          </a:r>
          <a:r>
            <a:rPr lang="en-US" sz="1600" u="none" kern="1200" dirty="0"/>
            <a:t>personal contact </a:t>
          </a:r>
          <a:r>
            <a:rPr lang="en-US" sz="1600" kern="1200" dirty="0"/>
            <a:t>with the funding source.</a:t>
          </a:r>
        </a:p>
      </dsp:txBody>
      <dsp:txXfrm>
        <a:off x="17991" y="1994354"/>
        <a:ext cx="6227658" cy="332568"/>
      </dsp:txXfrm>
    </dsp:sp>
    <dsp:sp modelId="{12487617-9113-4F91-ADC4-C77D34FE8F5C}">
      <dsp:nvSpPr>
        <dsp:cNvPr id="0" name=""/>
        <dsp:cNvSpPr/>
      </dsp:nvSpPr>
      <dsp:spPr>
        <a:xfrm>
          <a:off x="0" y="237083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Understand how the application will be </a:t>
          </a:r>
          <a:r>
            <a:rPr lang="en-US" sz="1600" u="none" kern="1200" dirty="0"/>
            <a:t>evaluated</a:t>
          </a:r>
          <a:r>
            <a:rPr lang="en-US" sz="1600" kern="1200" dirty="0"/>
            <a:t>.</a:t>
          </a:r>
        </a:p>
      </dsp:txBody>
      <dsp:txXfrm>
        <a:off x="17991" y="2388824"/>
        <a:ext cx="6227658" cy="332568"/>
      </dsp:txXfrm>
    </dsp:sp>
    <dsp:sp modelId="{C70D47A2-A46B-465B-87DB-5F2DE752E7D1}">
      <dsp:nvSpPr>
        <dsp:cNvPr id="0" name=""/>
        <dsp:cNvSpPr/>
      </dsp:nvSpPr>
      <dsp:spPr>
        <a:xfrm>
          <a:off x="0" y="276530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Follow </a:t>
          </a:r>
          <a:r>
            <a:rPr lang="en-US" sz="1600" u="none" kern="1200" dirty="0"/>
            <a:t>instructions</a:t>
          </a:r>
          <a:r>
            <a:rPr lang="en-US" sz="1600" kern="1200" dirty="0"/>
            <a:t>.</a:t>
          </a:r>
        </a:p>
      </dsp:txBody>
      <dsp:txXfrm>
        <a:off x="17991" y="2783294"/>
        <a:ext cx="6227658" cy="332568"/>
      </dsp:txXfrm>
    </dsp:sp>
    <dsp:sp modelId="{C3A2D436-EFEE-421D-A746-E954A069AFE2}">
      <dsp:nvSpPr>
        <dsp:cNvPr id="0" name=""/>
        <dsp:cNvSpPr/>
      </dsp:nvSpPr>
      <dsp:spPr>
        <a:xfrm>
          <a:off x="0" y="315977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Ensure your application is r</a:t>
          </a:r>
          <a:r>
            <a:rPr lang="en-US" sz="1600" u="none" kern="1200" dirty="0"/>
            <a:t>eviewer-friendly.</a:t>
          </a:r>
        </a:p>
      </dsp:txBody>
      <dsp:txXfrm>
        <a:off x="17991" y="3177764"/>
        <a:ext cx="6227658" cy="332568"/>
      </dsp:txXfrm>
    </dsp:sp>
    <dsp:sp modelId="{A93C8028-EEFC-4B0C-9242-DD1814F11184}">
      <dsp:nvSpPr>
        <dsp:cNvPr id="0" name=""/>
        <dsp:cNvSpPr/>
      </dsp:nvSpPr>
      <dsp:spPr>
        <a:xfrm>
          <a:off x="0" y="355424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Massage the narrative </a:t>
          </a:r>
          <a:r>
            <a:rPr lang="en-US" sz="1600" u="none" kern="1200" dirty="0"/>
            <a:t>for clarity and succinctness. </a:t>
          </a:r>
        </a:p>
      </dsp:txBody>
      <dsp:txXfrm>
        <a:off x="17991" y="3572234"/>
        <a:ext cx="6227658" cy="332568"/>
      </dsp:txXfrm>
    </dsp:sp>
    <dsp:sp modelId="{5605E447-EBF7-43AB-A9DC-4ED4255092BB}">
      <dsp:nvSpPr>
        <dsp:cNvPr id="0" name=""/>
        <dsp:cNvSpPr/>
      </dsp:nvSpPr>
      <dsp:spPr>
        <a:xfrm>
          <a:off x="0" y="394871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u="none" kern="1200" dirty="0"/>
            <a:t>The first sentence of every paragraph is the most important</a:t>
          </a:r>
          <a:r>
            <a:rPr lang="en-US" sz="1600" kern="1200" dirty="0"/>
            <a:t>.</a:t>
          </a:r>
        </a:p>
      </dsp:txBody>
      <dsp:txXfrm>
        <a:off x="17991" y="3966704"/>
        <a:ext cx="6227658" cy="332568"/>
      </dsp:txXfrm>
    </dsp:sp>
    <dsp:sp modelId="{132AE496-6B4E-4FA0-AF55-F3D227F8822B}">
      <dsp:nvSpPr>
        <dsp:cNvPr id="0" name=""/>
        <dsp:cNvSpPr/>
      </dsp:nvSpPr>
      <dsp:spPr>
        <a:xfrm>
          <a:off x="0" y="434318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kern="1200" dirty="0"/>
            <a:t>Invest</a:t>
          </a:r>
          <a:r>
            <a:rPr lang="en-US" sz="1600" kern="1200" dirty="0"/>
            <a:t> in plans/renderings.</a:t>
          </a:r>
        </a:p>
      </dsp:txBody>
      <dsp:txXfrm>
        <a:off x="17991" y="4361174"/>
        <a:ext cx="6227658" cy="332568"/>
      </dsp:txXfrm>
    </dsp:sp>
    <dsp:sp modelId="{8E8478A9-8C51-4484-91F5-2E728B8115F2}">
      <dsp:nvSpPr>
        <dsp:cNvPr id="0" name=""/>
        <dsp:cNvSpPr/>
      </dsp:nvSpPr>
      <dsp:spPr>
        <a:xfrm>
          <a:off x="0" y="473765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Realize there are many </a:t>
          </a:r>
          <a:r>
            <a:rPr lang="en-US" sz="1600" u="none" kern="1200" dirty="0"/>
            <a:t>worthy</a:t>
          </a:r>
          <a:r>
            <a:rPr lang="en-US" sz="1600" kern="1200" dirty="0"/>
            <a:t> projects, but </a:t>
          </a:r>
          <a:r>
            <a:rPr lang="en-US" sz="1600" u="none" kern="1200" dirty="0"/>
            <a:t>limited resources</a:t>
          </a:r>
          <a:r>
            <a:rPr lang="en-US" sz="1600" kern="1200" dirty="0"/>
            <a:t>.</a:t>
          </a:r>
        </a:p>
      </dsp:txBody>
      <dsp:txXfrm>
        <a:off x="17991" y="4755644"/>
        <a:ext cx="6227658" cy="332568"/>
      </dsp:txXfrm>
    </dsp:sp>
    <dsp:sp modelId="{36724B71-D166-4FE2-8625-9F0FE2432036}">
      <dsp:nvSpPr>
        <dsp:cNvPr id="0" name=""/>
        <dsp:cNvSpPr/>
      </dsp:nvSpPr>
      <dsp:spPr>
        <a:xfrm>
          <a:off x="0" y="5132123"/>
          <a:ext cx="6263640" cy="36855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Have a </a:t>
          </a:r>
          <a:r>
            <a:rPr lang="en-US" sz="1600" u="none" kern="1200" dirty="0"/>
            <a:t>contingency</a:t>
          </a:r>
          <a:r>
            <a:rPr lang="en-US" sz="1600" kern="1200" dirty="0"/>
            <a:t> plan. </a:t>
          </a:r>
        </a:p>
      </dsp:txBody>
      <dsp:txXfrm>
        <a:off x="17991" y="5150114"/>
        <a:ext cx="6227658" cy="332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19686-371B-4B31-A8BC-BE0684E4E735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0DB9D-9B4C-459A-AFBB-671B13F06B2F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180AB-6A5E-474B-8811-33F2BC507DC3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Funding Strategy</a:t>
          </a:r>
        </a:p>
      </dsp:txBody>
      <dsp:txXfrm>
        <a:off x="836323" y="3399"/>
        <a:ext cx="9679276" cy="724089"/>
      </dsp:txXfrm>
    </dsp:sp>
    <dsp:sp modelId="{712C194C-166D-41CC-ADF5-8C59B7319B8B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4A43D-B680-4289-A93F-F6E2809F0D9F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F6972-19F6-45B7-85F1-70F1AB29E8BC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Project Phasing</a:t>
          </a:r>
        </a:p>
      </dsp:txBody>
      <dsp:txXfrm>
        <a:off x="836323" y="908511"/>
        <a:ext cx="9679276" cy="724089"/>
      </dsp:txXfrm>
    </dsp:sp>
    <dsp:sp modelId="{832B50D4-CB95-46DD-B4D9-F40AF6C70CCE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93B84-21E6-4D7B-B5A1-4F14090BB59D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EFCF1-10E2-453C-8FF0-2C3CFC03AE8C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Key Programs</a:t>
          </a:r>
        </a:p>
      </dsp:txBody>
      <dsp:txXfrm>
        <a:off x="836323" y="1813624"/>
        <a:ext cx="9679276" cy="724089"/>
      </dsp:txXfrm>
    </dsp:sp>
    <dsp:sp modelId="{DDE0D2E5-6A8F-4633-A147-240F34030739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2F5E8-2E3A-433C-AA66-E013B34E5C67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392AD-81CF-4386-9E4D-87886FD7DF28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USDA Coordination</a:t>
          </a:r>
        </a:p>
      </dsp:txBody>
      <dsp:txXfrm>
        <a:off x="836323" y="2718736"/>
        <a:ext cx="9679276" cy="724089"/>
      </dsp:txXfrm>
    </dsp:sp>
    <dsp:sp modelId="{2DFEA1AF-0EED-4FEF-AFD5-84283B7AF84D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DE041-BEFC-4B3D-8ECA-3D596961DEF7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4229CD-5960-4851-BACE-6E88D54CAFFF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Q&amp;A</a:t>
          </a:r>
        </a:p>
      </dsp:txBody>
      <dsp:txXfrm>
        <a:off x="836323" y="3623848"/>
        <a:ext cx="9679276" cy="724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CB7FA-5B41-4A29-89E8-3D3A7E96CDA7}">
      <dsp:nvSpPr>
        <dsp:cNvPr id="0" name=""/>
        <dsp:cNvSpPr/>
      </dsp:nvSpPr>
      <dsp:spPr>
        <a:xfrm>
          <a:off x="379476" y="0"/>
          <a:ext cx="5504687" cy="550468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52213-A0BA-47F7-96ED-CF568144248A}">
      <dsp:nvSpPr>
        <dsp:cNvPr id="0" name=""/>
        <dsp:cNvSpPr/>
      </dsp:nvSpPr>
      <dsp:spPr>
        <a:xfrm>
          <a:off x="902421" y="522945"/>
          <a:ext cx="2146828" cy="2146828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IEDA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DNR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SRF</a:t>
          </a:r>
        </a:p>
      </dsp:txBody>
      <dsp:txXfrm>
        <a:off x="1007221" y="627745"/>
        <a:ext cx="1937228" cy="1937228"/>
      </dsp:txXfrm>
    </dsp:sp>
    <dsp:sp modelId="{E96C3EF1-8274-464F-9C30-DC2D661647DC}">
      <dsp:nvSpPr>
        <dsp:cNvPr id="0" name=""/>
        <dsp:cNvSpPr/>
      </dsp:nvSpPr>
      <dsp:spPr>
        <a:xfrm>
          <a:off x="3214390" y="522945"/>
          <a:ext cx="2146828" cy="21468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Federal + state alignment</a:t>
          </a:r>
        </a:p>
      </dsp:txBody>
      <dsp:txXfrm>
        <a:off x="3319190" y="627745"/>
        <a:ext cx="1937228" cy="1937228"/>
      </dsp:txXfrm>
    </dsp:sp>
    <dsp:sp modelId="{CF2C3C03-7B6F-4F6A-8BD8-2E1AA2555E00}">
      <dsp:nvSpPr>
        <dsp:cNvPr id="0" name=""/>
        <dsp:cNvSpPr/>
      </dsp:nvSpPr>
      <dsp:spPr>
        <a:xfrm>
          <a:off x="902421" y="2834914"/>
          <a:ext cx="2146828" cy="21468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Rural priorities</a:t>
          </a:r>
        </a:p>
      </dsp:txBody>
      <dsp:txXfrm>
        <a:off x="1007221" y="2939714"/>
        <a:ext cx="1937228" cy="1937228"/>
      </dsp:txXfrm>
    </dsp:sp>
    <dsp:sp modelId="{29EB7873-CB76-41B1-859D-4B2BF634BA5C}">
      <dsp:nvSpPr>
        <dsp:cNvPr id="0" name=""/>
        <dsp:cNvSpPr/>
      </dsp:nvSpPr>
      <dsp:spPr>
        <a:xfrm>
          <a:off x="3214390" y="2834914"/>
          <a:ext cx="2146828" cy="21468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Funding trends</a:t>
          </a:r>
        </a:p>
      </dsp:txBody>
      <dsp:txXfrm>
        <a:off x="3319190" y="2939714"/>
        <a:ext cx="1937228" cy="19372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FE08B-65A3-45DD-A6F0-72B04F6CA87D}">
      <dsp:nvSpPr>
        <dsp:cNvPr id="0" name=""/>
        <dsp:cNvSpPr/>
      </dsp:nvSpPr>
      <dsp:spPr>
        <a:xfrm>
          <a:off x="0" y="2284"/>
          <a:ext cx="525780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7A7B2-A6E4-4F21-ABB5-60F4449FF2B3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1E860-8333-44AE-8F05-3BB98EA08BA6}">
      <dsp:nvSpPr>
        <dsp:cNvPr id="0" name=""/>
        <dsp:cNvSpPr/>
      </dsp:nvSpPr>
      <dsp:spPr>
        <a:xfrm>
          <a:off x="1337397" y="2284"/>
          <a:ext cx="392040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Clear scope</a:t>
          </a:r>
        </a:p>
      </dsp:txBody>
      <dsp:txXfrm>
        <a:off x="1337397" y="2284"/>
        <a:ext cx="3920402" cy="1157919"/>
      </dsp:txXfrm>
    </dsp:sp>
    <dsp:sp modelId="{516986FC-2099-41E4-BBF3-31AF5F272F8E}">
      <dsp:nvSpPr>
        <dsp:cNvPr id="0" name=""/>
        <dsp:cNvSpPr/>
      </dsp:nvSpPr>
      <dsp:spPr>
        <a:xfrm>
          <a:off x="0" y="1449684"/>
          <a:ext cx="525780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86238-C417-4364-96C7-E4E7902292C0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5FB58-2071-4868-893E-3F28916F96FF}">
      <dsp:nvSpPr>
        <dsp:cNvPr id="0" name=""/>
        <dsp:cNvSpPr/>
      </dsp:nvSpPr>
      <dsp:spPr>
        <a:xfrm>
          <a:off x="1337397" y="1449684"/>
          <a:ext cx="392040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Aligned priorities</a:t>
          </a:r>
        </a:p>
      </dsp:txBody>
      <dsp:txXfrm>
        <a:off x="1337397" y="1449684"/>
        <a:ext cx="3920402" cy="1157919"/>
      </dsp:txXfrm>
    </dsp:sp>
    <dsp:sp modelId="{C9472953-FADD-46B1-B515-17023200FB2C}">
      <dsp:nvSpPr>
        <dsp:cNvPr id="0" name=""/>
        <dsp:cNvSpPr/>
      </dsp:nvSpPr>
      <dsp:spPr>
        <a:xfrm>
          <a:off x="0" y="2897083"/>
          <a:ext cx="525780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F4F4E-E3C1-4C94-9E62-1B9327D8503B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2E356-A933-44C2-8A54-CF1320C3ED8E}">
      <dsp:nvSpPr>
        <dsp:cNvPr id="0" name=""/>
        <dsp:cNvSpPr/>
      </dsp:nvSpPr>
      <dsp:spPr>
        <a:xfrm>
          <a:off x="1337397" y="2897083"/>
          <a:ext cx="392040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Strong narrative</a:t>
          </a:r>
        </a:p>
      </dsp:txBody>
      <dsp:txXfrm>
        <a:off x="1337397" y="2897083"/>
        <a:ext cx="3920402" cy="1157919"/>
      </dsp:txXfrm>
    </dsp:sp>
    <dsp:sp modelId="{72C6D701-6B8F-454E-BDF8-4988155DDE9E}">
      <dsp:nvSpPr>
        <dsp:cNvPr id="0" name=""/>
        <dsp:cNvSpPr/>
      </dsp:nvSpPr>
      <dsp:spPr>
        <a:xfrm>
          <a:off x="0" y="4344483"/>
          <a:ext cx="525780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F68EB-76F5-4BC1-8A08-906AE9E3CA86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5ED5E-538A-4D47-A790-9AF8DD2BED59}">
      <dsp:nvSpPr>
        <dsp:cNvPr id="0" name=""/>
        <dsp:cNvSpPr/>
      </dsp:nvSpPr>
      <dsp:spPr>
        <a:xfrm>
          <a:off x="1337397" y="4344483"/>
          <a:ext cx="392040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Project readiness</a:t>
          </a:r>
        </a:p>
      </dsp:txBody>
      <dsp:txXfrm>
        <a:off x="1337397" y="4344483"/>
        <a:ext cx="3920402" cy="11579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247EC-4E26-438A-847B-AF7C777F0CBF}">
      <dsp:nvSpPr>
        <dsp:cNvPr id="0" name=""/>
        <dsp:cNvSpPr/>
      </dsp:nvSpPr>
      <dsp:spPr>
        <a:xfrm>
          <a:off x="1112997" y="330477"/>
          <a:ext cx="721406" cy="72140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7DD66-BE5F-4741-9B74-8ED15C2EC496}">
      <dsp:nvSpPr>
        <dsp:cNvPr id="0" name=""/>
        <dsp:cNvSpPr/>
      </dsp:nvSpPr>
      <dsp:spPr>
        <a:xfrm>
          <a:off x="672137" y="1310091"/>
          <a:ext cx="1603125" cy="64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Study / PER / Evaluation</a:t>
          </a:r>
        </a:p>
      </dsp:txBody>
      <dsp:txXfrm>
        <a:off x="672137" y="1310091"/>
        <a:ext cx="1603125" cy="641250"/>
      </dsp:txXfrm>
    </dsp:sp>
    <dsp:sp modelId="{EA36D535-B5A1-4947-8D3B-05AB89FA7AFB}">
      <dsp:nvSpPr>
        <dsp:cNvPr id="0" name=""/>
        <dsp:cNvSpPr/>
      </dsp:nvSpPr>
      <dsp:spPr>
        <a:xfrm>
          <a:off x="2996668" y="330477"/>
          <a:ext cx="721406" cy="72140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B86DD-58EB-40B2-956F-AD23CF6B26B1}">
      <dsp:nvSpPr>
        <dsp:cNvPr id="0" name=""/>
        <dsp:cNvSpPr/>
      </dsp:nvSpPr>
      <dsp:spPr>
        <a:xfrm>
          <a:off x="2555809" y="1310091"/>
          <a:ext cx="1603125" cy="64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Design</a:t>
          </a:r>
        </a:p>
      </dsp:txBody>
      <dsp:txXfrm>
        <a:off x="2555809" y="1310091"/>
        <a:ext cx="1603125" cy="641250"/>
      </dsp:txXfrm>
    </dsp:sp>
    <dsp:sp modelId="{E22226B0-1843-40AF-A2FF-DA5E9EA0859B}">
      <dsp:nvSpPr>
        <dsp:cNvPr id="0" name=""/>
        <dsp:cNvSpPr/>
      </dsp:nvSpPr>
      <dsp:spPr>
        <a:xfrm>
          <a:off x="4880340" y="330477"/>
          <a:ext cx="721406" cy="72140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00777-D9B3-44B8-B1A4-821185F2BA71}">
      <dsp:nvSpPr>
        <dsp:cNvPr id="0" name=""/>
        <dsp:cNvSpPr/>
      </dsp:nvSpPr>
      <dsp:spPr>
        <a:xfrm>
          <a:off x="4439481" y="1310091"/>
          <a:ext cx="1603125" cy="64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Construction</a:t>
          </a:r>
        </a:p>
      </dsp:txBody>
      <dsp:txXfrm>
        <a:off x="4439481" y="1310091"/>
        <a:ext cx="1603125" cy="641250"/>
      </dsp:txXfrm>
    </dsp:sp>
    <dsp:sp modelId="{996CA8BF-3CEB-4041-981A-8621E62E94C9}">
      <dsp:nvSpPr>
        <dsp:cNvPr id="0" name=""/>
        <dsp:cNvSpPr/>
      </dsp:nvSpPr>
      <dsp:spPr>
        <a:xfrm>
          <a:off x="2054832" y="2352123"/>
          <a:ext cx="721406" cy="72140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9E355-293F-4BF5-8B42-41D3F4441BE3}">
      <dsp:nvSpPr>
        <dsp:cNvPr id="0" name=""/>
        <dsp:cNvSpPr/>
      </dsp:nvSpPr>
      <dsp:spPr>
        <a:xfrm>
          <a:off x="1613973" y="3331737"/>
          <a:ext cx="1603125" cy="64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Sequencing matters</a:t>
          </a:r>
        </a:p>
      </dsp:txBody>
      <dsp:txXfrm>
        <a:off x="1613973" y="3331737"/>
        <a:ext cx="1603125" cy="641250"/>
      </dsp:txXfrm>
    </dsp:sp>
    <dsp:sp modelId="{8DDED79A-3AAA-466E-89D7-4FB497808A7F}">
      <dsp:nvSpPr>
        <dsp:cNvPr id="0" name=""/>
        <dsp:cNvSpPr/>
      </dsp:nvSpPr>
      <dsp:spPr>
        <a:xfrm>
          <a:off x="3938504" y="2352123"/>
          <a:ext cx="721406" cy="72140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8CEDB-D98E-49E3-AD5B-9FD5307B28FF}">
      <dsp:nvSpPr>
        <dsp:cNvPr id="0" name=""/>
        <dsp:cNvSpPr/>
      </dsp:nvSpPr>
      <dsp:spPr>
        <a:xfrm>
          <a:off x="3497645" y="3331737"/>
          <a:ext cx="1603125" cy="64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Coordination needed</a:t>
          </a:r>
        </a:p>
      </dsp:txBody>
      <dsp:txXfrm>
        <a:off x="3497645" y="3331737"/>
        <a:ext cx="1603125" cy="6412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9EF0C-E8E2-49BC-B930-559867E370F6}">
      <dsp:nvSpPr>
        <dsp:cNvPr id="0" name=""/>
        <dsp:cNvSpPr/>
      </dsp:nvSpPr>
      <dsp:spPr>
        <a:xfrm>
          <a:off x="727421" y="356401"/>
          <a:ext cx="1053126" cy="10531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870B1-74EA-46F6-8F2E-D72F50CB63FB}">
      <dsp:nvSpPr>
        <dsp:cNvPr id="0" name=""/>
        <dsp:cNvSpPr/>
      </dsp:nvSpPr>
      <dsp:spPr>
        <a:xfrm>
          <a:off x="83844" y="1739808"/>
          <a:ext cx="23402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Scope definition</a:t>
          </a:r>
        </a:p>
      </dsp:txBody>
      <dsp:txXfrm>
        <a:off x="83844" y="1739808"/>
        <a:ext cx="2340281" cy="720000"/>
      </dsp:txXfrm>
    </dsp:sp>
    <dsp:sp modelId="{FAB1B2D4-89CE-46D4-BFA4-E5F641A3E562}">
      <dsp:nvSpPr>
        <dsp:cNvPr id="0" name=""/>
        <dsp:cNvSpPr/>
      </dsp:nvSpPr>
      <dsp:spPr>
        <a:xfrm>
          <a:off x="3477251" y="356401"/>
          <a:ext cx="1053126" cy="10531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91AC2-B59B-46B4-9805-074F5C40D788}">
      <dsp:nvSpPr>
        <dsp:cNvPr id="0" name=""/>
        <dsp:cNvSpPr/>
      </dsp:nvSpPr>
      <dsp:spPr>
        <a:xfrm>
          <a:off x="2833674" y="1739808"/>
          <a:ext cx="23402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Community input</a:t>
          </a:r>
        </a:p>
      </dsp:txBody>
      <dsp:txXfrm>
        <a:off x="2833674" y="1739808"/>
        <a:ext cx="2340281" cy="720000"/>
      </dsp:txXfrm>
    </dsp:sp>
    <dsp:sp modelId="{82251FCF-CB08-4E98-9BB1-CCB90472FDDE}">
      <dsp:nvSpPr>
        <dsp:cNvPr id="0" name=""/>
        <dsp:cNvSpPr/>
      </dsp:nvSpPr>
      <dsp:spPr>
        <a:xfrm>
          <a:off x="727421" y="3044879"/>
          <a:ext cx="1053126" cy="10531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CF8FC-1FA4-4AD2-9202-75F5210F9DA9}">
      <dsp:nvSpPr>
        <dsp:cNvPr id="0" name=""/>
        <dsp:cNvSpPr/>
      </dsp:nvSpPr>
      <dsp:spPr>
        <a:xfrm>
          <a:off x="83844" y="4428286"/>
          <a:ext cx="23402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Cost estimates</a:t>
          </a:r>
        </a:p>
      </dsp:txBody>
      <dsp:txXfrm>
        <a:off x="83844" y="4428286"/>
        <a:ext cx="2340281" cy="720000"/>
      </dsp:txXfrm>
    </dsp:sp>
    <dsp:sp modelId="{71CD0497-8897-4CC7-A907-2A74F568C28E}">
      <dsp:nvSpPr>
        <dsp:cNvPr id="0" name=""/>
        <dsp:cNvSpPr/>
      </dsp:nvSpPr>
      <dsp:spPr>
        <a:xfrm>
          <a:off x="3477251" y="3044879"/>
          <a:ext cx="1053126" cy="10531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533FE-AE11-44C0-B684-BF98C753DD22}">
      <dsp:nvSpPr>
        <dsp:cNvPr id="0" name=""/>
        <dsp:cNvSpPr/>
      </dsp:nvSpPr>
      <dsp:spPr>
        <a:xfrm>
          <a:off x="2833674" y="4428286"/>
          <a:ext cx="23402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Implementation roadmap</a:t>
          </a:r>
        </a:p>
      </dsp:txBody>
      <dsp:txXfrm>
        <a:off x="2833674" y="4428286"/>
        <a:ext cx="2340281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3FF68-EA6F-4448-89D9-558FB108F3CF}">
      <dsp:nvSpPr>
        <dsp:cNvPr id="0" name=""/>
        <dsp:cNvSpPr/>
      </dsp:nvSpPr>
      <dsp:spPr>
        <a:xfrm>
          <a:off x="853123" y="148271"/>
          <a:ext cx="658916" cy="65891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0C265-CFEF-4C31-823C-488FE9617F4C}">
      <dsp:nvSpPr>
        <dsp:cNvPr id="0" name=""/>
        <dsp:cNvSpPr/>
      </dsp:nvSpPr>
      <dsp:spPr>
        <a:xfrm>
          <a:off x="450452" y="1026868"/>
          <a:ext cx="1464257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Layer funding sources</a:t>
          </a:r>
        </a:p>
      </dsp:txBody>
      <dsp:txXfrm>
        <a:off x="450452" y="1026868"/>
        <a:ext cx="1464257" cy="585703"/>
      </dsp:txXfrm>
    </dsp:sp>
    <dsp:sp modelId="{2C053672-E54D-4F86-83A1-429B92EAF8E9}">
      <dsp:nvSpPr>
        <dsp:cNvPr id="0" name=""/>
        <dsp:cNvSpPr/>
      </dsp:nvSpPr>
      <dsp:spPr>
        <a:xfrm>
          <a:off x="2573625" y="148271"/>
          <a:ext cx="658916" cy="65891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6131C-9968-4A28-A362-D03FD63A7487}">
      <dsp:nvSpPr>
        <dsp:cNvPr id="0" name=""/>
        <dsp:cNvSpPr/>
      </dsp:nvSpPr>
      <dsp:spPr>
        <a:xfrm>
          <a:off x="2170955" y="1026868"/>
          <a:ext cx="1464257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Time applications</a:t>
          </a:r>
        </a:p>
      </dsp:txBody>
      <dsp:txXfrm>
        <a:off x="2170955" y="1026868"/>
        <a:ext cx="1464257" cy="585703"/>
      </dsp:txXfrm>
    </dsp:sp>
    <dsp:sp modelId="{4CAA206B-9049-4B40-88BA-FE3B6F8ADE0A}">
      <dsp:nvSpPr>
        <dsp:cNvPr id="0" name=""/>
        <dsp:cNvSpPr/>
      </dsp:nvSpPr>
      <dsp:spPr>
        <a:xfrm>
          <a:off x="1713374" y="1978635"/>
          <a:ext cx="658916" cy="65891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0BCED7-BE24-4CCB-B9E2-8C851C489B86}">
      <dsp:nvSpPr>
        <dsp:cNvPr id="0" name=""/>
        <dsp:cNvSpPr/>
      </dsp:nvSpPr>
      <dsp:spPr>
        <a:xfrm>
          <a:off x="1310703" y="2857232"/>
          <a:ext cx="1464257" cy="585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Leverage awards</a:t>
          </a:r>
        </a:p>
      </dsp:txBody>
      <dsp:txXfrm>
        <a:off x="1310703" y="2857232"/>
        <a:ext cx="1464257" cy="5857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38818-8B48-4978-848D-F9A548784572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2DC64-2E5F-44F0-AA71-EF675EF6E9D0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DE737-F6C0-44F3-956C-2B0A51B14C05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Match planning</a:t>
          </a:r>
        </a:p>
      </dsp:txBody>
      <dsp:txXfrm>
        <a:off x="1844034" y="682"/>
        <a:ext cx="4401230" cy="1596566"/>
      </dsp:txXfrm>
    </dsp:sp>
    <dsp:sp modelId="{D2198621-5D1E-4267-AD33-6B5F693E55AD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29705-D148-4B6C-9690-6DEFB10843C5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173D5-938C-4E0E-9821-D1A42BB32556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Rate impacts</a:t>
          </a:r>
        </a:p>
      </dsp:txBody>
      <dsp:txXfrm>
        <a:off x="1844034" y="1996390"/>
        <a:ext cx="4401230" cy="1596566"/>
      </dsp:txXfrm>
    </dsp:sp>
    <dsp:sp modelId="{60AE2B56-9CE5-4255-8027-9E019F1B8D2B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2320C-37B4-4F15-B57B-A90980320CEB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9EF78-C7A8-431C-9BE2-D04548F60296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Affordability</a:t>
          </a:r>
        </a:p>
      </dsp:txBody>
      <dsp:txXfrm>
        <a:off x="1844034" y="3992098"/>
        <a:ext cx="4401230" cy="15965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9280A-9222-4705-9F09-BA5DF1B03E53}">
      <dsp:nvSpPr>
        <dsp:cNvPr id="0" name=""/>
        <dsp:cNvSpPr/>
      </dsp:nvSpPr>
      <dsp:spPr>
        <a:xfrm>
          <a:off x="1212569" y="987197"/>
          <a:ext cx="1300252" cy="130025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4DBB2-0A61-4E68-BEE9-B9853F9AD22F}">
      <dsp:nvSpPr>
        <dsp:cNvPr id="0" name=""/>
        <dsp:cNvSpPr/>
      </dsp:nvSpPr>
      <dsp:spPr>
        <a:xfrm>
          <a:off x="417971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Common pitfalls</a:t>
          </a:r>
        </a:p>
      </dsp:txBody>
      <dsp:txXfrm>
        <a:off x="417971" y="2644140"/>
        <a:ext cx="2889450" cy="720000"/>
      </dsp:txXfrm>
    </dsp:sp>
    <dsp:sp modelId="{71AE7065-FDCE-4D7D-BE87-62F7FB3D78ED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A7C91-CD6A-4843-9A04-6AE6A171FF5B}">
      <dsp:nvSpPr>
        <dsp:cNvPr id="0" name=""/>
        <dsp:cNvSpPr/>
      </dsp:nvSpPr>
      <dsp:spPr>
        <a:xfrm>
          <a:off x="3813075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Delays</a:t>
          </a:r>
        </a:p>
      </dsp:txBody>
      <dsp:txXfrm>
        <a:off x="3813075" y="2644140"/>
        <a:ext cx="2889450" cy="720000"/>
      </dsp:txXfrm>
    </dsp:sp>
    <dsp:sp modelId="{E655ADAE-E4A2-4AB6-B369-B8E5FB1F3DB1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A72B2-36EC-48CE-9F2F-BDAEF808E7AF}">
      <dsp:nvSpPr>
        <dsp:cNvPr id="0" name=""/>
        <dsp:cNvSpPr/>
      </dsp:nvSpPr>
      <dsp:spPr>
        <a:xfrm>
          <a:off x="7208178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Documentation issues</a:t>
          </a:r>
        </a:p>
      </dsp:txBody>
      <dsp:txXfrm>
        <a:off x="7208178" y="2644140"/>
        <a:ext cx="28894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9F2F7B9-BB27-495A-971D-E155925C131A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49649A1-FA39-4C52-9B76-A81E3FE7F4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3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E69FE-F523-43C8-9366-8E7E64874C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2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7F5C4-9A88-48FD-A39A-6D67913B5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21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649A1-FA39-4C52-9B76-A81E3FE7F44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4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over 50 programs to help support rural America. This is a view of Oskaloosa, Iowa. Business and academic entities located there have been the recipient of USDA RD grants and loans.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$740 million invested in Iowa in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</a:t>
            </a:r>
          </a:p>
          <a:p>
            <a:pPr marL="627063" marR="0" lvl="2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 creation and economic development</a:t>
            </a:r>
          </a:p>
          <a:p>
            <a:pPr marL="627063" marR="0" lvl="2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Improvements to critical infrastructure</a:t>
            </a:r>
          </a:p>
          <a:p>
            <a:pPr marL="627063" marR="0" lvl="2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Upgrades to essential community facilities</a:t>
            </a:r>
          </a:p>
          <a:p>
            <a:pPr marL="627063" marR="0" lvl="2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Housing opportunities</a:t>
            </a:r>
          </a:p>
          <a:p>
            <a:pPr marL="627063" marR="0" lvl="2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50+ programs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A0FA1-ADE9-0647-BE3D-7CA3179F4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779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FDAED-F3E5-2901-1E40-C139D127D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E3EF52-6C99-536C-05CC-2691CC8B5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C99589-F4A7-8235-9785-FBEDCFED6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over 50 programs to help support rural America. This is a view of Oskaloosa, Iowa. Business and academic entities located there have been the recipient of USDA RD grants and loans.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$740 million invested in Iowa in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</a:t>
            </a:r>
          </a:p>
          <a:p>
            <a:pPr marL="627063" marR="0" lvl="2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Job creation and economic development</a:t>
            </a:r>
          </a:p>
          <a:p>
            <a:pPr marL="627063" marR="0" lvl="2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Improvements to critical infrastructure</a:t>
            </a:r>
          </a:p>
          <a:p>
            <a:pPr marL="627063" marR="0" lvl="2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Upgrades to essential community facilities</a:t>
            </a:r>
          </a:p>
          <a:p>
            <a:pPr marL="627063" marR="0" lvl="2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Housing opportunities</a:t>
            </a:r>
          </a:p>
          <a:p>
            <a:pPr marL="627063" marR="0" lvl="2" indent="-2873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50+ programs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D972D-779E-7F09-7AD0-15EB86988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A0FA1-ADE9-0647-BE3D-7CA3179F4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2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A0FA1-ADE9-0647-BE3D-7CA3179F4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326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A0FA1-ADE9-0647-BE3D-7CA3179F4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42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A0FA1-ADE9-0647-BE3D-7CA3179F4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833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F1C2B-B33D-038D-C735-6046CB1C7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A6A-00C6-565E-1F14-9D5B95142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63DBBD-A844-103B-2F58-10D49D9E3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DA3AA-37B2-AFFD-D799-35986538BC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A0FA1-ADE9-0647-BE3D-7CA3179F4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31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A0FA1-ADE9-0647-BE3D-7CA3179F4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67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D2DDC-92AA-37C6-925C-A908EF37F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50B729-A72D-352F-4776-21578FEFE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70F448-BE8B-0C00-26BC-D3CA87335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4060F-EF36-D035-5A5B-9BB194BAD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A0FA1-ADE9-0647-BE3D-7CA3179F4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LA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043B07-DF1D-BEA1-FD68-C9C3701942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932" y="5822196"/>
            <a:ext cx="6406781" cy="1107996"/>
          </a:xfrm>
        </p:spPr>
        <p:txBody>
          <a:bodyPr>
            <a:normAutofit/>
          </a:bodyPr>
          <a:lstStyle>
            <a:lvl1pPr>
              <a:defRPr sz="2400" spc="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slide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52C342F4-A29A-0B3B-15C1-A4767CF7B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933" y="4618930"/>
            <a:ext cx="6406781" cy="1107996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AE66484A-18AB-45DA-3008-5969D689A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36" y="5439234"/>
            <a:ext cx="610027" cy="73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7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46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F3752A-EBC1-B84E-8A15-AA1B368F8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313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6A61AA0-9DC2-2240-A7DF-F0AFD5D9B9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70399"/>
            <a:ext cx="12192000" cy="23876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44306AA-03E9-5640-A45B-64EF9C78A1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B781210-C851-894B-A7FC-84BCC6EEB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9" y="4831426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70B05C5-F7EA-4D4E-BD7E-769BEB0BB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9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27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D257CE-80DB-C040-B3A5-26E0D98F5E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2556" y="6108280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07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CEE57E3-D030-3647-98A4-94A3EF863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4C094D2-B527-9740-9605-C3C2352F80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4479"/>
          <a:stretch/>
        </p:blipFill>
        <p:spPr>
          <a:xfrm>
            <a:off x="0" y="0"/>
            <a:ext cx="12192000" cy="1750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91E0A-35E3-8047-B62E-E7DB7B13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5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AFDC-492D-CB4D-B02A-4A44B4604C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2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3391934-47CE-984D-9759-E3A6F9D7CD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6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1ABFE1-3896-CD45-A87D-3DA4DFCE489D}"/>
              </a:ext>
            </a:extLst>
          </p:cNvPr>
          <p:cNvSpPr/>
          <p:nvPr userDrawn="1"/>
        </p:nvSpPr>
        <p:spPr>
          <a:xfrm>
            <a:off x="0" y="-2"/>
            <a:ext cx="12192000" cy="1750259"/>
          </a:xfrm>
          <a:prstGeom prst="rect">
            <a:avLst/>
          </a:prstGeom>
          <a:solidFill>
            <a:srgbClr val="16254C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5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AFDC-492D-CB4D-B02A-4A44B4604C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03AEF7-F590-D544-8496-ABE8662B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00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E8AE17D-E90B-A846-BEDE-DAC9A6F05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9498A-9AA1-6246-828C-D8B12C2A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9A2B2-7B92-924A-8FD4-9F800634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75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DB7A7-5E42-5F40-AE06-E30E8196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AFDC-492D-CB4D-B02A-4A44B4604C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4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7516C73C-32A0-63F0-8889-894309E075B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47608" y="3956597"/>
            <a:ext cx="8096865" cy="1107996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175017E-73E3-0B08-AEFB-DA16A53FC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5504" y="3452949"/>
            <a:ext cx="3200400" cy="2697480"/>
          </a:xfrm>
        </p:spPr>
        <p:txBody>
          <a:bodyPr>
            <a:noAutofit/>
          </a:bodyPr>
          <a:lstStyle>
            <a:lvl1pPr algn="r">
              <a:defRPr sz="19900"/>
            </a:lvl1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082278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7516C73C-32A0-63F0-8889-894309E075B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47608" y="3956597"/>
            <a:ext cx="8096865" cy="2131382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175017E-73E3-0B08-AEFB-DA16A53FC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5504" y="3452949"/>
            <a:ext cx="3200400" cy="2697480"/>
          </a:xfrm>
        </p:spPr>
        <p:txBody>
          <a:bodyPr>
            <a:noAutofit/>
          </a:bodyPr>
          <a:lstStyle>
            <a:lvl1pPr algn="r">
              <a:defRPr sz="19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31351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2434C2B-688F-9883-1F6A-FC88E7CCE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61" y="6083206"/>
            <a:ext cx="3398378" cy="779779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09850E9-F3B8-B44E-87FE-B46971AD26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760" y="1774450"/>
            <a:ext cx="533400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87E74D8-A157-0A9F-FC4C-CB91FA63BC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9360" y="1774450"/>
            <a:ext cx="4221481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7156017-5166-A4F2-69C3-DB0AB1353C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760" y="2384050"/>
            <a:ext cx="533400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4F294B2-805B-1145-BEDB-5ACF95794E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9360" y="2384050"/>
            <a:ext cx="4221481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58D4D5D-9216-3E85-CA52-9F89377ABD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60" y="2993650"/>
            <a:ext cx="533400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9AC7848E-C095-ACF0-8419-29838BC074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9360" y="2993650"/>
            <a:ext cx="4221481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CEE349B-4009-953C-5947-97BB6166D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760" y="3603250"/>
            <a:ext cx="533400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56C867B8-4CF5-C245-FE81-ED6ECE66FB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9360" y="3603250"/>
            <a:ext cx="4221481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4FC099F-A5D7-34BE-8740-75EA2C8612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760" y="4212850"/>
            <a:ext cx="533400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316DB96-7BB8-A23C-9385-2B91369C80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79360" y="4212850"/>
            <a:ext cx="4221481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F670C4C-9D5A-D4B8-9C2F-5809703B96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760" y="4822450"/>
            <a:ext cx="533400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0FD3138-5869-B580-CDC7-14A46B440C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79360" y="4822450"/>
            <a:ext cx="4221481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spc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E9664-0006-D410-14FB-6DF7000A238D}"/>
              </a:ext>
            </a:extLst>
          </p:cNvPr>
          <p:cNvSpPr txBox="1"/>
          <p:nvPr userDrawn="1"/>
        </p:nvSpPr>
        <p:spPr>
          <a:xfrm>
            <a:off x="8855243" y="179454"/>
            <a:ext cx="32367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30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Calibri"/>
              </a:rPr>
              <a:t>TEAM OR AUDIENCE</a:t>
            </a:r>
            <a:endParaRPr kumimoji="0" lang="en-US" sz="1100" b="1" i="0" u="none" strike="noStrike" kern="0" cap="none" spc="30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65123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4997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6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B99A40-24DE-4538-8985-32AAF462CC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942" y="0"/>
            <a:ext cx="8382742" cy="1277435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Tap to add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303896-0445-1894-6A1D-882BE5655234}"/>
              </a:ext>
            </a:extLst>
          </p:cNvPr>
          <p:cNvSpPr txBox="1"/>
          <p:nvPr userDrawn="1"/>
        </p:nvSpPr>
        <p:spPr>
          <a:xfrm>
            <a:off x="8855243" y="179454"/>
            <a:ext cx="32367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30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Calibri"/>
              </a:rPr>
              <a:t>TEAM OR AUDIENCE</a:t>
            </a:r>
            <a:endParaRPr kumimoji="0" lang="en-US" sz="1100" b="1" i="0" u="none" strike="noStrike" kern="0" cap="none" spc="30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5230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5855" y="1452880"/>
            <a:ext cx="10930556" cy="2072373"/>
          </a:xfrm>
        </p:spPr>
        <p:txBody>
          <a:bodyPr/>
          <a:lstStyle>
            <a:lvl2pPr marL="284163" indent="-223838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 dirty="0"/>
              <a:t>Tap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99A40-24DE-4538-8985-32AAF462CC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942" y="0"/>
            <a:ext cx="8563216" cy="1277435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Tap to add title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ABBBFA9-0524-1621-5D9E-B3EC1DE2C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0031" y="4500230"/>
            <a:ext cx="3448412" cy="2370469"/>
          </a:xfrm>
          <a:solidFill>
            <a:schemeClr val="bg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4EBBC70D-6562-F805-7979-157409C4A5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24231" y="4500230"/>
            <a:ext cx="3555859" cy="2370469"/>
          </a:xfrm>
          <a:solidFill>
            <a:schemeClr val="bg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CFBFA16F-7BBE-E6AA-749E-A3AF80C43A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01" y="4500230"/>
            <a:ext cx="3494698" cy="2370469"/>
          </a:xfrm>
          <a:solidFill>
            <a:schemeClr val="bg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796333D4-1C5B-70E2-65BB-3F79A67B3B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000" y="3800928"/>
            <a:ext cx="3284584" cy="584200"/>
          </a:xfrm>
        </p:spPr>
        <p:txBody>
          <a:bodyPr vert="horz" lIns="0" tIns="0" rIns="0" bIns="0" rtlCol="0" anchor="b">
            <a:noAutofit/>
          </a:bodyPr>
          <a:lstStyle>
            <a:lvl1pPr marL="0" indent="0" algn="l">
              <a:buNone/>
              <a:defRPr lang="en-US" sz="1800" b="1" dirty="0" smtClean="0">
                <a:solidFill>
                  <a:schemeClr val="tx1"/>
                </a:solidFill>
                <a:ea typeface="+mj-ea"/>
                <a:cs typeface="+mj-cs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85750" lvl="0" indent="-285750">
              <a:lnSpc>
                <a:spcPts val="2000"/>
              </a:lnSpc>
              <a:spcBef>
                <a:spcPct val="0"/>
              </a:spcBef>
            </a:pPr>
            <a:r>
              <a:rPr lang="en-US"/>
              <a:t>Caption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98E9E5C-6964-F254-7133-86264B9BD6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24231" y="3800928"/>
            <a:ext cx="3284584" cy="584200"/>
          </a:xfrm>
        </p:spPr>
        <p:txBody>
          <a:bodyPr vert="horz" lIns="0" tIns="0" rIns="0" bIns="0" rtlCol="0" anchor="b">
            <a:noAutofit/>
          </a:bodyPr>
          <a:lstStyle>
            <a:lvl1pPr marL="0" indent="0" algn="l">
              <a:buNone/>
              <a:defRPr lang="en-US" sz="1800" b="1" dirty="0" smtClean="0">
                <a:solidFill>
                  <a:schemeClr val="tx1"/>
                </a:solidFill>
                <a:ea typeface="+mj-ea"/>
                <a:cs typeface="+mj-cs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85750" lvl="0" indent="-285750">
              <a:lnSpc>
                <a:spcPts val="2000"/>
              </a:lnSpc>
              <a:spcBef>
                <a:spcPct val="0"/>
              </a:spcBef>
            </a:pPr>
            <a:r>
              <a:rPr lang="en-US"/>
              <a:t>Caption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7B632CE3-7310-52AF-1E58-0A0A613C08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0030" y="3800928"/>
            <a:ext cx="3284584" cy="584200"/>
          </a:xfrm>
        </p:spPr>
        <p:txBody>
          <a:bodyPr vert="horz" lIns="0" tIns="0" rIns="0" bIns="0" rtlCol="0" anchor="b">
            <a:noAutofit/>
          </a:bodyPr>
          <a:lstStyle>
            <a:lvl1pPr marL="0" indent="0" algn="l">
              <a:buNone/>
              <a:defRPr lang="en-US" sz="1800" b="1" dirty="0" smtClean="0">
                <a:solidFill>
                  <a:schemeClr val="tx1"/>
                </a:solidFill>
                <a:ea typeface="+mj-ea"/>
                <a:cs typeface="+mj-cs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85750" lvl="0" indent="-285750">
              <a:lnSpc>
                <a:spcPts val="2000"/>
              </a:lnSpc>
              <a:spcBef>
                <a:spcPct val="0"/>
              </a:spcBef>
            </a:pPr>
            <a:r>
              <a:rPr lang="en-US"/>
              <a:t>Caption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59F4C-F186-04A7-EE98-0F07F1932571}"/>
              </a:ext>
            </a:extLst>
          </p:cNvPr>
          <p:cNvSpPr txBox="1"/>
          <p:nvPr userDrawn="1"/>
        </p:nvSpPr>
        <p:spPr>
          <a:xfrm>
            <a:off x="8855243" y="179454"/>
            <a:ext cx="32367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30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Calibri"/>
              </a:rPr>
              <a:t>TEAM OR AUDIENCE</a:t>
            </a:r>
            <a:endParaRPr kumimoji="0" lang="en-US" sz="1100" b="1" i="0" u="none" strike="noStrike" kern="0" cap="none" spc="30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6450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21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590" y="48087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59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26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26" r:id="rId2"/>
    <p:sldLayoutId id="2147484035" r:id="rId3"/>
    <p:sldLayoutId id="2147484036" r:id="rId4"/>
    <p:sldLayoutId id="2147483660" r:id="rId5"/>
    <p:sldLayoutId id="2147484034" r:id="rId6"/>
    <p:sldLayoutId id="2147484037" r:id="rId7"/>
    <p:sldLayoutId id="2147484038" r:id="rId8"/>
    <p:sldLayoutId id="2147484039" r:id="rId9"/>
    <p:sldLayoutId id="214748404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284163" indent="-2238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57200" indent="-1730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741363" indent="-2238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413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79DFE-2D07-4E4C-BEA9-7A88E8BE527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472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8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rd.usda.gov/programs-services/rd-apply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all-programs/water-environmental-program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iowacommunityprograms@usda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iowabusinessprograms@usda.go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rd.usda.gov/sites/default/files/RD_ProgramMatrix.pdf" TargetMode="Externa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71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40" y="1138266"/>
            <a:ext cx="5984648" cy="12146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 dirty="0">
                <a:latin typeface="+mj-lt"/>
                <a:ea typeface="+mj-ea"/>
                <a:cs typeface="+mj-cs"/>
              </a:rPr>
              <a:t>IMFOA 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4800" kern="1200" dirty="0">
                <a:latin typeface="+mj-lt"/>
                <a:ea typeface="+mj-ea"/>
                <a:cs typeface="+mj-cs"/>
              </a:rPr>
              <a:t>Funding Seminar</a:t>
            </a:r>
          </a:p>
        </p:txBody>
      </p: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39" y="2386362"/>
            <a:ext cx="5984648" cy="363614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5000"/>
              </a:lnSpc>
              <a:spcBef>
                <a:spcPts val="1000"/>
              </a:spcBef>
            </a:pPr>
            <a:r>
              <a:rPr lang="en-US" i="1" kern="1200" dirty="0">
                <a:latin typeface="+mn-lt"/>
                <a:ea typeface="+mn-ea"/>
                <a:cs typeface="+mn-cs"/>
              </a:rPr>
              <a:t>Developing a Municipal Funding Strategy in Partnership with USDA</a:t>
            </a:r>
          </a:p>
          <a:p>
            <a:pPr>
              <a:spcBef>
                <a:spcPts val="1000"/>
              </a:spcBef>
            </a:pPr>
            <a:endParaRPr lang="en-US" sz="2000" i="1" dirty="0"/>
          </a:p>
          <a:p>
            <a:pPr>
              <a:spcBef>
                <a:spcPts val="1200"/>
              </a:spcBef>
              <a:spcAft>
                <a:spcPts val="0"/>
              </a:spcAft>
            </a:pPr>
            <a:endParaRPr lang="en-US" sz="2000" b="1" dirty="0"/>
          </a:p>
          <a:p>
            <a:pPr>
              <a:spcBef>
                <a:spcPts val="3800"/>
              </a:spcBef>
              <a:spcAft>
                <a:spcPts val="0"/>
              </a:spcAft>
            </a:pPr>
            <a:r>
              <a:rPr lang="en-US" sz="2000" b="1" dirty="0"/>
              <a:t>Dee Fischer</a:t>
            </a:r>
            <a:r>
              <a:rPr lang="en-US" sz="2000" dirty="0"/>
              <a:t>, USDA Iowa Rural Development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1" dirty="0"/>
              <a:t>Gene Gettys</a:t>
            </a:r>
            <a:r>
              <a:rPr lang="en-US" sz="2000" dirty="0"/>
              <a:t>, JEO Consulting Group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-US" sz="2000" b="1" kern="1200" dirty="0">
                <a:latin typeface="+mn-lt"/>
                <a:ea typeface="+mn-ea"/>
                <a:cs typeface="+mn-cs"/>
              </a:rPr>
              <a:t>Erin Pingel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, JEO Consulting Group</a:t>
            </a:r>
          </a:p>
        </p:txBody>
      </p:sp>
      <p:pic>
        <p:nvPicPr>
          <p:cNvPr id="7" name="Graphic 6" descr="Park scene">
            <a:extLst>
              <a:ext uri="{FF2B5EF4-FFF2-40B4-BE49-F238E27FC236}">
                <a16:creationId xmlns:a16="http://schemas.microsoft.com/office/drawing/2014/main" id="{F0024CA3-94E1-B171-E570-0367CCFB06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23818" y="1546240"/>
            <a:ext cx="4884235" cy="50267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Autofit/>
          </a:bodyPr>
          <a:lstStyle/>
          <a:p>
            <a:r>
              <a:rPr lang="en-US" sz="3200" dirty="0"/>
              <a:t>Stacking &amp; </a:t>
            </a:r>
            <a:br>
              <a:rPr lang="en-US" sz="3200" dirty="0"/>
            </a:br>
            <a:r>
              <a:rPr lang="en-US" sz="3200" dirty="0"/>
              <a:t>Sequencing Funding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staircase on a white wall">
            <a:extLst>
              <a:ext uri="{FF2B5EF4-FFF2-40B4-BE49-F238E27FC236}">
                <a16:creationId xmlns:a16="http://schemas.microsoft.com/office/drawing/2014/main" id="{A5529B59-CBAD-73A1-2BE5-00763841D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r="23847" b="-1"/>
          <a:stretch>
            <a:fillRect/>
          </a:stretch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475F071-7223-37AB-D7E5-6F19AE3395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003189"/>
              </p:ext>
            </p:extLst>
          </p:nvPr>
        </p:nvGraphicFramePr>
        <p:xfrm>
          <a:off x="762000" y="2551176"/>
          <a:ext cx="4085665" cy="3591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230CF-DEBA-5C4E-8197-CF33D2A45A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0286C6-7B6A-9C8A-E244-070AC12DC219}"/>
              </a:ext>
            </a:extLst>
          </p:cNvPr>
          <p:cNvSpPr txBox="1">
            <a:spLocks/>
          </p:cNvSpPr>
          <p:nvPr/>
        </p:nvSpPr>
        <p:spPr>
          <a:xfrm>
            <a:off x="1008998" y="1913353"/>
            <a:ext cx="4782199" cy="356707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chemeClr val="bg1"/>
                </a:solidFill>
              </a:rPr>
              <a:t>Key Programs for Iowa Communities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BA1263-914F-88D2-203E-DF6ED345F7F4}"/>
              </a:ext>
            </a:extLst>
          </p:cNvPr>
          <p:cNvSpPr txBox="1">
            <a:spLocks/>
          </p:cNvSpPr>
          <p:nvPr/>
        </p:nvSpPr>
        <p:spPr>
          <a:xfrm>
            <a:off x="6289693" y="1159727"/>
            <a:ext cx="5191051" cy="5196467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84163" indent="-2238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57200" indent="-1730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1363" indent="-2238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4136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USDA Rural Development</a:t>
            </a:r>
          </a:p>
          <a:p>
            <a:r>
              <a:rPr lang="en-US" dirty="0">
                <a:solidFill>
                  <a:schemeClr val="bg1"/>
                </a:solidFill>
              </a:rPr>
              <a:t>Community Development Block Grant (IEDA)</a:t>
            </a:r>
          </a:p>
          <a:p>
            <a:r>
              <a:rPr lang="en-US" dirty="0">
                <a:solidFill>
                  <a:schemeClr val="bg1"/>
                </a:solidFill>
              </a:rPr>
              <a:t>SRF (IFA/DNR)</a:t>
            </a:r>
          </a:p>
          <a:p>
            <a:r>
              <a:rPr lang="en-US" dirty="0">
                <a:solidFill>
                  <a:schemeClr val="bg1"/>
                </a:solidFill>
              </a:rPr>
              <a:t>WTFAP (DNR)</a:t>
            </a:r>
          </a:p>
          <a:p>
            <a:r>
              <a:rPr lang="en-US" dirty="0">
                <a:solidFill>
                  <a:schemeClr val="bg1"/>
                </a:solidFill>
              </a:rPr>
              <a:t>CAT (IEDA)</a:t>
            </a:r>
          </a:p>
          <a:p>
            <a:r>
              <a:rPr lang="en-US" dirty="0">
                <a:solidFill>
                  <a:schemeClr val="bg1"/>
                </a:solidFill>
              </a:rPr>
              <a:t>Local / private match</a:t>
            </a:r>
          </a:p>
        </p:txBody>
      </p:sp>
    </p:spTree>
    <p:extLst>
      <p:ext uri="{BB962C8B-B14F-4D97-AF65-F5344CB8AC3E}">
        <p14:creationId xmlns:p14="http://schemas.microsoft.com/office/powerpoint/2010/main" val="3528473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103" y="63743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4800" dirty="0"/>
              <a:t>Financial Readiness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1B4C1C-EC3B-04C2-1CD5-A8561BD679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378147"/>
              </p:ext>
            </p:extLst>
          </p:nvPr>
        </p:nvGraphicFramePr>
        <p:xfrm>
          <a:off x="5164291" y="642639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08F47F0-3E96-7B9D-786C-379E39DA6D7C}"/>
              </a:ext>
            </a:extLst>
          </p:cNvPr>
          <p:cNvSpPr/>
          <p:nvPr/>
        </p:nvSpPr>
        <p:spPr>
          <a:xfrm>
            <a:off x="4549698" y="936702"/>
            <a:ext cx="348778" cy="5929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dirty="0"/>
              <a:t>Risk Management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1BD165-A60A-AFE6-CA7E-6F16D13B6E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0763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D144591-E9E9-4209-8701-3BB48A917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158" y="3066585"/>
            <a:ext cx="3854622" cy="3206854"/>
          </a:xfrm>
        </p:spPr>
        <p:txBody>
          <a:bodyPr>
            <a:normAutofit/>
          </a:bodyPr>
          <a:lstStyle/>
          <a:p>
            <a:r>
              <a:rPr lang="en-US" sz="3200" dirty="0"/>
              <a:t>From </a:t>
            </a:r>
            <a:br>
              <a:rPr lang="en-US" sz="3200" dirty="0"/>
            </a:br>
            <a:r>
              <a:rPr lang="en-US" sz="3200" dirty="0"/>
              <a:t>Strategy to Implementation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6C1109-CBDE-DBC9-8556-2BE91905A8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662468"/>
              </p:ext>
            </p:extLst>
          </p:nvPr>
        </p:nvGraphicFramePr>
        <p:xfrm>
          <a:off x="4946325" y="1419857"/>
          <a:ext cx="6630174" cy="4018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en-US" sz="5200"/>
              <a:t>Importance of Coordination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70131F-D8FC-E323-CDDF-705154E295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081442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05B6-24FD-7529-2586-C1032B94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Are you still with us?</a:t>
            </a:r>
          </a:p>
        </p:txBody>
      </p:sp>
      <p:pic>
        <p:nvPicPr>
          <p:cNvPr id="6" name="Content Placeholder 5" descr="Sleeping baby">
            <a:extLst>
              <a:ext uri="{FF2B5EF4-FFF2-40B4-BE49-F238E27FC236}">
                <a16:creationId xmlns:a16="http://schemas.microsoft.com/office/drawing/2014/main" id="{DFB748D8-B994-234D-8ACD-23CB9ED8B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210" y="1825625"/>
            <a:ext cx="6526379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18774-BD8C-2D2C-D784-A968437B5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24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14DB-582F-7E4C-ADF4-0D46391A0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4572001"/>
            <a:ext cx="5186399" cy="689484"/>
          </a:xfrm>
        </p:spPr>
        <p:txBody>
          <a:bodyPr/>
          <a:lstStyle/>
          <a:p>
            <a:r>
              <a:rPr lang="en-US" sz="3200" dirty="0"/>
              <a:t>Together, America Prospers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2CE45E-3D63-4A44-ADD6-B43B484542D3}"/>
              </a:ext>
            </a:extLst>
          </p:cNvPr>
          <p:cNvSpPr txBox="1">
            <a:spLocks/>
          </p:cNvSpPr>
          <p:nvPr/>
        </p:nvSpPr>
        <p:spPr>
          <a:xfrm>
            <a:off x="4010892" y="4905949"/>
            <a:ext cx="6304684" cy="45133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12B171D-9F6C-4859-BFEB-3F02D55A6970}"/>
              </a:ext>
            </a:extLst>
          </p:cNvPr>
          <p:cNvSpPr txBox="1">
            <a:spLocks/>
          </p:cNvSpPr>
          <p:nvPr/>
        </p:nvSpPr>
        <p:spPr>
          <a:xfrm>
            <a:off x="1604513" y="5131614"/>
            <a:ext cx="9677886" cy="130420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Iowa Municipal Finance Officers Association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Dee Fischer, Area Director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 16, 2026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72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79" y="295274"/>
            <a:ext cx="10820596" cy="1158740"/>
          </a:xfrm>
        </p:spPr>
        <p:txBody>
          <a:bodyPr>
            <a:noAutofit/>
          </a:bodyPr>
          <a:lstStyle/>
          <a:p>
            <a:r>
              <a:rPr lang="en-US" sz="4000" dirty="0"/>
              <a:t>USDA Rural Development: Infrastructure and Services for Rural America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79" y="2085975"/>
            <a:ext cx="4000696" cy="4059673"/>
          </a:xfrm>
        </p:spPr>
        <p:txBody>
          <a:bodyPr>
            <a:normAutofit/>
          </a:bodyPr>
          <a:lstStyle/>
          <a:p>
            <a:r>
              <a:rPr lang="en-US" sz="3600" dirty="0">
                <a:ea typeface="Tahoma" panose="020B0604030504040204" pitchFamily="34" charset="0"/>
              </a:rPr>
              <a:t>80+ years serving rural America</a:t>
            </a:r>
          </a:p>
          <a:p>
            <a:r>
              <a:rPr lang="en-US" sz="3600" dirty="0">
                <a:ea typeface="Tahoma" panose="020B0604030504040204" pitchFamily="34" charset="0"/>
              </a:rPr>
              <a:t>Federal programs delivered locally in rural areas</a:t>
            </a:r>
          </a:p>
          <a:p>
            <a:r>
              <a:rPr lang="en-US" sz="3600" dirty="0">
                <a:ea typeface="Tahoma" panose="020B0604030504040204" pitchFamily="34" charset="0"/>
              </a:rPr>
              <a:t>Built on strong partnerships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0E841-0200-44FD-BE9B-AF4650FDD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1" y="1762125"/>
            <a:ext cx="67945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47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7A7361-7EA6-4B75-9343-7E5B4D15F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238" y="1828800"/>
            <a:ext cx="5714837" cy="502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$619 million invested in Iowa in 2025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</a:t>
            </a:r>
          </a:p>
          <a:p>
            <a:pPr marL="627063" lvl="2" indent="-287338"/>
            <a:r>
              <a:rPr lang="en-US" sz="3500" dirty="0"/>
              <a:t>Job creation and economic development</a:t>
            </a:r>
          </a:p>
          <a:p>
            <a:pPr marL="627063" lvl="2" indent="-287338"/>
            <a:r>
              <a:rPr lang="en-US" sz="3500" dirty="0"/>
              <a:t>Improvements to critical infrastructure</a:t>
            </a:r>
          </a:p>
          <a:p>
            <a:pPr marL="627063" lvl="2" indent="-287338"/>
            <a:r>
              <a:rPr lang="en-US" sz="3500" dirty="0"/>
              <a:t>Upgrades to essential community facilities</a:t>
            </a:r>
          </a:p>
          <a:p>
            <a:pPr marL="627063" lvl="2" indent="-287338"/>
            <a:r>
              <a:rPr lang="en-US" sz="3500" dirty="0"/>
              <a:t>Housing opportunities</a:t>
            </a:r>
          </a:p>
          <a:p>
            <a:pPr marL="627063" lvl="2" indent="-287338"/>
            <a:r>
              <a:rPr lang="en-US" sz="3500" dirty="0">
                <a:ea typeface="Tahoma" panose="020B0604030504040204" pitchFamily="34" charset="0"/>
              </a:rPr>
              <a:t>70+ programs</a:t>
            </a:r>
          </a:p>
          <a:p>
            <a:pPr marL="0" indent="0">
              <a:buNone/>
            </a:pPr>
            <a:endParaRPr lang="en-US" altLang="en-US" sz="3600" dirty="0">
              <a:latin typeface="Tahoma" panose="020B060403050404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CEE502-8362-4AA3-82FA-3D2C257E8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USDA Rural Development in Iowa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A39DB-9C3C-448F-B624-B4B519A38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99" t="12815" r="5617" b="9597"/>
          <a:stretch/>
        </p:blipFill>
        <p:spPr>
          <a:xfrm>
            <a:off x="-1" y="1750258"/>
            <a:ext cx="6315239" cy="5107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B1C32-8CD9-49DD-95C0-BE7B74AF6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6744" y="6451379"/>
            <a:ext cx="368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Downtown Oskaloosa, Iowa</a:t>
            </a:r>
          </a:p>
        </p:txBody>
      </p:sp>
    </p:spTree>
    <p:extLst>
      <p:ext uri="{BB962C8B-B14F-4D97-AF65-F5344CB8AC3E}">
        <p14:creationId xmlns:p14="http://schemas.microsoft.com/office/powerpoint/2010/main" val="262965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Welcome!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D82B108-CB77-BF83-2E26-A7B7E65179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11619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508E1-2ED5-7D48-33AA-23816364B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81A49B-98AB-A6B8-B9A9-69769B663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524" y="1"/>
            <a:ext cx="10583779" cy="1750260"/>
          </a:xfrm>
        </p:spPr>
        <p:txBody>
          <a:bodyPr>
            <a:normAutofit/>
          </a:bodyPr>
          <a:lstStyle/>
          <a:p>
            <a:r>
              <a:rPr lang="en-US" sz="4000" dirty="0"/>
              <a:t>         USDA Rural Development - Iowa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0C053C3-992D-EA87-4B1B-72F1FB74A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2001" y="1203158"/>
            <a:ext cx="7636233" cy="559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CF6D-4FAF-497D-ABD6-7A2EE78A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latin typeface="Tahoma" panose="020B0604030504040204" pitchFamily="34" charset="0"/>
              </a:rPr>
              <a:t>Water &amp; Environmental Programs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C4A8D-5F84-4AFF-8D84-4BF073C17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869" y="1822790"/>
            <a:ext cx="7855130" cy="5035209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altLang="en-US" sz="3200" dirty="0"/>
              <a:t>WHO IS ELIGIBLE FOR ASSISTANCE?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3200" dirty="0"/>
              <a:t>Public Bodies such as cities, counties, special districts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3200" dirty="0"/>
              <a:t>Indian Tribes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3200" dirty="0"/>
              <a:t>Non-Profit Organizations</a:t>
            </a:r>
          </a:p>
          <a:p>
            <a:pPr marL="342900" lvl="1" indent="0">
              <a:buNone/>
            </a:pPr>
            <a:endParaRPr lang="en-US" altLang="en-US" sz="3200" dirty="0"/>
          </a:p>
          <a:p>
            <a:pPr marL="687388" lvl="1" indent="-344488"/>
            <a:r>
              <a:rPr lang="en-US" altLang="en-US" sz="3200" dirty="0"/>
              <a:t>Serves communities with a population of 10,000 or less.</a:t>
            </a:r>
          </a:p>
          <a:p>
            <a:pPr marL="1030288" lvl="2" indent="-344488"/>
            <a:r>
              <a:rPr lang="en-US" altLang="en-US" sz="3050" dirty="0"/>
              <a:t>987 eligible communities in Iowa</a:t>
            </a:r>
          </a:p>
          <a:p>
            <a:endParaRPr lang="en-US" dirty="0"/>
          </a:p>
        </p:txBody>
      </p:sp>
      <p:pic>
        <p:nvPicPr>
          <p:cNvPr id="5" name="Picture 4" descr="A group of people in a factory&#10;&#10;Description automatically generated">
            <a:extLst>
              <a:ext uri="{FF2B5EF4-FFF2-40B4-BE49-F238E27FC236}">
                <a16:creationId xmlns:a16="http://schemas.microsoft.com/office/drawing/2014/main" id="{36B12AD9-3F5D-E665-6D5E-9548696C18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3" b="2800"/>
          <a:stretch/>
        </p:blipFill>
        <p:spPr>
          <a:xfrm>
            <a:off x="-617612" y="1750260"/>
            <a:ext cx="5325800" cy="510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5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213361"/>
            <a:ext cx="4905375" cy="1517892"/>
          </a:xfrm>
        </p:spPr>
        <p:txBody>
          <a:bodyPr>
            <a:noAutofit/>
          </a:bodyPr>
          <a:lstStyle/>
          <a:p>
            <a:r>
              <a:rPr lang="en-US" altLang="en-US" sz="4000" dirty="0">
                <a:solidFill>
                  <a:schemeClr val="tx1"/>
                </a:solidFill>
                <a:latin typeface="Tahoma" panose="020B0604030504040204" pitchFamily="34" charset="0"/>
              </a:rPr>
              <a:t>Water &amp; Environmental Programs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64" y="1944611"/>
            <a:ext cx="6978769" cy="4700029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en-US" sz="4600" b="1" dirty="0">
                <a:solidFill>
                  <a:schemeClr val="bg1"/>
                </a:solidFill>
              </a:rPr>
              <a:t>Priorities include:</a:t>
            </a:r>
          </a:p>
          <a:p>
            <a:endParaRPr lang="en-US" altLang="en-US" sz="4500" dirty="0">
              <a:solidFill>
                <a:schemeClr val="bg1"/>
              </a:solidFill>
            </a:endParaRP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altLang="en-US" sz="4100" dirty="0">
                <a:solidFill>
                  <a:schemeClr val="bg1"/>
                </a:solidFill>
              </a:rPr>
              <a:t>Provide financial assistance for water, wastewater, storm water and solid waste projects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altLang="en-US" sz="4100" dirty="0">
                <a:solidFill>
                  <a:schemeClr val="bg1"/>
                </a:solidFill>
              </a:rPr>
              <a:t>Serving the most financially needy communities 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altLang="en-US" sz="4100" dirty="0">
                <a:solidFill>
                  <a:schemeClr val="bg1"/>
                </a:solidFill>
              </a:rPr>
              <a:t>Correcting health and sanitary issues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altLang="en-US" sz="4100" dirty="0">
                <a:solidFill>
                  <a:schemeClr val="bg1"/>
                </a:solidFill>
              </a:rPr>
              <a:t>Leveraging funds from other sources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altLang="en-US" sz="1600" dirty="0"/>
              <a:t>– </a:t>
            </a:r>
            <a:r>
              <a:rPr lang="en-US" altLang="en-US" sz="1400" dirty="0"/>
              <a:t>reasonable </a:t>
            </a:r>
            <a:r>
              <a:rPr lang="en-US" altLang="en-US" sz="1000" dirty="0"/>
              <a:t>user fees for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6E566-400F-4910-8996-9188D204E1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9" b="6595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65D8D-2DDE-4447-A821-E032476AE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479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6956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CF6D-4FAF-497D-ABD6-7A2EE78A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latin typeface="Tahoma" panose="020B0604030504040204" pitchFamily="34" charset="0"/>
              </a:rPr>
              <a:t>Water &amp; Environmental Programs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C4A8D-5F84-4AFF-8D84-4BF073C17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6" y="1847851"/>
            <a:ext cx="5937814" cy="48736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en-US" sz="3500" b="1" dirty="0"/>
              <a:t>WHAT ARE ELIGIBLE PROJECTS? </a:t>
            </a:r>
          </a:p>
          <a:p>
            <a:pPr marL="0" indent="0">
              <a:buNone/>
            </a:pPr>
            <a:r>
              <a:rPr lang="en-US" altLang="en-US" sz="3000" dirty="0"/>
              <a:t>Costs to Acquire, Construct, Repair, Modify, Expand or Improve: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altLang="en-US" sz="3000" dirty="0"/>
              <a:t>Water Systems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altLang="en-US" sz="3000" dirty="0"/>
              <a:t>Sanitary Sewer Systems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altLang="en-US" sz="3000" dirty="0"/>
              <a:t>Solid Waste Disposal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altLang="en-US" sz="3000" dirty="0"/>
              <a:t>Storm Wastewater Disposal</a:t>
            </a:r>
          </a:p>
          <a:p>
            <a:pPr marL="685800" lvl="2" indent="0">
              <a:buNone/>
            </a:pPr>
            <a:endParaRPr lang="en-US" altLang="en-US" sz="3000" dirty="0"/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3000" dirty="0"/>
              <a:t>Related Costs include: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altLang="en-US" sz="3000" dirty="0"/>
              <a:t>Legal Fees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altLang="en-US" sz="3000" dirty="0"/>
              <a:t>Engineering Fees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altLang="en-US" sz="3000" dirty="0"/>
              <a:t>Land Acquisition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altLang="en-US" sz="3000" dirty="0"/>
              <a:t>Water Rights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EBF3E-1D91-62A5-61E3-ED2E8E67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2" t="7300" r="21715"/>
          <a:stretch/>
        </p:blipFill>
        <p:spPr>
          <a:xfrm>
            <a:off x="6254186" y="1750258"/>
            <a:ext cx="5937814" cy="51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41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CF6D-4FAF-497D-ABD6-7A2EE78A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35061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latin typeface="Tahoma" panose="020B0604030504040204" pitchFamily="34" charset="0"/>
              </a:rPr>
              <a:t>Water &amp; Environmental Programs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C4A8D-5F84-4AFF-8D84-4BF073C17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2026799"/>
            <a:ext cx="11136522" cy="4741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dirty="0"/>
              <a:t>DIRECT LOAN TERMS</a:t>
            </a:r>
            <a:endParaRPr lang="en-US" altLang="en-US" sz="1100" dirty="0"/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3600" dirty="0"/>
              <a:t>Maximum loan amount based on financial feasibility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3600" dirty="0"/>
              <a:t>Long term, fixed interest rates.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3600" dirty="0"/>
              <a:t>40-Year maximum term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3600" dirty="0"/>
              <a:t>Security </a:t>
            </a:r>
          </a:p>
          <a:p>
            <a:pPr marL="342900" lvl="1" indent="0">
              <a:buNone/>
            </a:pPr>
            <a:r>
              <a:rPr lang="en-US" altLang="en-US" sz="3600" dirty="0"/>
              <a:t>       </a:t>
            </a:r>
            <a:r>
              <a:rPr lang="en-US" altLang="en-US" sz="3000" dirty="0"/>
              <a:t>Public Bodies: Pledge of Facility Revenue</a:t>
            </a:r>
          </a:p>
          <a:p>
            <a:pPr marL="342900" lvl="1" indent="0">
              <a:buNone/>
            </a:pPr>
            <a:r>
              <a:rPr lang="en-US" altLang="en-US" sz="3000" dirty="0"/>
              <a:t>        Non-Profit: Note, Mortgage, Pledge &amp; Security Agreement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55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ea typeface="Tahoma" panose="020B0604030504040204" pitchFamily="34" charset="0"/>
              </a:rPr>
              <a:t>Direct Loan Interest Rates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94D0DA-7ADF-408E-B39F-C5EA041A6085}"/>
              </a:ext>
            </a:extLst>
          </p:cNvPr>
          <p:cNvSpPr/>
          <p:nvPr/>
        </p:nvSpPr>
        <p:spPr>
          <a:xfrm>
            <a:off x="1000664" y="1821737"/>
            <a:ext cx="10679503" cy="506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Current Rates (effective until June 30, 2026)</a:t>
            </a:r>
          </a:p>
          <a:p>
            <a:pPr marL="457200" marR="0" lvl="1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Poverty		2.875%</a:t>
            </a:r>
          </a:p>
          <a:p>
            <a:pPr marL="457200" marR="0" lvl="1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Intermediate	3.75%</a:t>
            </a:r>
          </a:p>
          <a:p>
            <a:pPr marL="457200" marR="0" lvl="1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Market		4.75% </a:t>
            </a:r>
          </a:p>
          <a:p>
            <a:pPr marL="3429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Interest rate offered is based on Median Household Income (MHI)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if the project is correcting health or sanitary issues</a:t>
            </a:r>
          </a:p>
          <a:p>
            <a:pPr marL="3429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Grant assistance may be considered in the agency underwriting process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is based on financial need</a:t>
            </a:r>
          </a:p>
          <a:p>
            <a:pPr marL="3429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No application or servicing fees</a:t>
            </a:r>
          </a:p>
          <a:p>
            <a:pPr marL="3429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Applications accepted year round </a:t>
            </a:r>
          </a:p>
          <a:p>
            <a:pPr marL="3429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City Attorney and Bond Counsel engagement</a:t>
            </a:r>
          </a:p>
        </p:txBody>
      </p:sp>
    </p:spTree>
    <p:extLst>
      <p:ext uri="{BB962C8B-B14F-4D97-AF65-F5344CB8AC3E}">
        <p14:creationId xmlns:p14="http://schemas.microsoft.com/office/powerpoint/2010/main" val="1482192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CF6D-4FAF-497D-ABD6-7A2EE78A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914" y="366510"/>
            <a:ext cx="7015938" cy="1086824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latin typeface="Tahoma" panose="020B0604030504040204" pitchFamily="34" charset="0"/>
              </a:rPr>
              <a:t>Water &amp; Environmental Programs</a:t>
            </a:r>
            <a:endParaRPr lang="en-US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002BD8-2C4D-4058-8F91-961099124310}"/>
              </a:ext>
            </a:extLst>
          </p:cNvPr>
          <p:cNvSpPr>
            <a:spLocks noGrp="1"/>
          </p:cNvSpPr>
          <p:nvPr/>
        </p:nvSpPr>
        <p:spPr>
          <a:xfrm>
            <a:off x="3138489" y="1600783"/>
            <a:ext cx="591502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rgbClr val="E488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 process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BAA513-E03B-4619-8261-DB17C777F207}"/>
              </a:ext>
            </a:extLst>
          </p:cNvPr>
          <p:cNvGrpSpPr/>
          <p:nvPr/>
        </p:nvGrpSpPr>
        <p:grpSpPr>
          <a:xfrm>
            <a:off x="1608582" y="2540158"/>
            <a:ext cx="2712300" cy="3251042"/>
            <a:chOff x="0" y="0"/>
            <a:chExt cx="2616153" cy="362274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7B2B4AF-3201-4294-BDA0-725E0CF6D02B}"/>
                </a:ext>
              </a:extLst>
            </p:cNvPr>
            <p:cNvSpPr/>
            <p:nvPr/>
          </p:nvSpPr>
          <p:spPr>
            <a:xfrm>
              <a:off x="0" y="0"/>
              <a:ext cx="2616153" cy="36227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5EC592C7-E578-4F15-A22F-DBF1D79B39A2}"/>
                </a:ext>
              </a:extLst>
            </p:cNvPr>
            <p:cNvSpPr txBox="1"/>
            <p:nvPr/>
          </p:nvSpPr>
          <p:spPr>
            <a:xfrm>
              <a:off x="0" y="1449099"/>
              <a:ext cx="2616153" cy="14490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334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RD Apply </a:t>
              </a:r>
              <a:endPara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904EA4-390B-4E7E-A6C9-F75D2451804B}"/>
              </a:ext>
            </a:extLst>
          </p:cNvPr>
          <p:cNvGrpSpPr/>
          <p:nvPr/>
        </p:nvGrpSpPr>
        <p:grpSpPr>
          <a:xfrm>
            <a:off x="4602989" y="2528449"/>
            <a:ext cx="2562839" cy="3251042"/>
            <a:chOff x="2696319" y="0"/>
            <a:chExt cx="2616153" cy="362274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D1F4A2-4756-44AC-AF7E-BC502D92ADD0}"/>
                </a:ext>
              </a:extLst>
            </p:cNvPr>
            <p:cNvSpPr/>
            <p:nvPr/>
          </p:nvSpPr>
          <p:spPr>
            <a:xfrm>
              <a:off x="2696319" y="0"/>
              <a:ext cx="2616153" cy="36227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F8F07A74-B0A8-4623-8A5D-B18CF871057C}"/>
                </a:ext>
              </a:extLst>
            </p:cNvPr>
            <p:cNvSpPr txBox="1"/>
            <p:nvPr/>
          </p:nvSpPr>
          <p:spPr>
            <a:xfrm>
              <a:off x="2696319" y="1449099"/>
              <a:ext cx="2616153" cy="14490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334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Preliminary Engineering Report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F4E731-8D85-47F6-9594-2973671F713B}"/>
              </a:ext>
            </a:extLst>
          </p:cNvPr>
          <p:cNvGrpSpPr/>
          <p:nvPr/>
        </p:nvGrpSpPr>
        <p:grpSpPr>
          <a:xfrm>
            <a:off x="7447936" y="2528449"/>
            <a:ext cx="2746527" cy="3262751"/>
            <a:chOff x="5390957" y="0"/>
            <a:chExt cx="2616153" cy="362274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86DABFB-2FA6-47E0-98B7-E9307F2B9B6B}"/>
                </a:ext>
              </a:extLst>
            </p:cNvPr>
            <p:cNvSpPr/>
            <p:nvPr/>
          </p:nvSpPr>
          <p:spPr>
            <a:xfrm>
              <a:off x="5390957" y="0"/>
              <a:ext cx="2616153" cy="36227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8">
              <a:extLst>
                <a:ext uri="{FF2B5EF4-FFF2-40B4-BE49-F238E27FC236}">
                  <a16:creationId xmlns:a16="http://schemas.microsoft.com/office/drawing/2014/main" id="{56EF9576-19BC-47D0-BF7B-515104E78801}"/>
                </a:ext>
              </a:extLst>
            </p:cNvPr>
            <p:cNvSpPr txBox="1"/>
            <p:nvPr/>
          </p:nvSpPr>
          <p:spPr>
            <a:xfrm>
              <a:off x="5390957" y="1449099"/>
              <a:ext cx="2616153" cy="14490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8334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Environmental</a:t>
              </a:r>
            </a:p>
            <a:p>
              <a:pPr marL="0" marR="0" lvl="0" indent="0" algn="ctr" defTabSz="83343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Report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AD883B24-44D6-4CFB-81A1-2F0433B82100}"/>
              </a:ext>
            </a:extLst>
          </p:cNvPr>
          <p:cNvSpPr/>
          <p:nvPr/>
        </p:nvSpPr>
        <p:spPr>
          <a:xfrm>
            <a:off x="2428187" y="2918497"/>
            <a:ext cx="904781" cy="904781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669F9E-6500-4DE7-9EE2-797DFB6A10D5}"/>
              </a:ext>
            </a:extLst>
          </p:cNvPr>
          <p:cNvSpPr/>
          <p:nvPr/>
        </p:nvSpPr>
        <p:spPr>
          <a:xfrm>
            <a:off x="5362070" y="2841724"/>
            <a:ext cx="904781" cy="904781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0A964C-EC44-44A3-9945-8D8F42710DFC}"/>
              </a:ext>
            </a:extLst>
          </p:cNvPr>
          <p:cNvSpPr/>
          <p:nvPr/>
        </p:nvSpPr>
        <p:spPr>
          <a:xfrm>
            <a:off x="8356529" y="2852212"/>
            <a:ext cx="904781" cy="904781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07EF176A-DB6C-4CB2-9012-79DCDBC6C8FF}"/>
              </a:ext>
            </a:extLst>
          </p:cNvPr>
          <p:cNvSpPr/>
          <p:nvPr/>
        </p:nvSpPr>
        <p:spPr>
          <a:xfrm>
            <a:off x="3138489" y="5013582"/>
            <a:ext cx="5526067" cy="407559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680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1A0F-142C-9F43-ADE9-3F7C56E1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Water and Waste Disposal Projects </a:t>
            </a:r>
            <a:br>
              <a:rPr lang="en-US" sz="4000" dirty="0"/>
            </a:br>
            <a:r>
              <a:rPr lang="en-US" sz="4000" dirty="0"/>
              <a:t>Technical Assistance Grants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DF471-4985-4128-9065-828A1B176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53777"/>
            <a:ext cx="10706100" cy="510773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b="1" dirty="0"/>
              <a:t> Special  Evaluation Assistance for Rural Communities and Households  (SEARCH) and Predevelopment and Planning Grants (PPG)</a:t>
            </a:r>
          </a:p>
          <a:p>
            <a:endParaRPr lang="en-US" sz="2800" b="1" dirty="0"/>
          </a:p>
          <a:p>
            <a:pPr marL="0" indent="0">
              <a:buNone/>
            </a:pPr>
            <a:r>
              <a:rPr lang="en-US" sz="2800" dirty="0"/>
              <a:t>Technical Assistance for Application Development, Predevelopment Costs</a:t>
            </a:r>
          </a:p>
          <a:p>
            <a:pPr marL="1371600" lvl="4" indent="0">
              <a:buNone/>
            </a:pPr>
            <a:r>
              <a:rPr lang="en-US" sz="2800" dirty="0"/>
              <a:t>Financial and Feasibilities Studies</a:t>
            </a:r>
          </a:p>
          <a:p>
            <a:pPr marL="1371600" lvl="4" indent="0">
              <a:buNone/>
            </a:pPr>
            <a:r>
              <a:rPr lang="en-US" sz="2800" dirty="0"/>
              <a:t>Engineering Analysis</a:t>
            </a:r>
          </a:p>
          <a:p>
            <a:pPr marL="1371600" lvl="4" indent="0">
              <a:buNone/>
            </a:pPr>
            <a:r>
              <a:rPr lang="en-US" sz="2800" dirty="0"/>
              <a:t>Environmental Reports</a:t>
            </a:r>
          </a:p>
          <a:p>
            <a:pPr marL="1714500" lvl="4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028700" lvl="2" indent="-342900"/>
            <a:r>
              <a:rPr lang="en-US" sz="2800" dirty="0"/>
              <a:t>SEARCH – 100% grant; population &lt;2,500</a:t>
            </a:r>
          </a:p>
          <a:p>
            <a:pPr marL="1028700" lvl="3" indent="0">
              <a:buNone/>
            </a:pPr>
            <a:r>
              <a:rPr lang="en-US" sz="2650" dirty="0"/>
              <a:t>     -Maximum SEARCH Grant $30,000 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028700" lvl="2" indent="-342900"/>
            <a:r>
              <a:rPr lang="en-US" sz="2800" dirty="0"/>
              <a:t>PPG – 75% grant; population &lt;10,000</a:t>
            </a:r>
          </a:p>
          <a:p>
            <a:pPr marL="1028700" lvl="3" indent="0">
              <a:buNone/>
            </a:pPr>
            <a:r>
              <a:rPr lang="en-US" sz="2650" dirty="0"/>
              <a:t>     -Maximum PPG $60,000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Median Household Income (MHI) must be less than $55,808 and lack the financial resources to cover project predevelopment costs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endParaRPr lang="en-US" sz="2175" dirty="0"/>
          </a:p>
          <a:p>
            <a:pPr lvl="2"/>
            <a:endParaRPr lang="en-US" sz="2175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213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887F1A0-A344-16EC-328F-5793CDC28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689" y="2322433"/>
            <a:ext cx="4540311" cy="3128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441A0F-142C-9F43-ADE9-3F7C56E1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Emergency Community Water Assistance Grants (ECWAG)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DF471-4985-4128-9065-828A1B176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0260"/>
            <a:ext cx="9442580" cy="474193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Helps rural communities prepare or recover from an emergency threat to safe, reliable drinking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Events include </a:t>
            </a:r>
            <a:r>
              <a:rPr lang="en-US" sz="2800" u="sng" dirty="0"/>
              <a:t>but not limited to:</a:t>
            </a:r>
          </a:p>
          <a:p>
            <a:pPr marL="342900" lvl="1" indent="0">
              <a:buNone/>
            </a:pPr>
            <a:r>
              <a:rPr lang="en-US" sz="2800" dirty="0"/>
              <a:t>       Drought, Floods, Earthquake, Tornadoes</a:t>
            </a:r>
          </a:p>
          <a:p>
            <a:pPr marL="342900" lvl="1" indent="0">
              <a:buNone/>
            </a:pPr>
            <a:r>
              <a:rPr lang="en-US" sz="2800" dirty="0"/>
              <a:t>       Disease Outbreak, Chemical Spills, PFAS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Water transmission line - grants up to $150,000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Water source - grants up to $1,000,000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Can be combined with our loan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Median Household Income must be less than $69,760</a:t>
            </a:r>
          </a:p>
        </p:txBody>
      </p:sp>
    </p:spTree>
    <p:extLst>
      <p:ext uri="{BB962C8B-B14F-4D97-AF65-F5344CB8AC3E}">
        <p14:creationId xmlns:p14="http://schemas.microsoft.com/office/powerpoint/2010/main" val="1803107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CF6D-4FAF-497D-ABD6-7A2EE78A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latin typeface="Tahoma" panose="020B0604030504040204" pitchFamily="34" charset="0"/>
              </a:rPr>
              <a:t>Water &amp; Environmental Programs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C4A8D-5F84-4AFF-8D84-4BF073C17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800" dirty="0">
                <a:latin typeface="Tahoma" panose="020B0604030504040204" pitchFamily="34" charset="0"/>
              </a:rPr>
              <a:t>GUARANTEED WATER &amp; WASTE LOANS  </a:t>
            </a:r>
          </a:p>
          <a:p>
            <a:pPr marL="0" indent="0">
              <a:buNone/>
            </a:pPr>
            <a:r>
              <a:rPr lang="en-US" altLang="en-US" sz="2800" b="1" dirty="0">
                <a:latin typeface="Tahoma" panose="020B0604030504040204" pitchFamily="34" charset="0"/>
              </a:rPr>
              <a:t>	Population 50,000 residents or less</a:t>
            </a:r>
          </a:p>
          <a:p>
            <a:r>
              <a:rPr lang="en-US" altLang="en-US" sz="2800" dirty="0">
                <a:latin typeface="Tahoma" panose="020B0604030504040204" pitchFamily="34" charset="0"/>
              </a:rPr>
              <a:t>Lender Driven Program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ahoma" panose="020B0604030504040204" pitchFamily="34" charset="0"/>
              </a:rPr>
              <a:t>Loan made by a commercial lender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ahoma" panose="020B0604030504040204" pitchFamily="34" charset="0"/>
              </a:rPr>
              <a:t>80% Guarantee by the Government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ahoma" panose="020B0604030504040204" pitchFamily="34" charset="0"/>
              </a:rPr>
              <a:t>Reduces risk to the lender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altLang="en-US" sz="2650" dirty="0">
                <a:latin typeface="Tahoma" panose="020B0604030504040204" pitchFamily="34" charset="0"/>
              </a:rPr>
              <a:t>Rates and terms are negotiated between the lender and borrower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ahoma" panose="020B0604030504040204" pitchFamily="34" charset="0"/>
              </a:rPr>
              <a:t>No maximum loan amount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ahoma" panose="020B0604030504040204" pitchFamily="34" charset="0"/>
              </a:rPr>
              <a:t>Combine with WEP direct loan to ensure project feasibility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ahoma" panose="020B0604030504040204" pitchFamily="34" charset="0"/>
              </a:rPr>
              <a:t>1% Guaranteed Fee of guaranteed amount</a:t>
            </a:r>
          </a:p>
          <a:p>
            <a:endParaRPr lang="en-US" altLang="en-US" sz="2800" dirty="0">
              <a:latin typeface="Tahoma" panose="020B0604030504040204" pitchFamily="34" charset="0"/>
            </a:endParaRPr>
          </a:p>
          <a:p>
            <a:endParaRPr lang="en-US" sz="2800" dirty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31237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Today’s Topics</a:t>
            </a:r>
            <a:endParaRPr lang="en-US" sz="5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F5292C9-734F-DDF8-6FB8-0683E0478A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2095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F700-D41F-33B8-6E26-F2B6B61F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Tahoma" panose="020B0604030504040204" pitchFamily="34" charset="0"/>
              </a:rPr>
              <a:t>Water &amp; Environmental Programs -</a:t>
            </a:r>
            <a:r>
              <a:rPr lang="en-US" sz="3200" dirty="0"/>
              <a:t>Sustainable Systems</a:t>
            </a:r>
            <a:br>
              <a:rPr lang="en-US" sz="2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FEB69-B4DD-2F88-2676-8082A05F5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189" y="1863307"/>
            <a:ext cx="10965611" cy="485817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/>
              <a:t>Facility Revenue is adequate to cover:</a:t>
            </a:r>
          </a:p>
          <a:p>
            <a:pPr lvl="1"/>
            <a:r>
              <a:rPr lang="en-US" sz="3050" dirty="0"/>
              <a:t>Operating &amp; Maintenance Expenses</a:t>
            </a:r>
          </a:p>
          <a:p>
            <a:pPr lvl="1"/>
            <a:r>
              <a:rPr lang="en-US" sz="3050" dirty="0"/>
              <a:t>Debt Service</a:t>
            </a:r>
          </a:p>
          <a:p>
            <a:pPr lvl="1"/>
            <a:r>
              <a:rPr lang="en-US" sz="3050" dirty="0"/>
              <a:t>Debt Service Reserve Transfers</a:t>
            </a:r>
          </a:p>
          <a:p>
            <a:pPr lvl="1"/>
            <a:r>
              <a:rPr lang="en-US" sz="3050" dirty="0"/>
              <a:t>Short-Lived Asset needs of the utility </a:t>
            </a:r>
            <a:r>
              <a:rPr lang="en-US" sz="2200" dirty="0"/>
              <a:t>(pumps, controls, tower painting, etc.)</a:t>
            </a:r>
          </a:p>
          <a:p>
            <a:pPr lvl="1"/>
            <a:r>
              <a:rPr lang="en-US" sz="3050" dirty="0"/>
              <a:t>Reserves for future capital improvements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Rate Studies and Technical Assistance:</a:t>
            </a:r>
          </a:p>
          <a:p>
            <a:r>
              <a:rPr lang="en-US" sz="3200" dirty="0"/>
              <a:t>Iowa Rural Water Association </a:t>
            </a:r>
            <a:r>
              <a:rPr lang="en-US" sz="3000" dirty="0">
                <a:solidFill>
                  <a:srgbClr val="0070C0"/>
                </a:solidFill>
              </a:rPr>
              <a:t>https://www.iowaruralwater.org</a:t>
            </a:r>
          </a:p>
          <a:p>
            <a:r>
              <a:rPr lang="en-US" sz="3200" dirty="0"/>
              <a:t>Midwest Assistance Program  </a:t>
            </a:r>
            <a:r>
              <a:rPr lang="en-US" sz="3000" dirty="0">
                <a:solidFill>
                  <a:srgbClr val="0070C0"/>
                </a:solidFill>
              </a:rPr>
              <a:t>https://www.map-inc.org/services</a:t>
            </a:r>
          </a:p>
        </p:txBody>
      </p:sp>
    </p:spTree>
    <p:extLst>
      <p:ext uri="{BB962C8B-B14F-4D97-AF65-F5344CB8AC3E}">
        <p14:creationId xmlns:p14="http://schemas.microsoft.com/office/powerpoint/2010/main" val="451338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1A0F-142C-9F43-ADE9-3F7C56E1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1" y="3262315"/>
            <a:ext cx="10515600" cy="2852737"/>
          </a:xfrm>
        </p:spPr>
        <p:txBody>
          <a:bodyPr>
            <a:noAutofit/>
          </a:bodyPr>
          <a:lstStyle/>
          <a:p>
            <a:r>
              <a:rPr lang="en-US" sz="2800" dirty="0"/>
              <a:t>Full Listing of Water and Waste Disposal Programs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https://www.rd.usda.gov/programs-services/all-programs/water-environmental-programs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65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E360E-F607-0AA1-A935-FE820AD8B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4C1C5-4B9E-E492-BACF-2662D13F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Facilities Loans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1600BB-9527-AD2B-C21E-D359E7C716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5826" y="1821758"/>
            <a:ext cx="5952227" cy="48378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7F2C38-D985-B82B-AE50-06F0351DFBE4}"/>
              </a:ext>
            </a:extLst>
          </p:cNvPr>
          <p:cNvSpPr txBox="1"/>
          <p:nvPr/>
        </p:nvSpPr>
        <p:spPr>
          <a:xfrm>
            <a:off x="77638" y="1821758"/>
            <a:ext cx="5400136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IS ELIGIBLE FOR ASSISTANCE?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Bodies </a:t>
            </a:r>
          </a:p>
          <a:p>
            <a:pPr marL="342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Cities</a:t>
            </a:r>
          </a:p>
          <a:p>
            <a:pPr marL="342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Counties</a:t>
            </a:r>
          </a:p>
          <a:p>
            <a:pPr marL="342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Special districts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Indian Tribes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Non-Profit Organizations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Serves communities with a population of 20,000 or less</a:t>
            </a:r>
          </a:p>
        </p:txBody>
      </p:sp>
      <p:pic>
        <p:nvPicPr>
          <p:cNvPr id="1028" name="Picture 4" descr="Addressing The Challenges Of Rural Care With Design | CMBA Architects">
            <a:extLst>
              <a:ext uri="{FF2B5EF4-FFF2-40B4-BE49-F238E27FC236}">
                <a16:creationId xmlns:a16="http://schemas.microsoft.com/office/drawing/2014/main" id="{4CE35E7D-68E7-8406-A758-9EC6F90A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74" y="2346888"/>
            <a:ext cx="6384516" cy="378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94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C511A-8587-A420-D6C4-1D1B4FE02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7961E-66F4-E6A6-E8AD-9C0CD340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Facilities Loans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D4891BA-5D9E-5D17-EE5A-09D2DD3E6F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8034" y="1916649"/>
            <a:ext cx="10652185" cy="473431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4400" b="1" dirty="0"/>
              <a:t>Types of Projects:</a:t>
            </a:r>
          </a:p>
          <a:p>
            <a:r>
              <a:rPr lang="en-US" sz="9600" dirty="0"/>
              <a:t>Hospitals &amp; Clinics               Fire Stations &amp; Emergency Vehicles</a:t>
            </a:r>
          </a:p>
          <a:p>
            <a:r>
              <a:rPr lang="en-US" sz="9600" dirty="0"/>
              <a:t>Child Care Facilities             Streets &amp; Bridges   </a:t>
            </a:r>
          </a:p>
          <a:p>
            <a:r>
              <a:rPr lang="en-US" sz="9600" dirty="0"/>
              <a:t>Airports                                 Nursing and Assisted Living Facilities </a:t>
            </a:r>
          </a:p>
          <a:p>
            <a:r>
              <a:rPr lang="en-US" sz="9600" dirty="0">
                <a:cs typeface="Arial" panose="020B0604020202020204" pitchFamily="34" charset="0"/>
              </a:rPr>
              <a:t>City Hall				       Community Centers	</a:t>
            </a:r>
          </a:p>
          <a:p>
            <a:pPr marL="0" indent="0">
              <a:buNone/>
            </a:pPr>
            <a:endParaRPr lang="en-US" sz="2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400" b="1" dirty="0">
                <a:cs typeface="Arial" panose="020B0604020202020204" pitchFamily="34" charset="0"/>
              </a:rPr>
              <a:t>Rates and Terms:</a:t>
            </a:r>
          </a:p>
          <a:p>
            <a:r>
              <a:rPr lang="en-US" sz="9600" dirty="0">
                <a:cs typeface="Arial" panose="020B0604020202020204" pitchFamily="34" charset="0"/>
              </a:rPr>
              <a:t>Up to a 40-year term, also determined by Iowa Code</a:t>
            </a:r>
          </a:p>
          <a:p>
            <a:r>
              <a:rPr lang="en-US" sz="9600" dirty="0">
                <a:cs typeface="Arial" panose="020B0604020202020204" pitchFamily="34" charset="0"/>
              </a:rPr>
              <a:t>Fixed interest rate – currently ranges from 4.50% to 4.75%</a:t>
            </a:r>
            <a:endParaRPr lang="en-US" sz="9600" dirty="0"/>
          </a:p>
          <a:p>
            <a:r>
              <a:rPr lang="en-US" sz="9600" dirty="0">
                <a:cs typeface="Arial" panose="020B0604020202020204" pitchFamily="34" charset="0"/>
              </a:rPr>
              <a:t>Loan amount – based on scope of </a:t>
            </a:r>
            <a:r>
              <a:rPr lang="en-US" sz="9600" dirty="0"/>
              <a:t>the project and financial feasibility </a:t>
            </a:r>
            <a:endParaRPr lang="en-US" sz="9600" dirty="0">
              <a:cs typeface="Arial" panose="020B0604020202020204" pitchFamily="34" charset="0"/>
            </a:endParaRPr>
          </a:p>
          <a:p>
            <a:r>
              <a:rPr lang="en-US" sz="9600" dirty="0">
                <a:cs typeface="Arial" panose="020B0604020202020204" pitchFamily="34" charset="0"/>
              </a:rPr>
              <a:t>Security:</a:t>
            </a:r>
          </a:p>
          <a:p>
            <a:pPr lvl="1"/>
            <a:r>
              <a:rPr lang="en-US" sz="9600" dirty="0"/>
              <a:t>Public Bodies – General Obligation or Revenue Secured Indebtedness</a:t>
            </a:r>
          </a:p>
          <a:p>
            <a:pPr lvl="1"/>
            <a:r>
              <a:rPr lang="en-US" sz="9600" dirty="0">
                <a:cs typeface="Arial" panose="020B0604020202020204" pitchFamily="34" charset="0"/>
              </a:rPr>
              <a:t>Non-Profits – Note, Pledge &amp; Security Agreement, Appraisal, &amp; Mortgage </a:t>
            </a:r>
          </a:p>
          <a:p>
            <a:pPr marL="0" indent="0">
              <a:buNone/>
            </a:pPr>
            <a:endParaRPr lang="en-US" sz="2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83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A570-FE31-DA6B-66AC-5AE68DBB4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363A-A261-702B-B207-FF5BF5C1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1" y="424697"/>
            <a:ext cx="11164019" cy="1325563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Facilities Grants</a:t>
            </a:r>
          </a:p>
        </p:txBody>
      </p:sp>
      <p:pic>
        <p:nvPicPr>
          <p:cNvPr id="2052" name="Picture 4" descr="Clinton County to implement changes to Outdoor Warning Siren System ...">
            <a:extLst>
              <a:ext uri="{FF2B5EF4-FFF2-40B4-BE49-F238E27FC236}">
                <a16:creationId xmlns:a16="http://schemas.microsoft.com/office/drawing/2014/main" id="{F6C4ED6C-E1AA-8E35-F000-E120AA2EC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61" y="1087478"/>
            <a:ext cx="4384820" cy="219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E17647-31A9-9D93-BEA8-D43FD3521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19" y="2820837"/>
            <a:ext cx="11086381" cy="4176683"/>
          </a:xfrm>
        </p:spPr>
        <p:txBody>
          <a:bodyPr/>
          <a:lstStyle/>
          <a:p>
            <a:r>
              <a:rPr lang="en-US" sz="3200" dirty="0"/>
              <a:t>VERY limited grant funds in 2026</a:t>
            </a:r>
          </a:p>
          <a:p>
            <a:r>
              <a:rPr lang="en-US" sz="3200" dirty="0"/>
              <a:t>Grants generally &lt;$50,000, typically used for equipment purchases</a:t>
            </a:r>
          </a:p>
          <a:p>
            <a:r>
              <a:rPr lang="en-US" sz="3200" dirty="0"/>
              <a:t>Grants are based on need and median household income</a:t>
            </a:r>
          </a:p>
          <a:p>
            <a:r>
              <a:rPr lang="en-US" sz="3200" dirty="0"/>
              <a:t>Highly competitive national program – best scoring projects are Public Safety and Healthcare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00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B9026-6B3C-74DD-D02C-BE47EA93D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F9A675-792A-5FC1-D0BF-81FA66E632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361" y="339907"/>
            <a:ext cx="1097280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Iowa Community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Programs Contact Information: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E59C6A1-2CC4-0068-5A0C-05450B1DEC25}"/>
              </a:ext>
            </a:extLst>
          </p:cNvPr>
          <p:cNvSpPr txBox="1">
            <a:spLocks/>
          </p:cNvSpPr>
          <p:nvPr/>
        </p:nvSpPr>
        <p:spPr>
          <a:xfrm>
            <a:off x="293298" y="1199072"/>
            <a:ext cx="11898702" cy="44657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Programs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iowacommunityprograms@usda.gov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Phone 515-284-4669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210 Walnut Street, Room 873, Des Moines, IA 50309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USDA Rural Development U.S. Department of Agriculture Logo">
            <a:extLst>
              <a:ext uri="{FF2B5EF4-FFF2-40B4-BE49-F238E27FC236}">
                <a16:creationId xmlns:a16="http://schemas.microsoft.com/office/drawing/2014/main" id="{8DAB3154-3F91-350C-F914-AC9F2377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52" y="2189373"/>
            <a:ext cx="4846709" cy="9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D50A01-EBD7-0591-353C-DB20B1A15BCB}"/>
              </a:ext>
            </a:extLst>
          </p:cNvPr>
          <p:cNvSpPr txBox="1"/>
          <p:nvPr/>
        </p:nvSpPr>
        <p:spPr>
          <a:xfrm>
            <a:off x="1" y="6322251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USDA is an equal opportunity provider, employer, and lender.</a:t>
            </a:r>
          </a:p>
        </p:txBody>
      </p:sp>
    </p:spTree>
    <p:extLst>
      <p:ext uri="{BB962C8B-B14F-4D97-AF65-F5344CB8AC3E}">
        <p14:creationId xmlns:p14="http://schemas.microsoft.com/office/powerpoint/2010/main" val="3760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98A0E-82B6-11F5-18E0-A8E177DE6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9150-3248-122F-553F-F2751A1D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Family Housing Programs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773BF4-68B5-BF2C-AA4E-D4482723E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28"/>
          <a:stretch/>
        </p:blipFill>
        <p:spPr>
          <a:xfrm>
            <a:off x="250351" y="2345373"/>
            <a:ext cx="4124182" cy="2494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C4044A-762D-5E59-5660-EEB40455EC6E}"/>
              </a:ext>
            </a:extLst>
          </p:cNvPr>
          <p:cNvSpPr txBox="1"/>
          <p:nvPr/>
        </p:nvSpPr>
        <p:spPr>
          <a:xfrm>
            <a:off x="4468484" y="2187591"/>
            <a:ext cx="7723516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 : Provide decent, safe, and sanitary housing to eligible applicants in eligible rural areas with populations of 20,000 or less: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+mn-cs"/>
              </a:rPr>
              <a:t>502 Direct Home Loan Program     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+mn-cs"/>
              </a:rPr>
              <a:t>(home purchase)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+mn-cs"/>
              </a:rPr>
              <a:t>502 Guaranteed Home Loan Program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+mn-cs"/>
              </a:rPr>
              <a:t>(home purchase)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+mn-cs"/>
              </a:rPr>
              <a:t>504 Home Repair Loan &amp; Grant Program</a:t>
            </a:r>
          </a:p>
        </p:txBody>
      </p:sp>
    </p:spTree>
    <p:extLst>
      <p:ext uri="{BB962C8B-B14F-4D97-AF65-F5344CB8AC3E}">
        <p14:creationId xmlns:p14="http://schemas.microsoft.com/office/powerpoint/2010/main" val="3620059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4D20-7357-F171-77AA-C9261F03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4697"/>
            <a:ext cx="10988615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Family Housing  - 502 Purchase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4572B-D11B-97FC-70A9-C66E2CB52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772" y="2260945"/>
            <a:ext cx="8316228" cy="5370897"/>
          </a:xfrm>
        </p:spPr>
        <p:txBody>
          <a:bodyPr>
            <a:normAutofit fontScale="85000" lnSpcReduction="20000"/>
          </a:bodyPr>
          <a:lstStyle/>
          <a:p>
            <a:pPr marL="342900" lvl="1" indent="0"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Safe and Affordable Housing</a:t>
            </a:r>
          </a:p>
          <a:p>
            <a:pPr marL="342900" lvl="1" indent="0">
              <a:buNone/>
            </a:pP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1371600" lvl="2" indent="-457200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Home mortgages and home repairs</a:t>
            </a:r>
          </a:p>
          <a:p>
            <a:pPr marL="1371600" lvl="2" indent="-457200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100% financing, up to $324,700</a:t>
            </a:r>
          </a:p>
          <a:p>
            <a:pPr marL="1371600" lvl="2" indent="-457200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Assist low &amp; very low-income applicants</a:t>
            </a:r>
          </a:p>
          <a:p>
            <a:pPr marL="1371600" lvl="2" indent="-457200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Standard loan term – 33 years</a:t>
            </a:r>
          </a:p>
          <a:p>
            <a:pPr marL="1371600" lvl="2" indent="-457200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Fixed Interest rates</a:t>
            </a:r>
          </a:p>
          <a:p>
            <a:pPr marL="1371600" lvl="2" indent="-457200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Subsidy to lower monthly loan payments, if eligible </a:t>
            </a:r>
          </a:p>
          <a:p>
            <a:pPr marL="914400" lvl="2" indent="0">
              <a:buNone/>
            </a:pP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>
              <a:spcBef>
                <a:spcPts val="1200"/>
              </a:spcBef>
            </a:pPr>
            <a:r>
              <a:rPr lang="en-US" sz="2400" kern="0" dirty="0">
                <a:solidFill>
                  <a:schemeClr val="bg1"/>
                </a:solidFill>
              </a:rPr>
              <a:t>100% financing</a:t>
            </a:r>
          </a:p>
          <a:p>
            <a:pPr marL="342900" lvl="0" indent="-342900">
              <a:spcBef>
                <a:spcPts val="1200"/>
              </a:spcBef>
            </a:pPr>
            <a:r>
              <a:rPr lang="en-US" sz="2400" kern="0" dirty="0">
                <a:solidFill>
                  <a:schemeClr val="bg1"/>
                </a:solidFill>
              </a:rPr>
              <a:t>No down payment typically required</a:t>
            </a:r>
          </a:p>
          <a:p>
            <a:pPr marL="1371600" lvl="2" indent="-457200"/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 descr="One story house with a yard">
            <a:extLst>
              <a:ext uri="{FF2B5EF4-FFF2-40B4-BE49-F238E27FC236}">
                <a16:creationId xmlns:a16="http://schemas.microsoft.com/office/drawing/2014/main" id="{A6C5321D-E055-3C58-F910-008A4A757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16" t="20959" r="3059" b="10101"/>
          <a:stretch/>
        </p:blipFill>
        <p:spPr>
          <a:xfrm>
            <a:off x="155448" y="2351553"/>
            <a:ext cx="4032474" cy="2154894"/>
          </a:xfrm>
          <a:prstGeom prst="rect">
            <a:avLst/>
          </a:prstGeom>
        </p:spPr>
      </p:pic>
      <p:pic>
        <p:nvPicPr>
          <p:cNvPr id="5" name="Picture 4" descr="A one story house with an unfinished lawn">
            <a:extLst>
              <a:ext uri="{FF2B5EF4-FFF2-40B4-BE49-F238E27FC236}">
                <a16:creationId xmlns:a16="http://schemas.microsoft.com/office/drawing/2014/main" id="{FD9EA34D-C62E-9006-95F9-793E2D3B0E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49" t="8157"/>
          <a:stretch/>
        </p:blipFill>
        <p:spPr>
          <a:xfrm>
            <a:off x="1318488" y="4111911"/>
            <a:ext cx="3229392" cy="21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62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1E839-3E62-9E5F-4DFF-72844B725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987E-A81D-F4A7-56BA-160327C6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4697"/>
            <a:ext cx="10988615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Family Housing  - Guaranteed Loans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BDF0DC4-8198-CB3B-29BF-4EF9BFA066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66340" y="1750260"/>
          <a:ext cx="7224511" cy="4918737"/>
        </p:xfrm>
        <a:graphic>
          <a:graphicData uri="http://schemas.openxmlformats.org/drawingml/2006/table">
            <a:tbl>
              <a:tblPr firstRow="1" firstCol="1" bandRow="1"/>
              <a:tblGrid>
                <a:gridCol w="187556">
                  <a:extLst>
                    <a:ext uri="{9D8B030D-6E8A-4147-A177-3AD203B41FA5}">
                      <a16:colId xmlns:a16="http://schemas.microsoft.com/office/drawing/2014/main" val="180377930"/>
                    </a:ext>
                  </a:extLst>
                </a:gridCol>
                <a:gridCol w="195501">
                  <a:extLst>
                    <a:ext uri="{9D8B030D-6E8A-4147-A177-3AD203B41FA5}">
                      <a16:colId xmlns:a16="http://schemas.microsoft.com/office/drawing/2014/main" val="2392799566"/>
                    </a:ext>
                  </a:extLst>
                </a:gridCol>
                <a:gridCol w="2597692">
                  <a:extLst>
                    <a:ext uri="{9D8B030D-6E8A-4147-A177-3AD203B41FA5}">
                      <a16:colId xmlns:a16="http://schemas.microsoft.com/office/drawing/2014/main" val="2867513468"/>
                    </a:ext>
                  </a:extLst>
                </a:gridCol>
                <a:gridCol w="4243762">
                  <a:extLst>
                    <a:ext uri="{9D8B030D-6E8A-4147-A177-3AD203B41FA5}">
                      <a16:colId xmlns:a16="http://schemas.microsoft.com/office/drawing/2014/main" val="25783902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u="none" dirty="0">
                        <a:solidFill>
                          <a:schemeClr val="bg1"/>
                        </a:solidFill>
                        <a:effectLst/>
                        <a:latin typeface="Source Sans Pro Black" panose="020B0803030403020204" pitchFamily="34" charset="0"/>
                        <a:ea typeface="Source Sans Pro Black" panose="020B08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400" dirty="0">
                        <a:solidFill>
                          <a:schemeClr val="bg1"/>
                        </a:solidFill>
                        <a:effectLst/>
                        <a:latin typeface="Source Sans Pro Black" panose="020B0803030403020204" pitchFamily="34" charset="0"/>
                        <a:ea typeface="Source Sans Pro Black" panose="020B08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25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u="none" dirty="0">
                        <a:solidFill>
                          <a:schemeClr val="bg1"/>
                        </a:solidFill>
                        <a:effectLst/>
                        <a:latin typeface="Source Sans Pro Black" panose="020B0803030403020204" pitchFamily="34" charset="0"/>
                        <a:ea typeface="Source Sans Pro Black" panose="020B08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54680"/>
                  </a:ext>
                </a:extLst>
              </a:tr>
              <a:tr h="11746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u="non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Arial Nova Light" panose="020B03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8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INCOME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8B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Moderate-income limits (115% of median family income)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05750"/>
                  </a:ext>
                </a:extLst>
              </a:tr>
              <a:tr h="7768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u="non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25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LOAN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AMOUNT</a:t>
                      </a:r>
                      <a:endParaRPr lang="en-US" sz="20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25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101% of appraised value (closing costs, fees, &amp; repairs)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4068125"/>
                  </a:ext>
                </a:extLst>
              </a:tr>
              <a:tr h="11746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u="non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Arial Nova Light" panose="020B03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INTEREST RATE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u="non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30-year term - fixed rate  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with agency 90% guarantee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u="non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584323"/>
                  </a:ext>
                </a:extLst>
              </a:tr>
              <a:tr h="8652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u="non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FFFFF"/>
                        </a:solidFill>
                        <a:effectLst/>
                        <a:latin typeface="Arial Nova Light" panose="020B03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5A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HOW TO APPLY</a:t>
                      </a:r>
                      <a:endParaRPr lang="en-US" sz="20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5A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Arial" panose="020B0604020202020204" pitchFamily="34" charset="0"/>
                        </a:rPr>
                        <a:t>Apply through a participating SFHGLP lender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070000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A763DF7B-5F22-CE7A-52A7-28B3A3B5A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4140" y="1750260"/>
            <a:ext cx="3255453" cy="4736799"/>
            <a:chOff x="4052645" y="749576"/>
            <a:chExt cx="3779873" cy="535884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 descr="A picture containing text, sign, vector graphics, picture frame&#10;&#10;Description automatically generated">
              <a:extLst>
                <a:ext uri="{FF2B5EF4-FFF2-40B4-BE49-F238E27FC236}">
                  <a16:creationId xmlns:a16="http://schemas.microsoft.com/office/drawing/2014/main" id="{0AB94E75-523B-9C3B-38AB-C9C74CAB1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52670" y="749576"/>
              <a:ext cx="3779848" cy="5358848"/>
            </a:xfrm>
            <a:custGeom>
              <a:avLst/>
              <a:gdLst>
                <a:gd name="connsiteX0" fmla="*/ 0 w 3779848"/>
                <a:gd name="connsiteY0" fmla="*/ 0 h 5358848"/>
                <a:gd name="connsiteX1" fmla="*/ 3779848 w 3779848"/>
                <a:gd name="connsiteY1" fmla="*/ 0 h 5358848"/>
                <a:gd name="connsiteX2" fmla="*/ 3779848 w 3779848"/>
                <a:gd name="connsiteY2" fmla="*/ 5358848 h 5358848"/>
                <a:gd name="connsiteX3" fmla="*/ 1877574 w 3779848"/>
                <a:gd name="connsiteY3" fmla="*/ 5358848 h 5358848"/>
                <a:gd name="connsiteX4" fmla="*/ 1877574 w 3779848"/>
                <a:gd name="connsiteY4" fmla="*/ 119448 h 5358848"/>
                <a:gd name="connsiteX5" fmla="*/ 326825 w 3779848"/>
                <a:gd name="connsiteY5" fmla="*/ 119448 h 5358848"/>
                <a:gd name="connsiteX6" fmla="*/ 326825 w 3779848"/>
                <a:gd name="connsiteY6" fmla="*/ 5358848 h 5358848"/>
                <a:gd name="connsiteX7" fmla="*/ 0 w 3779848"/>
                <a:gd name="connsiteY7" fmla="*/ 5358848 h 53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79848" h="5358848">
                  <a:moveTo>
                    <a:pt x="0" y="0"/>
                  </a:moveTo>
                  <a:lnTo>
                    <a:pt x="3779848" y="0"/>
                  </a:lnTo>
                  <a:lnTo>
                    <a:pt x="3779848" y="5358848"/>
                  </a:lnTo>
                  <a:lnTo>
                    <a:pt x="1877574" y="5358848"/>
                  </a:lnTo>
                  <a:lnTo>
                    <a:pt x="1877574" y="119448"/>
                  </a:lnTo>
                  <a:lnTo>
                    <a:pt x="326825" y="119448"/>
                  </a:lnTo>
                  <a:lnTo>
                    <a:pt x="326825" y="5358848"/>
                  </a:lnTo>
                  <a:lnTo>
                    <a:pt x="0" y="5358848"/>
                  </a:lnTo>
                  <a:close/>
                </a:path>
              </a:pathLst>
            </a:cu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6ECF2DC0-9310-8FF3-CC9F-E5235553B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52645" y="749576"/>
              <a:ext cx="3773751" cy="5358848"/>
            </a:xfrm>
            <a:custGeom>
              <a:avLst/>
              <a:gdLst>
                <a:gd name="connsiteX0" fmla="*/ 0 w 3773751"/>
                <a:gd name="connsiteY0" fmla="*/ 0 h 5358848"/>
                <a:gd name="connsiteX1" fmla="*/ 3773751 w 3773751"/>
                <a:gd name="connsiteY1" fmla="*/ 0 h 5358848"/>
                <a:gd name="connsiteX2" fmla="*/ 3773751 w 3773751"/>
                <a:gd name="connsiteY2" fmla="*/ 5358848 h 5358848"/>
                <a:gd name="connsiteX3" fmla="*/ 3637621 w 3773751"/>
                <a:gd name="connsiteY3" fmla="*/ 5358848 h 5358848"/>
                <a:gd name="connsiteX4" fmla="*/ 3637621 w 3773751"/>
                <a:gd name="connsiteY4" fmla="*/ 96272 h 5358848"/>
                <a:gd name="connsiteX5" fmla="*/ 1886875 w 3773751"/>
                <a:gd name="connsiteY5" fmla="*/ 96272 h 5358848"/>
                <a:gd name="connsiteX6" fmla="*/ 1886875 w 3773751"/>
                <a:gd name="connsiteY6" fmla="*/ 5358848 h 5358848"/>
                <a:gd name="connsiteX7" fmla="*/ 0 w 3773751"/>
                <a:gd name="connsiteY7" fmla="*/ 5358848 h 53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73751" h="5358848">
                  <a:moveTo>
                    <a:pt x="0" y="0"/>
                  </a:moveTo>
                  <a:lnTo>
                    <a:pt x="3773751" y="0"/>
                  </a:lnTo>
                  <a:lnTo>
                    <a:pt x="3773751" y="5358848"/>
                  </a:lnTo>
                  <a:lnTo>
                    <a:pt x="3637621" y="5358848"/>
                  </a:lnTo>
                  <a:lnTo>
                    <a:pt x="3637621" y="96272"/>
                  </a:lnTo>
                  <a:lnTo>
                    <a:pt x="1886875" y="96272"/>
                  </a:lnTo>
                  <a:lnTo>
                    <a:pt x="1886875" y="5358848"/>
                  </a:lnTo>
                  <a:lnTo>
                    <a:pt x="0" y="535884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771332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FCA4C-FD77-6ED0-92D2-5989975DB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7FF5-76B8-BF3E-C23F-4C94E6C7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Family Housing – 504 Repair Program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3DC799-5F89-7FA3-0C03-C33234EF7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171" y="1750261"/>
            <a:ext cx="3717945" cy="2502562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4978A93-C44B-8D7D-581F-D162D0C7E9BD}"/>
              </a:ext>
            </a:extLst>
          </p:cNvPr>
          <p:cNvSpPr txBox="1">
            <a:spLocks/>
          </p:cNvSpPr>
          <p:nvPr/>
        </p:nvSpPr>
        <p:spPr>
          <a:xfrm>
            <a:off x="5321813" y="1854680"/>
            <a:ext cx="6870187" cy="5003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repair loan &amp; grant program for very low-income homeowners.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Applicant must own &amp; occupy the property 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Make a dwelling decent, safe, and sanitary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Remove health and safety hazards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Roof, Furnace, Water Heater, Plumbing, 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Electrical, Structural Support, Home Access,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Steps/Stoops, Doors, Windows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Maximum loan of $40,000 - 1% interest rate -  20-year term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Grants up to $10,000 for applicants at least 62 years of age.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0787D5-23CF-4773-644B-32C372BEA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769" y="3361840"/>
            <a:ext cx="2687369" cy="33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7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A709A-3DE1-B07D-CDB5-6A9F6254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And, what about you?</a:t>
            </a:r>
            <a:endParaRPr lang="en-US" dirty="0"/>
          </a:p>
        </p:txBody>
      </p:sp>
      <p:pic>
        <p:nvPicPr>
          <p:cNvPr id="6" name="Content Placeholder 5" descr="People in a classroom">
            <a:extLst>
              <a:ext uri="{FF2B5EF4-FFF2-40B4-BE49-F238E27FC236}">
                <a16:creationId xmlns:a16="http://schemas.microsoft.com/office/drawing/2014/main" id="{1410ADB8-0172-205C-7ACA-EB4A9C7AF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6" y="1825625"/>
            <a:ext cx="6527508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B0EFA-6B83-B422-6947-269E2A4E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62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5B0EBB1-C207-445E-BB8E-1A27241E68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361" y="339907"/>
            <a:ext cx="1097280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Iowa Single Family Housing Programs Contact Information: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3D2FD03-A5B9-405C-B7DD-7C4D57CC4607}"/>
              </a:ext>
            </a:extLst>
          </p:cNvPr>
          <p:cNvSpPr txBox="1">
            <a:spLocks/>
          </p:cNvSpPr>
          <p:nvPr/>
        </p:nvSpPr>
        <p:spPr>
          <a:xfrm>
            <a:off x="293298" y="1199072"/>
            <a:ext cx="11898702" cy="44657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Iowa Direct Housing Team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IowaHomeLoans@usda.gov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Phone: 515-284-4444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Fax: 855-415-3562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210 Walnut Street, Room 873, Des Moines, IA 50309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USDA Rural Development U.S. Department of Agriculture Logo">
            <a:extLst>
              <a:ext uri="{FF2B5EF4-FFF2-40B4-BE49-F238E27FC236}">
                <a16:creationId xmlns:a16="http://schemas.microsoft.com/office/drawing/2014/main" id="{9A55F7A2-224D-AF7B-2583-C8C4C1FEA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52" y="2189373"/>
            <a:ext cx="4846709" cy="9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6FADE9-C316-DA60-121F-12AC5140957E}"/>
              </a:ext>
            </a:extLst>
          </p:cNvPr>
          <p:cNvSpPr txBox="1"/>
          <p:nvPr/>
        </p:nvSpPr>
        <p:spPr>
          <a:xfrm>
            <a:off x="1" y="6322251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USDA is an equal opportunity provider, employer, and lender.</a:t>
            </a:r>
          </a:p>
        </p:txBody>
      </p:sp>
    </p:spTree>
    <p:extLst>
      <p:ext uri="{BB962C8B-B14F-4D97-AF65-F5344CB8AC3E}">
        <p14:creationId xmlns:p14="http://schemas.microsoft.com/office/powerpoint/2010/main" val="40391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A4E9A-9783-DA71-66A9-69EEE01DC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32279-A41E-1F38-3C4C-29969EF41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Rural Business Programs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9DDD94-A89B-ED08-5D9B-5231D25AAE4A}"/>
              </a:ext>
            </a:extLst>
          </p:cNvPr>
          <p:cNvSpPr txBox="1">
            <a:spLocks/>
          </p:cNvSpPr>
          <p:nvPr/>
        </p:nvSpPr>
        <p:spPr>
          <a:xfrm>
            <a:off x="215660" y="2623797"/>
            <a:ext cx="11332611" cy="4709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Value-Added Producer Grants: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*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 new products or to new regions * Planning for future products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Business and Industry Loan Guarantees: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* Start or Expand rural businesses * Loans are made by participating lenders and guaranteed by USDA.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Intermediary Relending Program: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* Loans to local intermediaries that re-lend to businesses and for community development projects.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Rural Economic Development Loan and Grant programs: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     *Zero-interest loans to local utilities which they, in turn, pass through to local businesses for projects</a:t>
            </a:r>
            <a:endParaRPr kumimoji="0" lang="en-US" sz="2000" b="0" i="1" u="sng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Rural Businesses Development Grants: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* Technical assistance and training * Feasibility studies * Business Incubators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87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65F54-5BED-89B2-27AE-2285AB412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3046BC-F5AB-F5F8-7227-A0D311D02D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361" y="339907"/>
            <a:ext cx="1097280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Iowa Rural Business Contact Information: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115098-36FB-8E33-652C-4CF50F835C8E}"/>
              </a:ext>
            </a:extLst>
          </p:cNvPr>
          <p:cNvSpPr txBox="1">
            <a:spLocks/>
          </p:cNvSpPr>
          <p:nvPr/>
        </p:nvSpPr>
        <p:spPr>
          <a:xfrm>
            <a:off x="293298" y="1199072"/>
            <a:ext cx="11898702" cy="44657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Programs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iowabusinessprograms@usda.gov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Phone 515-284-4668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210 Walnut Street, Room 873, Des Moines, IA 50309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USDA Rural Development U.S. Department of Agriculture Logo">
            <a:extLst>
              <a:ext uri="{FF2B5EF4-FFF2-40B4-BE49-F238E27FC236}">
                <a16:creationId xmlns:a16="http://schemas.microsoft.com/office/drawing/2014/main" id="{53C5CD6F-71F7-C186-02EB-6CEC89A1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52" y="2189373"/>
            <a:ext cx="4846709" cy="9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F0ECA-1B0A-87AF-8D5D-848481D4940E}"/>
              </a:ext>
            </a:extLst>
          </p:cNvPr>
          <p:cNvSpPr txBox="1"/>
          <p:nvPr/>
        </p:nvSpPr>
        <p:spPr>
          <a:xfrm>
            <a:off x="1" y="6322251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USDA is an equal opportunity provider, employer, and lender.</a:t>
            </a:r>
          </a:p>
        </p:txBody>
      </p:sp>
    </p:spTree>
    <p:extLst>
      <p:ext uri="{BB962C8B-B14F-4D97-AF65-F5344CB8AC3E}">
        <p14:creationId xmlns:p14="http://schemas.microsoft.com/office/powerpoint/2010/main" val="203247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F8FB9C-1F92-420B-A96C-65CCEFA8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1898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0244916-43B8-B3BB-3133-866DC169C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717205"/>
            <a:ext cx="421773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Flag over the Farm Progress Show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F3D64-274E-4C4F-B289-30DC71631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115" y="2542559"/>
            <a:ext cx="4087906" cy="177288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0AAAB-F5E5-AA66-928E-17F9BD690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/>
          <a:stretch/>
        </p:blipFill>
        <p:spPr>
          <a:xfrm>
            <a:off x="0" y="1745417"/>
            <a:ext cx="4217735" cy="295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4F37A-28DC-C39D-D18C-3A50734A180D}"/>
              </a:ext>
            </a:extLst>
          </p:cNvPr>
          <p:cNvSpPr txBox="1"/>
          <p:nvPr/>
        </p:nvSpPr>
        <p:spPr>
          <a:xfrm>
            <a:off x="974785" y="5439012"/>
            <a:ext cx="107485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Listing of Rural Development Programs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rd.usda.gov/sites/default/files/RD_ProgramMatrix.pdf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57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D2EE-6254-4585-8B7A-C76F65670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188" y="481111"/>
            <a:ext cx="7886700" cy="1206291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F30FF-1B18-46ED-A6AF-B1B398833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6917" y="1687402"/>
            <a:ext cx="9032487" cy="2315520"/>
          </a:xfrm>
        </p:spPr>
        <p:txBody>
          <a:bodyPr>
            <a:normAutofit fontScale="85000" lnSpcReduction="20000"/>
          </a:bodyPr>
          <a:lstStyle/>
          <a:p>
            <a:pPr lvl="0" algn="ctr">
              <a:defRPr/>
            </a:pPr>
            <a:endParaRPr lang="en-US" sz="1800" dirty="0">
              <a:solidFill>
                <a:sysClr val="window" lastClr="FFFFFF"/>
              </a:solidFill>
            </a:endParaRPr>
          </a:p>
          <a:p>
            <a:pPr lvl="0" algn="ctr">
              <a:defRPr/>
            </a:pPr>
            <a:r>
              <a:rPr lang="en-US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Dee Fischer, Rural Development Iowa </a:t>
            </a:r>
          </a:p>
          <a:p>
            <a:pPr lvl="0" algn="ctr">
              <a:defRPr/>
            </a:pPr>
            <a:r>
              <a:rPr lang="en-US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Area Director </a:t>
            </a:r>
          </a:p>
          <a:p>
            <a:pPr lvl="0" algn="ctr">
              <a:defRPr/>
            </a:pPr>
            <a:r>
              <a:rPr lang="en-US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(712) 254-4360 </a:t>
            </a:r>
          </a:p>
          <a:p>
            <a:pPr lvl="0" algn="ctr">
              <a:defRPr/>
            </a:pPr>
            <a:r>
              <a:rPr lang="en-US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dee.fischer@usda.gov</a:t>
            </a:r>
          </a:p>
          <a:p>
            <a:pPr lvl="0"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</a:t>
            </a:r>
          </a:p>
          <a:p>
            <a:pPr lvl="0">
              <a:defRPr/>
            </a:pPr>
            <a:r>
              <a:rPr lang="en-US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</a:t>
            </a:r>
          </a:p>
          <a:p>
            <a:endParaRPr lang="en-US" dirty="0"/>
          </a:p>
        </p:txBody>
      </p:sp>
      <p:pic>
        <p:nvPicPr>
          <p:cNvPr id="4" name="Picture 3" descr="An icon graphic that shows a stylized globe.">
            <a:extLst>
              <a:ext uri="{FF2B5EF4-FFF2-40B4-BE49-F238E27FC236}">
                <a16:creationId xmlns:a16="http://schemas.microsoft.com/office/drawing/2014/main" id="{03BFABDC-A176-4191-A663-71BFBA935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547" y="3724065"/>
            <a:ext cx="557714" cy="557714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4DE04D0-7DE6-4EF8-8814-F6851C7780BB}"/>
              </a:ext>
            </a:extLst>
          </p:cNvPr>
          <p:cNvSpPr txBox="1">
            <a:spLocks/>
          </p:cNvSpPr>
          <p:nvPr/>
        </p:nvSpPr>
        <p:spPr>
          <a:xfrm>
            <a:off x="4775734" y="3724065"/>
            <a:ext cx="2354852" cy="55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75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rd.usda.gov/ia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the Twitter logo">
            <a:extLst>
              <a:ext uri="{FF2B5EF4-FFF2-40B4-BE49-F238E27FC236}">
                <a16:creationId xmlns:a16="http://schemas.microsoft.com/office/drawing/2014/main" id="{D2FA98A0-D490-4A5B-B160-4F4638D2C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292" y="4367815"/>
            <a:ext cx="714224" cy="71422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2B1467F-8957-430A-BB15-D046E453A774}"/>
              </a:ext>
            </a:extLst>
          </p:cNvPr>
          <p:cNvSpPr txBox="1">
            <a:spLocks/>
          </p:cNvSpPr>
          <p:nvPr/>
        </p:nvSpPr>
        <p:spPr>
          <a:xfrm>
            <a:off x="4742429" y="4367815"/>
            <a:ext cx="2707142" cy="11315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usdaRD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@RD_Iowa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0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888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200"/>
              <a:t>Key Takeaways</a:t>
            </a:r>
          </a:p>
        </p:txBody>
      </p:sp>
      <p:pic>
        <p:nvPicPr>
          <p:cNvPr id="5" name="Picture 4" descr="Person handing over keys">
            <a:extLst>
              <a:ext uri="{FF2B5EF4-FFF2-40B4-BE49-F238E27FC236}">
                <a16:creationId xmlns:a16="http://schemas.microsoft.com/office/drawing/2014/main" id="{039AEDA7-735E-B640-3B65-D7519941C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26" r="30736" b="-1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Start early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Plan by phase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Coordinate with partners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211" y="634029"/>
            <a:ext cx="2563994" cy="5583148"/>
          </a:xfrm>
        </p:spPr>
        <p:txBody>
          <a:bodyPr anchor="ctr">
            <a:normAutofit/>
          </a:bodyPr>
          <a:lstStyle/>
          <a:p>
            <a:r>
              <a:rPr lang="en-US" sz="5200" dirty="0"/>
              <a:t>Next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D87A82-7960-ED88-62BC-CA3EB47F83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067290"/>
              </p:ext>
            </p:extLst>
          </p:nvPr>
        </p:nvGraphicFramePr>
        <p:xfrm>
          <a:off x="4103649" y="634029"/>
          <a:ext cx="768319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38509D-CD7D-D38A-C6B5-32FC0CF17EA2}"/>
              </a:ext>
            </a:extLst>
          </p:cNvPr>
          <p:cNvSpPr/>
          <p:nvPr/>
        </p:nvSpPr>
        <p:spPr>
          <a:xfrm>
            <a:off x="4743450" y="0"/>
            <a:ext cx="7445501" cy="6858000"/>
          </a:xfrm>
          <a:prstGeom prst="rect">
            <a:avLst/>
          </a:prstGeom>
          <a:solidFill>
            <a:srgbClr val="EFEF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B63E2CD-FAD7-93F7-A01F-516A4FEC6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717060"/>
            <a:ext cx="3374136" cy="2644601"/>
          </a:xfrm>
        </p:spPr>
        <p:txBody>
          <a:bodyPr>
            <a:normAutofit/>
          </a:bodyPr>
          <a:lstStyle/>
          <a:p>
            <a:pPr marL="0" marR="0"/>
            <a:r>
              <a:rPr lang="en-US" sz="4200" dirty="0">
                <a:ea typeface="Arial" panose="020B0604020202020204" pitchFamily="34" charset="0"/>
                <a:cs typeface="Times New Roman" panose="02020603050405020304" pitchFamily="18" charset="0"/>
              </a:rPr>
              <a:t>Principles of Effective Grant Writing</a:t>
            </a:r>
            <a:endParaRPr lang="en-US" sz="4200" dirty="0"/>
          </a:p>
        </p:txBody>
      </p:sp>
      <p:graphicFrame>
        <p:nvGraphicFramePr>
          <p:cNvPr id="88" name="Content Placeholder 8">
            <a:extLst>
              <a:ext uri="{FF2B5EF4-FFF2-40B4-BE49-F238E27FC236}">
                <a16:creationId xmlns:a16="http://schemas.microsoft.com/office/drawing/2014/main" id="{F71A6469-5CBB-6B76-9D8C-797E93DEDE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0006882"/>
              </p:ext>
            </p:extLst>
          </p:nvPr>
        </p:nvGraphicFramePr>
        <p:xfrm>
          <a:off x="5093209" y="676656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108E043-F851-73E1-AE1F-1D744D200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86" y="674644"/>
            <a:ext cx="611791" cy="73152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4FCCA2-8419-A5B4-80B1-7E75AD5BCE66}"/>
              </a:ext>
            </a:extLst>
          </p:cNvPr>
          <p:cNvCxnSpPr/>
          <p:nvPr/>
        </p:nvCxnSpPr>
        <p:spPr>
          <a:xfrm>
            <a:off x="954786" y="4418811"/>
            <a:ext cx="17373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F09E4F-636A-4DCE-BFD4-D5E3396739FD}"/>
              </a:ext>
            </a:extLst>
          </p:cNvPr>
          <p:cNvSpPr txBox="1"/>
          <p:nvPr/>
        </p:nvSpPr>
        <p:spPr>
          <a:xfrm>
            <a:off x="859536" y="4550128"/>
            <a:ext cx="33741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25000"/>
              </a:lnSpc>
              <a:buNone/>
            </a:pPr>
            <a:r>
              <a:rPr lang="en-US" sz="2000" b="0" i="0" dirty="0">
                <a:solidFill>
                  <a:schemeClr val="tx2"/>
                </a:solidFill>
                <a:effectLst/>
                <a:latin typeface="+mj-lt"/>
              </a:rPr>
              <a:t>Fourteen hard‑earned lessons that turn good project ideas into fundable grant proposals.</a:t>
            </a:r>
          </a:p>
        </p:txBody>
      </p:sp>
    </p:spTree>
    <p:extLst>
      <p:ext uri="{BB962C8B-B14F-4D97-AF65-F5344CB8AC3E}">
        <p14:creationId xmlns:p14="http://schemas.microsoft.com/office/powerpoint/2010/main" val="1547090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5129779"/>
            <a:ext cx="10109199" cy="59803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200" dirty="0"/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5805871"/>
            <a:ext cx="10109199" cy="54776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Open Discussion</a:t>
            </a:r>
          </a:p>
        </p:txBody>
      </p:sp>
      <p:pic>
        <p:nvPicPr>
          <p:cNvPr id="5" name="Picture 4" descr="Different colored question marks">
            <a:extLst>
              <a:ext uri="{FF2B5EF4-FFF2-40B4-BE49-F238E27FC236}">
                <a16:creationId xmlns:a16="http://schemas.microsoft.com/office/drawing/2014/main" id="{A161AAFC-4912-5F19-CE96-8660728193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12919" b="26236"/>
          <a:stretch>
            <a:fillRect/>
          </a:stretch>
        </p:blipFill>
        <p:spPr>
          <a:xfrm>
            <a:off x="20" y="-39"/>
            <a:ext cx="12191980" cy="417274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38036"/>
            <a:ext cx="9058195" cy="1048901"/>
          </a:xfrm>
        </p:spPr>
        <p:txBody>
          <a:bodyPr anchor="t">
            <a:normAutofit/>
          </a:bodyPr>
          <a:lstStyle/>
          <a:p>
            <a:r>
              <a:rPr lang="en-US" sz="3200"/>
              <a:t>Thank You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453FA38-224F-6401-F9F9-B271B4ADE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2" r="17765" b="4"/>
          <a:stretch>
            <a:fillRect/>
          </a:stretch>
        </p:blipFill>
        <p:spPr>
          <a:xfrm>
            <a:off x="862067" y="2400904"/>
            <a:ext cx="3221983" cy="3585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77C8B-42D7-FF72-94CB-EEEA83C1E2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4" r="29065" b="4"/>
          <a:stretch>
            <a:fillRect/>
          </a:stretch>
        </p:blipFill>
        <p:spPr>
          <a:xfrm>
            <a:off x="4151167" y="2400903"/>
            <a:ext cx="3134800" cy="35859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0387" y="2321168"/>
            <a:ext cx="3408983" cy="382121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Erin Pingel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Senior Grant Writer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712.229.9159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epingel@jeo.com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Gene Gettys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Senior Client Advisor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712.579.9798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ggettys@jeo.com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4BB31D-3DC1-8D7A-F125-27339156D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816" y="2321168"/>
            <a:ext cx="573554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3200" dirty="0"/>
              <a:t>Why having a funding strategy matters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40" y="2551176"/>
            <a:ext cx="4544762" cy="360293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Increasing competition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Need for early planning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Alignment with priorities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/>
              <a:t>Coordination improves outcomes</a:t>
            </a: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FE7114D8-D94C-9D51-2AE7-AED9EA226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996" b="-1"/>
          <a:stretch>
            <a:fillRect/>
          </a:stretch>
        </p:blipFill>
        <p:spPr>
          <a:xfrm>
            <a:off x="6082748" y="772804"/>
            <a:ext cx="5334160" cy="53139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26" y="557189"/>
            <a:ext cx="3263740" cy="5567891"/>
          </a:xfrm>
        </p:spPr>
        <p:txBody>
          <a:bodyPr>
            <a:normAutofit/>
          </a:bodyPr>
          <a:lstStyle/>
          <a:p>
            <a:r>
              <a:rPr lang="en-US" sz="3200" dirty="0"/>
              <a:t>The infrastructure funding landscape in Iowa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CE431D-E485-D064-BD1B-0F955C567F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73491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en-US" sz="3200" dirty="0"/>
              <a:t>What makes projects competitive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87C1EC0-7FA8-DB6E-1426-69737D6819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911610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D93394DA-E684-47C2-9020-13225823F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6440"/>
          </a:xfrm>
        </p:spPr>
        <p:txBody>
          <a:bodyPr>
            <a:normAutofit/>
          </a:bodyPr>
          <a:lstStyle/>
          <a:p>
            <a:r>
              <a:rPr lang="en-US" sz="5200" dirty="0"/>
              <a:t>Funding by Project Phase</a:t>
            </a:r>
          </a:p>
        </p:txBody>
      </p:sp>
      <p:pic>
        <p:nvPicPr>
          <p:cNvPr id="78" name="Picture 77" descr="Rolls of blueprints">
            <a:extLst>
              <a:ext uri="{FF2B5EF4-FFF2-40B4-BE49-F238E27FC236}">
                <a16:creationId xmlns:a16="http://schemas.microsoft.com/office/drawing/2014/main" id="{D6A4552D-AFF0-5A01-61B3-8F0584F2F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7" r="-2" b="-2"/>
          <a:stretch>
            <a:fillRect/>
          </a:stretch>
        </p:blipFill>
        <p:spPr>
          <a:xfrm>
            <a:off x="7989293" y="1904282"/>
            <a:ext cx="3423093" cy="4224808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999CAE-DDF6-BFC5-DD93-2A527E508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2608024"/>
              </p:ext>
            </p:extLst>
          </p:nvPr>
        </p:nvGraphicFramePr>
        <p:xfrm>
          <a:off x="838200" y="1825625"/>
          <a:ext cx="6714744" cy="430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9"/>
            <a:ext cx="4862848" cy="2386734"/>
          </a:xfrm>
        </p:spPr>
        <p:txBody>
          <a:bodyPr>
            <a:normAutofit/>
          </a:bodyPr>
          <a:lstStyle/>
          <a:p>
            <a:r>
              <a:rPr lang="en-US" sz="5200" dirty="0"/>
              <a:t>Planning &amp; Vision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866033-EE41-5BC4-F833-C5DB72B793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541629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EO Full Palette">
      <a:dk1>
        <a:srgbClr val="12121E"/>
      </a:dk1>
      <a:lt1>
        <a:sysClr val="window" lastClr="FFFFFF"/>
      </a:lt1>
      <a:dk2>
        <a:srgbClr val="3F4048"/>
      </a:dk2>
      <a:lt2>
        <a:srgbClr val="EFEFF0"/>
      </a:lt2>
      <a:accent1>
        <a:srgbClr val="ED2B00"/>
      </a:accent1>
      <a:accent2>
        <a:srgbClr val="0F8B8D"/>
      </a:accent2>
      <a:accent3>
        <a:srgbClr val="FFBE0B"/>
      </a:accent3>
      <a:accent4>
        <a:srgbClr val="025773"/>
      </a:accent4>
      <a:accent5>
        <a:srgbClr val="238EBC"/>
      </a:accent5>
      <a:accent6>
        <a:srgbClr val="C2C4C6"/>
      </a:accent6>
      <a:hlink>
        <a:srgbClr val="0070C0"/>
      </a:hlink>
      <a:folHlink>
        <a:srgbClr val="00206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O Presentation Template_Marketing.pptx" id="{7674109A-7AC1-40EE-B70E-24E0392E2A82}" vid="{FF03D753-4DD3-4FE2-9D56-8049A6C1FEB7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89420e-b2f3-4d44-a2f8-a458ce13a04b">
      <Terms xmlns="http://schemas.microsoft.com/office/infopath/2007/PartnerControls"/>
    </lcf76f155ced4ddcb4097134ff3c332f>
    <TaxCatchAll xmlns="fc5dd8fb-47d1-427a-9b5c-181beed83ed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E5ACF8E119464C9B2A045024B0B821" ma:contentTypeVersion="16" ma:contentTypeDescription="Create a new document." ma:contentTypeScope="" ma:versionID="5ead73848a3aa87d2d58141a62c0a187">
  <xsd:schema xmlns:xsd="http://www.w3.org/2001/XMLSchema" xmlns:xs="http://www.w3.org/2001/XMLSchema" xmlns:p="http://schemas.microsoft.com/office/2006/metadata/properties" xmlns:ns2="3789420e-b2f3-4d44-a2f8-a458ce13a04b" xmlns:ns3="fc5dd8fb-47d1-427a-9b5c-181beed83ed1" targetNamespace="http://schemas.microsoft.com/office/2006/metadata/properties" ma:root="true" ma:fieldsID="853394626b23b22ac4acee5013612fcf" ns2:_="" ns3:_="">
    <xsd:import namespace="3789420e-b2f3-4d44-a2f8-a458ce13a04b"/>
    <xsd:import namespace="fc5dd8fb-47d1-427a-9b5c-181beed83e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9420e-b2f3-4d44-a2f8-a458ce13a0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80a71b0-0edf-4d4a-abe6-5c2fb4d6a1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dd8fb-47d1-427a-9b5c-181beed83ed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784e704-5d8b-4b21-b541-68311b7ef7ae}" ma:internalName="TaxCatchAll" ma:showField="CatchAllData" ma:web="fc5dd8fb-47d1-427a-9b5c-181beed83e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B4DDF5-A889-4AFF-9FAF-8A8B119D0C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2EA018-2331-45B6-8916-C636A6198D8B}">
  <ds:schemaRefs>
    <ds:schemaRef ds:uri="3789420e-b2f3-4d44-a2f8-a458ce13a04b"/>
    <ds:schemaRef ds:uri="fc5dd8fb-47d1-427a-9b5c-181beed83ed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CCC9416-B626-4305-A1ED-95EA7848BDFD}">
  <ds:schemaRefs>
    <ds:schemaRef ds:uri="3789420e-b2f3-4d44-a2f8-a458ce13a04b"/>
    <ds:schemaRef ds:uri="fc5dd8fb-47d1-427a-9b5c-181beed83e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JEO Presentation Template_Marketing (6)</Template>
  <TotalTime>973</TotalTime>
  <Words>1981</Words>
  <Application>Microsoft Office PowerPoint</Application>
  <PresentationFormat>Widescreen</PresentationFormat>
  <Paragraphs>421</Paragraphs>
  <Slides>49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Aptos</vt:lpstr>
      <vt:lpstr>Arial</vt:lpstr>
      <vt:lpstr>Arial Nova Light</vt:lpstr>
      <vt:lpstr>Calibri</vt:lpstr>
      <vt:lpstr>Source Sans Pro</vt:lpstr>
      <vt:lpstr>Source Sans Pro Black</vt:lpstr>
      <vt:lpstr>Tahoma</vt:lpstr>
      <vt:lpstr>Wingdings</vt:lpstr>
      <vt:lpstr>Office Theme</vt:lpstr>
      <vt:lpstr>3_Office Theme</vt:lpstr>
      <vt:lpstr>IMFOA  Funding Seminar</vt:lpstr>
      <vt:lpstr>Welcome!</vt:lpstr>
      <vt:lpstr>Today’s Topics</vt:lpstr>
      <vt:lpstr>And, what about you?</vt:lpstr>
      <vt:lpstr>Why having a funding strategy matters</vt:lpstr>
      <vt:lpstr>The infrastructure funding landscape in Iowa</vt:lpstr>
      <vt:lpstr>What makes projects competitive</vt:lpstr>
      <vt:lpstr>Funding by Project Phase</vt:lpstr>
      <vt:lpstr>Planning &amp; Vision</vt:lpstr>
      <vt:lpstr>Stacking &amp;  Sequencing Funding</vt:lpstr>
      <vt:lpstr>PowerPoint Presentation</vt:lpstr>
      <vt:lpstr>Financial Readiness</vt:lpstr>
      <vt:lpstr>Risk Management</vt:lpstr>
      <vt:lpstr>From  Strategy to Implementation</vt:lpstr>
      <vt:lpstr>Importance of Coordination</vt:lpstr>
      <vt:lpstr>Are you still with us?</vt:lpstr>
      <vt:lpstr>Together, America Prospers</vt:lpstr>
      <vt:lpstr>USDA Rural Development: Infrastructure and Services for Rural America</vt:lpstr>
      <vt:lpstr>USDA Rural Development in Iowa</vt:lpstr>
      <vt:lpstr>         USDA Rural Development - Iowa</vt:lpstr>
      <vt:lpstr>Water &amp; Environmental Programs</vt:lpstr>
      <vt:lpstr>Water &amp; Environmental Programs</vt:lpstr>
      <vt:lpstr>Water &amp; Environmental Programs</vt:lpstr>
      <vt:lpstr>Water &amp; Environmental Programs</vt:lpstr>
      <vt:lpstr>Direct Loan Interest Rates</vt:lpstr>
      <vt:lpstr>Water &amp; Environmental Programs</vt:lpstr>
      <vt:lpstr>Water and Waste Disposal Projects  Technical Assistance Grants</vt:lpstr>
      <vt:lpstr>Emergency Community Water Assistance Grants (ECWAG)</vt:lpstr>
      <vt:lpstr>Water &amp; Environmental Programs</vt:lpstr>
      <vt:lpstr>Water &amp; Environmental Programs -Sustainable Systems </vt:lpstr>
      <vt:lpstr>Full Listing of Water and Waste Disposal Programs  https://www.rd.usda.gov/programs-services/all-programs/water-environmental-programs    </vt:lpstr>
      <vt:lpstr>Community Facilities Loans</vt:lpstr>
      <vt:lpstr>Community Facilities Loans</vt:lpstr>
      <vt:lpstr>Community Facilities Grants</vt:lpstr>
      <vt:lpstr>Iowa Community Programs Contact Information:</vt:lpstr>
      <vt:lpstr>Single Family Housing Programs</vt:lpstr>
      <vt:lpstr>Single Family Housing  - 502 Purchase Program</vt:lpstr>
      <vt:lpstr>Single Family Housing  - Guaranteed Loans</vt:lpstr>
      <vt:lpstr>Single Family Housing – 504 Repair Program</vt:lpstr>
      <vt:lpstr>Iowa Single Family Housing Programs Contact Information:</vt:lpstr>
      <vt:lpstr>Rural Business Programs</vt:lpstr>
      <vt:lpstr>Iowa Rural Business Contact Information:</vt:lpstr>
      <vt:lpstr>Flag over the Farm Progress Show</vt:lpstr>
      <vt:lpstr>Thank You!</vt:lpstr>
      <vt:lpstr>Key Takeaways</vt:lpstr>
      <vt:lpstr>Next Steps</vt:lpstr>
      <vt:lpstr>Principles of Effective Grant Writing</vt:lpstr>
      <vt:lpstr>Q&amp;A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Rose Ingracia</dc:creator>
  <cp:lastModifiedBy>Gene Gettys</cp:lastModifiedBy>
  <cp:revision>3</cp:revision>
  <dcterms:created xsi:type="dcterms:W3CDTF">2023-01-23T17:08:10Z</dcterms:created>
  <dcterms:modified xsi:type="dcterms:W3CDTF">2026-04-15T21:12:50Z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0x010100A9E5ACF8E119464C9B2A045024B0B821</vt:lpwstr>
  </property>
  <property fmtid="{D5CDD505-2E9C-101B-9397-08002B2CF9AE}" pid="3" name="MediaServiceImageTags">
    <vt:lpwstr/>
  </property>
</Properties>
</file>