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750" r:id="rId5"/>
  </p:sldMasterIdLst>
  <p:notesMasterIdLst>
    <p:notesMasterId r:id="rId62"/>
  </p:notesMasterIdLst>
  <p:handoutMasterIdLst>
    <p:handoutMasterId r:id="rId63"/>
  </p:handoutMasterIdLst>
  <p:sldIdLst>
    <p:sldId id="263" r:id="rId6"/>
    <p:sldId id="816" r:id="rId7"/>
    <p:sldId id="294" r:id="rId8"/>
    <p:sldId id="771" r:id="rId9"/>
    <p:sldId id="777" r:id="rId10"/>
    <p:sldId id="772" r:id="rId11"/>
    <p:sldId id="773" r:id="rId12"/>
    <p:sldId id="774" r:id="rId13"/>
    <p:sldId id="775" r:id="rId14"/>
    <p:sldId id="776" r:id="rId15"/>
    <p:sldId id="778" r:id="rId16"/>
    <p:sldId id="779" r:id="rId17"/>
    <p:sldId id="815" r:id="rId18"/>
    <p:sldId id="780" r:id="rId19"/>
    <p:sldId id="783" r:id="rId20"/>
    <p:sldId id="798" r:id="rId21"/>
    <p:sldId id="812" r:id="rId22"/>
    <p:sldId id="256" r:id="rId23"/>
    <p:sldId id="814" r:id="rId24"/>
    <p:sldId id="258" r:id="rId25"/>
    <p:sldId id="259" r:id="rId26"/>
    <p:sldId id="260" r:id="rId27"/>
    <p:sldId id="781" r:id="rId28"/>
    <p:sldId id="782" r:id="rId29"/>
    <p:sldId id="800" r:id="rId30"/>
    <p:sldId id="784" r:id="rId31"/>
    <p:sldId id="785" r:id="rId32"/>
    <p:sldId id="810" r:id="rId33"/>
    <p:sldId id="803" r:id="rId34"/>
    <p:sldId id="786" r:id="rId35"/>
    <p:sldId id="794" r:id="rId36"/>
    <p:sldId id="795" r:id="rId37"/>
    <p:sldId id="796" r:id="rId38"/>
    <p:sldId id="797" r:id="rId39"/>
    <p:sldId id="801" r:id="rId40"/>
    <p:sldId id="817" r:id="rId41"/>
    <p:sldId id="802" r:id="rId42"/>
    <p:sldId id="804" r:id="rId43"/>
    <p:sldId id="805" r:id="rId44"/>
    <p:sldId id="806" r:id="rId45"/>
    <p:sldId id="808" r:id="rId46"/>
    <p:sldId id="809" r:id="rId47"/>
    <p:sldId id="787" r:id="rId48"/>
    <p:sldId id="788" r:id="rId49"/>
    <p:sldId id="813" r:id="rId50"/>
    <p:sldId id="789" r:id="rId51"/>
    <p:sldId id="790" r:id="rId52"/>
    <p:sldId id="791" r:id="rId53"/>
    <p:sldId id="792" r:id="rId54"/>
    <p:sldId id="811" r:id="rId55"/>
    <p:sldId id="793" r:id="rId56"/>
    <p:sldId id="799" r:id="rId57"/>
    <p:sldId id="338" r:id="rId58"/>
    <p:sldId id="280" r:id="rId59"/>
    <p:sldId id="270" r:id="rId60"/>
    <p:sldId id="257" r:id="rId6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63838"/>
    <a:srgbClr val="1C5266"/>
    <a:srgbClr val="E0E0E0"/>
    <a:srgbClr val="87A1A8"/>
    <a:srgbClr val="C7AA7A"/>
    <a:srgbClr val="A36140"/>
    <a:srgbClr val="6B9980"/>
    <a:srgbClr val="175C7D"/>
    <a:srgbClr val="0A4D4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5781C25-3717-47ED-AE94-AB33EC66170A}" v="27" dt="2026-10-01T00:41:42.92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330" autoAdjust="0"/>
    <p:restoredTop sz="66583" autoAdjust="0"/>
  </p:normalViewPr>
  <p:slideViewPr>
    <p:cSldViewPr snapToGrid="0">
      <p:cViewPr varScale="1">
        <p:scale>
          <a:sx n="42" d="100"/>
          <a:sy n="42" d="100"/>
        </p:scale>
        <p:origin x="1628" y="36"/>
      </p:cViewPr>
      <p:guideLst/>
    </p:cSldViewPr>
  </p:slideViewPr>
  <p:notesTextViewPr>
    <p:cViewPr>
      <p:scale>
        <a:sx n="1" d="1"/>
        <a:sy n="1" d="1"/>
      </p:scale>
      <p:origin x="0" y="0"/>
    </p:cViewPr>
  </p:notesTextViewPr>
  <p:notesViewPr>
    <p:cSldViewPr snapToGrid="0">
      <p:cViewPr varScale="1">
        <p:scale>
          <a:sx n="70" d="100"/>
          <a:sy n="70" d="100"/>
        </p:scale>
        <p:origin x="3210" y="84"/>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handoutMaster" Target="handoutMasters/handoutMaster1.xml"/><Relationship Id="rId68" Type="http://schemas.microsoft.com/office/2016/11/relationships/changesInfo" Target="changesInfos/changesInfo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theme" Target="theme/theme1.xml"/><Relationship Id="rId5" Type="http://schemas.openxmlformats.org/officeDocument/2006/relationships/slideMaster" Target="slideMasters/slideMaster2.xml"/><Relationship Id="rId61" Type="http://schemas.openxmlformats.org/officeDocument/2006/relationships/slide" Target="slides/slide56.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presProps" Target="presProps.xml"/><Relationship Id="rId69" Type="http://schemas.microsoft.com/office/2015/10/relationships/revisionInfo" Target="revisionInfo.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tableStyles" Target="tableStyles.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ustin Opatz" userId="2c59b299-8ef8-49d3-a240-d9eb9ffbf6ef" providerId="ADAL" clId="{3D2ABBDD-7CAB-417B-A741-196FF527A07F}"/>
    <pc:docChg chg="undo custSel addSld delSld modSld sldOrd">
      <pc:chgData name="Dustin Opatz" userId="2c59b299-8ef8-49d3-a240-d9eb9ffbf6ef" providerId="ADAL" clId="{3D2ABBDD-7CAB-417B-A741-196FF527A07F}" dt="2026-10-01T00:41:49.932" v="12203" actId="20577"/>
      <pc:docMkLst>
        <pc:docMk/>
      </pc:docMkLst>
      <pc:sldChg chg="modSp add mod modNotesTx">
        <pc:chgData name="Dustin Opatz" userId="2c59b299-8ef8-49d3-a240-d9eb9ffbf6ef" providerId="ADAL" clId="{3D2ABBDD-7CAB-417B-A741-196FF527A07F}" dt="2026-10-01T00:21:26.871" v="11640" actId="20577"/>
        <pc:sldMkLst>
          <pc:docMk/>
          <pc:sldMk cId="0" sldId="256"/>
        </pc:sldMkLst>
        <pc:spChg chg="mod">
          <ac:chgData name="Dustin Opatz" userId="2c59b299-8ef8-49d3-a240-d9eb9ffbf6ef" providerId="ADAL" clId="{3D2ABBDD-7CAB-417B-A741-196FF527A07F}" dt="2026-09-30T23:57:27.166" v="10719" actId="20577"/>
          <ac:spMkLst>
            <pc:docMk/>
            <pc:sldMk cId="0" sldId="256"/>
            <ac:spMk id="2" creationId="{00000000-0000-0000-0000-000000000000}"/>
          </ac:spMkLst>
        </pc:spChg>
      </pc:sldChg>
      <pc:sldChg chg="modSp add mod modNotesTx">
        <pc:chgData name="Dustin Opatz" userId="2c59b299-8ef8-49d3-a240-d9eb9ffbf6ef" providerId="ADAL" clId="{3D2ABBDD-7CAB-417B-A741-196FF527A07F}" dt="2026-10-01T00:08:05.146" v="11301" actId="20577"/>
        <pc:sldMkLst>
          <pc:docMk/>
          <pc:sldMk cId="0" sldId="258"/>
        </pc:sldMkLst>
        <pc:spChg chg="mod">
          <ac:chgData name="Dustin Opatz" userId="2c59b299-8ef8-49d3-a240-d9eb9ffbf6ef" providerId="ADAL" clId="{3D2ABBDD-7CAB-417B-A741-196FF527A07F}" dt="2026-10-01T00:07:06.987" v="11289" actId="20577"/>
          <ac:spMkLst>
            <pc:docMk/>
            <pc:sldMk cId="0" sldId="258"/>
            <ac:spMk id="2" creationId="{00000000-0000-0000-0000-000000000000}"/>
          </ac:spMkLst>
        </pc:spChg>
      </pc:sldChg>
      <pc:sldChg chg="modSp add mod">
        <pc:chgData name="Dustin Opatz" userId="2c59b299-8ef8-49d3-a240-d9eb9ffbf6ef" providerId="ADAL" clId="{3D2ABBDD-7CAB-417B-A741-196FF527A07F}" dt="2026-10-01T00:09:15.296" v="11481" actId="255"/>
        <pc:sldMkLst>
          <pc:docMk/>
          <pc:sldMk cId="0" sldId="259"/>
        </pc:sldMkLst>
        <pc:spChg chg="mod">
          <ac:chgData name="Dustin Opatz" userId="2c59b299-8ef8-49d3-a240-d9eb9ffbf6ef" providerId="ADAL" clId="{3D2ABBDD-7CAB-417B-A741-196FF527A07F}" dt="2026-10-01T00:09:15.296" v="11481" actId="255"/>
          <ac:spMkLst>
            <pc:docMk/>
            <pc:sldMk cId="0" sldId="259"/>
            <ac:spMk id="2" creationId="{00000000-0000-0000-0000-000000000000}"/>
          </ac:spMkLst>
        </pc:spChg>
      </pc:sldChg>
      <pc:sldChg chg="modSp add mod">
        <pc:chgData name="Dustin Opatz" userId="2c59b299-8ef8-49d3-a240-d9eb9ffbf6ef" providerId="ADAL" clId="{3D2ABBDD-7CAB-417B-A741-196FF527A07F}" dt="2026-10-01T00:11:04.394" v="11533" actId="113"/>
        <pc:sldMkLst>
          <pc:docMk/>
          <pc:sldMk cId="0" sldId="260"/>
        </pc:sldMkLst>
        <pc:spChg chg="mod">
          <ac:chgData name="Dustin Opatz" userId="2c59b299-8ef8-49d3-a240-d9eb9ffbf6ef" providerId="ADAL" clId="{3D2ABBDD-7CAB-417B-A741-196FF527A07F}" dt="2026-10-01T00:11:04.394" v="11533" actId="113"/>
          <ac:spMkLst>
            <pc:docMk/>
            <pc:sldMk cId="0" sldId="260"/>
            <ac:spMk id="2" creationId="{00000000-0000-0000-0000-000000000000}"/>
          </ac:spMkLst>
        </pc:spChg>
      </pc:sldChg>
      <pc:sldChg chg="modNotesTx">
        <pc:chgData name="Dustin Opatz" userId="2c59b299-8ef8-49d3-a240-d9eb9ffbf6ef" providerId="ADAL" clId="{3D2ABBDD-7CAB-417B-A741-196FF527A07F}" dt="2026-09-30T21:44:06.236" v="84" actId="20577"/>
        <pc:sldMkLst>
          <pc:docMk/>
          <pc:sldMk cId="1157161745" sldId="263"/>
        </pc:sldMkLst>
      </pc:sldChg>
      <pc:sldChg chg="modNotesTx">
        <pc:chgData name="Dustin Opatz" userId="2c59b299-8ef8-49d3-a240-d9eb9ffbf6ef" providerId="ADAL" clId="{3D2ABBDD-7CAB-417B-A741-196FF527A07F}" dt="2026-09-30T23:36:31.110" v="10134" actId="20577"/>
        <pc:sldMkLst>
          <pc:docMk/>
          <pc:sldMk cId="1791184243" sldId="280"/>
        </pc:sldMkLst>
      </pc:sldChg>
      <pc:sldChg chg="modNotesTx">
        <pc:chgData name="Dustin Opatz" userId="2c59b299-8ef8-49d3-a240-d9eb9ffbf6ef" providerId="ADAL" clId="{3D2ABBDD-7CAB-417B-A741-196FF527A07F}" dt="2026-09-30T21:48:48.759" v="118" actId="20577"/>
        <pc:sldMkLst>
          <pc:docMk/>
          <pc:sldMk cId="213351263" sldId="771"/>
        </pc:sldMkLst>
      </pc:sldChg>
      <pc:sldChg chg="modSp mod modNotesTx">
        <pc:chgData name="Dustin Opatz" userId="2c59b299-8ef8-49d3-a240-d9eb9ffbf6ef" providerId="ADAL" clId="{3D2ABBDD-7CAB-417B-A741-196FF527A07F}" dt="2026-10-01T00:33:11.600" v="11746" actId="20577"/>
        <pc:sldMkLst>
          <pc:docMk/>
          <pc:sldMk cId="403135002" sldId="772"/>
        </pc:sldMkLst>
        <pc:spChg chg="mod">
          <ac:chgData name="Dustin Opatz" userId="2c59b299-8ef8-49d3-a240-d9eb9ffbf6ef" providerId="ADAL" clId="{3D2ABBDD-7CAB-417B-A741-196FF527A07F}" dt="2026-10-01T00:33:11.600" v="11746" actId="20577"/>
          <ac:spMkLst>
            <pc:docMk/>
            <pc:sldMk cId="403135002" sldId="772"/>
            <ac:spMk id="2" creationId="{6EACC968-4660-FBB5-3BFA-C32216B50CF5}"/>
          </ac:spMkLst>
        </pc:spChg>
      </pc:sldChg>
      <pc:sldChg chg="modSp mod modNotesTx">
        <pc:chgData name="Dustin Opatz" userId="2c59b299-8ef8-49d3-a240-d9eb9ffbf6ef" providerId="ADAL" clId="{3D2ABBDD-7CAB-417B-A741-196FF527A07F}" dt="2026-10-01T00:33:27.204" v="11750" actId="20577"/>
        <pc:sldMkLst>
          <pc:docMk/>
          <pc:sldMk cId="1412749920" sldId="773"/>
        </pc:sldMkLst>
        <pc:spChg chg="mod">
          <ac:chgData name="Dustin Opatz" userId="2c59b299-8ef8-49d3-a240-d9eb9ffbf6ef" providerId="ADAL" clId="{3D2ABBDD-7CAB-417B-A741-196FF527A07F}" dt="2026-10-01T00:33:27.204" v="11750" actId="20577"/>
          <ac:spMkLst>
            <pc:docMk/>
            <pc:sldMk cId="1412749920" sldId="773"/>
            <ac:spMk id="2" creationId="{5CC53DFA-C19D-2EED-5873-6AA91FAA4127}"/>
          </ac:spMkLst>
        </pc:spChg>
      </pc:sldChg>
      <pc:sldChg chg="modNotesTx">
        <pc:chgData name="Dustin Opatz" userId="2c59b299-8ef8-49d3-a240-d9eb9ffbf6ef" providerId="ADAL" clId="{3D2ABBDD-7CAB-417B-A741-196FF527A07F}" dt="2026-09-30T22:00:39.298" v="1174" actId="20577"/>
        <pc:sldMkLst>
          <pc:docMk/>
          <pc:sldMk cId="222483786" sldId="774"/>
        </pc:sldMkLst>
      </pc:sldChg>
      <pc:sldChg chg="modNotesTx">
        <pc:chgData name="Dustin Opatz" userId="2c59b299-8ef8-49d3-a240-d9eb9ffbf6ef" providerId="ADAL" clId="{3D2ABBDD-7CAB-417B-A741-196FF527A07F}" dt="2026-09-30T22:01:08.373" v="1240" actId="20577"/>
        <pc:sldMkLst>
          <pc:docMk/>
          <pc:sldMk cId="672596368" sldId="775"/>
        </pc:sldMkLst>
      </pc:sldChg>
      <pc:sldChg chg="modSp mod modNotesTx">
        <pc:chgData name="Dustin Opatz" userId="2c59b299-8ef8-49d3-a240-d9eb9ffbf6ef" providerId="ADAL" clId="{3D2ABBDD-7CAB-417B-A741-196FF527A07F}" dt="2026-10-01T00:25:42.904" v="11713" actId="20577"/>
        <pc:sldMkLst>
          <pc:docMk/>
          <pc:sldMk cId="431455432" sldId="776"/>
        </pc:sldMkLst>
        <pc:spChg chg="mod">
          <ac:chgData name="Dustin Opatz" userId="2c59b299-8ef8-49d3-a240-d9eb9ffbf6ef" providerId="ADAL" clId="{3D2ABBDD-7CAB-417B-A741-196FF527A07F}" dt="2026-10-01T00:18:27.818" v="11588" actId="20577"/>
          <ac:spMkLst>
            <pc:docMk/>
            <pc:sldMk cId="431455432" sldId="776"/>
            <ac:spMk id="2" creationId="{4C54AA7E-A729-E7C8-E172-37A88F31BA3A}"/>
          </ac:spMkLst>
        </pc:spChg>
      </pc:sldChg>
      <pc:sldChg chg="modNotesTx">
        <pc:chgData name="Dustin Opatz" userId="2c59b299-8ef8-49d3-a240-d9eb9ffbf6ef" providerId="ADAL" clId="{3D2ABBDD-7CAB-417B-A741-196FF527A07F}" dt="2026-09-30T21:50:26.783" v="165" actId="20577"/>
        <pc:sldMkLst>
          <pc:docMk/>
          <pc:sldMk cId="4278047400" sldId="777"/>
        </pc:sldMkLst>
      </pc:sldChg>
      <pc:sldChg chg="modSp mod modNotesTx">
        <pc:chgData name="Dustin Opatz" userId="2c59b299-8ef8-49d3-a240-d9eb9ffbf6ef" providerId="ADAL" clId="{3D2ABBDD-7CAB-417B-A741-196FF527A07F}" dt="2026-09-30T22:21:48.796" v="1757" actId="20577"/>
        <pc:sldMkLst>
          <pc:docMk/>
          <pc:sldMk cId="309853023" sldId="778"/>
        </pc:sldMkLst>
        <pc:spChg chg="mod">
          <ac:chgData name="Dustin Opatz" userId="2c59b299-8ef8-49d3-a240-d9eb9ffbf6ef" providerId="ADAL" clId="{3D2ABBDD-7CAB-417B-A741-196FF527A07F}" dt="2026-09-30T22:03:22.388" v="1453" actId="20577"/>
          <ac:spMkLst>
            <pc:docMk/>
            <pc:sldMk cId="309853023" sldId="778"/>
            <ac:spMk id="3" creationId="{5C98F361-25F4-36CC-975E-835AF9B74362}"/>
          </ac:spMkLst>
        </pc:spChg>
      </pc:sldChg>
      <pc:sldChg chg="modNotesTx">
        <pc:chgData name="Dustin Opatz" userId="2c59b299-8ef8-49d3-a240-d9eb9ffbf6ef" providerId="ADAL" clId="{3D2ABBDD-7CAB-417B-A741-196FF527A07F}" dt="2026-09-30T22:22:37.536" v="1842" actId="20577"/>
        <pc:sldMkLst>
          <pc:docMk/>
          <pc:sldMk cId="2229910416" sldId="779"/>
        </pc:sldMkLst>
      </pc:sldChg>
      <pc:sldChg chg="modSp mod modNotesTx">
        <pc:chgData name="Dustin Opatz" userId="2c59b299-8ef8-49d3-a240-d9eb9ffbf6ef" providerId="ADAL" clId="{3D2ABBDD-7CAB-417B-A741-196FF527A07F}" dt="2026-09-30T23:47:09.998" v="10349" actId="20577"/>
        <pc:sldMkLst>
          <pc:docMk/>
          <pc:sldMk cId="1636215494" sldId="780"/>
        </pc:sldMkLst>
        <pc:spChg chg="mod">
          <ac:chgData name="Dustin Opatz" userId="2c59b299-8ef8-49d3-a240-d9eb9ffbf6ef" providerId="ADAL" clId="{3D2ABBDD-7CAB-417B-A741-196FF527A07F}" dt="2026-09-30T23:47:09.998" v="10349" actId="20577"/>
          <ac:spMkLst>
            <pc:docMk/>
            <pc:sldMk cId="1636215494" sldId="780"/>
            <ac:spMk id="3" creationId="{F5DBA2C2-7A48-D0C2-C5F5-08944209E1F7}"/>
          </ac:spMkLst>
        </pc:spChg>
      </pc:sldChg>
      <pc:sldChg chg="modSp mod ord modNotesTx">
        <pc:chgData name="Dustin Opatz" userId="2c59b299-8ef8-49d3-a240-d9eb9ffbf6ef" providerId="ADAL" clId="{3D2ABBDD-7CAB-417B-A741-196FF527A07F}" dt="2026-10-01T00:16:07.916" v="11582" actId="33524"/>
        <pc:sldMkLst>
          <pc:docMk/>
          <pc:sldMk cId="2847720746" sldId="781"/>
        </pc:sldMkLst>
        <pc:spChg chg="mod">
          <ac:chgData name="Dustin Opatz" userId="2c59b299-8ef8-49d3-a240-d9eb9ffbf6ef" providerId="ADAL" clId="{3D2ABBDD-7CAB-417B-A741-196FF527A07F}" dt="2026-10-01T00:16:07.916" v="11582" actId="33524"/>
          <ac:spMkLst>
            <pc:docMk/>
            <pc:sldMk cId="2847720746" sldId="781"/>
            <ac:spMk id="2" creationId="{92C5CBB9-E47D-2309-6A0A-F4F046E4F727}"/>
          </ac:spMkLst>
        </pc:spChg>
        <pc:spChg chg="mod">
          <ac:chgData name="Dustin Opatz" userId="2c59b299-8ef8-49d3-a240-d9eb9ffbf6ef" providerId="ADAL" clId="{3D2ABBDD-7CAB-417B-A741-196FF527A07F}" dt="2026-09-30T22:27:47.230" v="2246" actId="20577"/>
          <ac:spMkLst>
            <pc:docMk/>
            <pc:sldMk cId="2847720746" sldId="781"/>
            <ac:spMk id="3" creationId="{435510EB-6E47-6ABE-435C-C9FCB7253558}"/>
          </ac:spMkLst>
        </pc:spChg>
      </pc:sldChg>
      <pc:sldChg chg="modSp mod modNotesTx">
        <pc:chgData name="Dustin Opatz" userId="2c59b299-8ef8-49d3-a240-d9eb9ffbf6ef" providerId="ADAL" clId="{3D2ABBDD-7CAB-417B-A741-196FF527A07F}" dt="2026-09-30T22:33:03.554" v="3073" actId="20577"/>
        <pc:sldMkLst>
          <pc:docMk/>
          <pc:sldMk cId="3780446773" sldId="782"/>
        </pc:sldMkLst>
        <pc:spChg chg="mod">
          <ac:chgData name="Dustin Opatz" userId="2c59b299-8ef8-49d3-a240-d9eb9ffbf6ef" providerId="ADAL" clId="{3D2ABBDD-7CAB-417B-A741-196FF527A07F}" dt="2026-09-30T22:27:50.735" v="2247" actId="20577"/>
          <ac:spMkLst>
            <pc:docMk/>
            <pc:sldMk cId="3780446773" sldId="782"/>
            <ac:spMk id="3" creationId="{18BB7379-4E90-CF75-3DD2-1E54DC7E3154}"/>
          </ac:spMkLst>
        </pc:spChg>
      </pc:sldChg>
      <pc:sldChg chg="modSp mod modNotesTx">
        <pc:chgData name="Dustin Opatz" userId="2c59b299-8ef8-49d3-a240-d9eb9ffbf6ef" providerId="ADAL" clId="{3D2ABBDD-7CAB-417B-A741-196FF527A07F}" dt="2026-10-01T00:20:33.002" v="11595" actId="20577"/>
        <pc:sldMkLst>
          <pc:docMk/>
          <pc:sldMk cId="1069796151" sldId="783"/>
        </pc:sldMkLst>
        <pc:spChg chg="mod">
          <ac:chgData name="Dustin Opatz" userId="2c59b299-8ef8-49d3-a240-d9eb9ffbf6ef" providerId="ADAL" clId="{3D2ABBDD-7CAB-417B-A741-196FF527A07F}" dt="2026-09-30T23:47:07.347" v="10348" actId="20577"/>
          <ac:spMkLst>
            <pc:docMk/>
            <pc:sldMk cId="1069796151" sldId="783"/>
            <ac:spMk id="3" creationId="{E47BA107-DF21-081A-B8F5-16CDE5F5AB7F}"/>
          </ac:spMkLst>
        </pc:spChg>
        <pc:spChg chg="mod">
          <ac:chgData name="Dustin Opatz" userId="2c59b299-8ef8-49d3-a240-d9eb9ffbf6ef" providerId="ADAL" clId="{3D2ABBDD-7CAB-417B-A741-196FF527A07F}" dt="2026-09-30T22:25:17.463" v="1929" actId="20577"/>
          <ac:spMkLst>
            <pc:docMk/>
            <pc:sldMk cId="1069796151" sldId="783"/>
            <ac:spMk id="7" creationId="{9C0FA9BE-8B39-B0CB-8287-B1BED23B0C87}"/>
          </ac:spMkLst>
        </pc:spChg>
      </pc:sldChg>
      <pc:sldChg chg="modNotesTx">
        <pc:chgData name="Dustin Opatz" userId="2c59b299-8ef8-49d3-a240-d9eb9ffbf6ef" providerId="ADAL" clId="{3D2ABBDD-7CAB-417B-A741-196FF527A07F}" dt="2026-09-30T22:40:57.965" v="4273" actId="6549"/>
        <pc:sldMkLst>
          <pc:docMk/>
          <pc:sldMk cId="2523923792" sldId="784"/>
        </pc:sldMkLst>
      </pc:sldChg>
      <pc:sldChg chg="modNotesTx">
        <pc:chgData name="Dustin Opatz" userId="2c59b299-8ef8-49d3-a240-d9eb9ffbf6ef" providerId="ADAL" clId="{3D2ABBDD-7CAB-417B-A741-196FF527A07F}" dt="2026-09-30T22:44:23.424" v="4706" actId="20577"/>
        <pc:sldMkLst>
          <pc:docMk/>
          <pc:sldMk cId="1362462023" sldId="785"/>
        </pc:sldMkLst>
      </pc:sldChg>
      <pc:sldChg chg="modSp mod modNotesTx">
        <pc:chgData name="Dustin Opatz" userId="2c59b299-8ef8-49d3-a240-d9eb9ffbf6ef" providerId="ADAL" clId="{3D2ABBDD-7CAB-417B-A741-196FF527A07F}" dt="2026-09-30T22:47:54.618" v="5014" actId="20577"/>
        <pc:sldMkLst>
          <pc:docMk/>
          <pc:sldMk cId="1355510798" sldId="786"/>
        </pc:sldMkLst>
        <pc:spChg chg="mod">
          <ac:chgData name="Dustin Opatz" userId="2c59b299-8ef8-49d3-a240-d9eb9ffbf6ef" providerId="ADAL" clId="{3D2ABBDD-7CAB-417B-A741-196FF527A07F}" dt="2026-09-30T22:46:55.552" v="4821" actId="20577"/>
          <ac:spMkLst>
            <pc:docMk/>
            <pc:sldMk cId="1355510798" sldId="786"/>
            <ac:spMk id="2" creationId="{9EC63010-589B-5A2B-D97F-E239C44A6981}"/>
          </ac:spMkLst>
        </pc:spChg>
      </pc:sldChg>
      <pc:sldChg chg="ord modNotesTx">
        <pc:chgData name="Dustin Opatz" userId="2c59b299-8ef8-49d3-a240-d9eb9ffbf6ef" providerId="ADAL" clId="{3D2ABBDD-7CAB-417B-A741-196FF527A07F}" dt="2026-09-30T23:16:12.500" v="7689" actId="313"/>
        <pc:sldMkLst>
          <pc:docMk/>
          <pc:sldMk cId="508880410" sldId="787"/>
        </pc:sldMkLst>
      </pc:sldChg>
      <pc:sldChg chg="modSp mod ord modNotesTx">
        <pc:chgData name="Dustin Opatz" userId="2c59b299-8ef8-49d3-a240-d9eb9ffbf6ef" providerId="ADAL" clId="{3D2ABBDD-7CAB-417B-A741-196FF527A07F}" dt="2026-10-01T00:41:49.932" v="12203" actId="20577"/>
        <pc:sldMkLst>
          <pc:docMk/>
          <pc:sldMk cId="3790807440" sldId="788"/>
        </pc:sldMkLst>
        <pc:spChg chg="mod">
          <ac:chgData name="Dustin Opatz" userId="2c59b299-8ef8-49d3-a240-d9eb9ffbf6ef" providerId="ADAL" clId="{3D2ABBDD-7CAB-417B-A741-196FF527A07F}" dt="2026-09-30T23:44:18.392" v="10250" actId="20577"/>
          <ac:spMkLst>
            <pc:docMk/>
            <pc:sldMk cId="3790807440" sldId="788"/>
            <ac:spMk id="2" creationId="{7F6910B3-152F-E99B-9AD6-9B99137A5DE0}"/>
          </ac:spMkLst>
        </pc:spChg>
      </pc:sldChg>
      <pc:sldChg chg="modSp mod ord modNotesTx">
        <pc:chgData name="Dustin Opatz" userId="2c59b299-8ef8-49d3-a240-d9eb9ffbf6ef" providerId="ADAL" clId="{3D2ABBDD-7CAB-417B-A741-196FF527A07F}" dt="2026-09-30T23:26:17.626" v="8689" actId="20577"/>
        <pc:sldMkLst>
          <pc:docMk/>
          <pc:sldMk cId="419351213" sldId="789"/>
        </pc:sldMkLst>
        <pc:spChg chg="mod">
          <ac:chgData name="Dustin Opatz" userId="2c59b299-8ef8-49d3-a240-d9eb9ffbf6ef" providerId="ADAL" clId="{3D2ABBDD-7CAB-417B-A741-196FF527A07F}" dt="2026-09-30T23:26:17.626" v="8689" actId="20577"/>
          <ac:spMkLst>
            <pc:docMk/>
            <pc:sldMk cId="419351213" sldId="789"/>
            <ac:spMk id="2" creationId="{B2C5B336-785F-08E5-C95C-D879A5FDB8F6}"/>
          </ac:spMkLst>
        </pc:spChg>
      </pc:sldChg>
      <pc:sldChg chg="modSp mod ord modNotesTx">
        <pc:chgData name="Dustin Opatz" userId="2c59b299-8ef8-49d3-a240-d9eb9ffbf6ef" providerId="ADAL" clId="{3D2ABBDD-7CAB-417B-A741-196FF527A07F}" dt="2026-09-30T23:44:37.511" v="10256" actId="20577"/>
        <pc:sldMkLst>
          <pc:docMk/>
          <pc:sldMk cId="3476611158" sldId="790"/>
        </pc:sldMkLst>
        <pc:spChg chg="mod">
          <ac:chgData name="Dustin Opatz" userId="2c59b299-8ef8-49d3-a240-d9eb9ffbf6ef" providerId="ADAL" clId="{3D2ABBDD-7CAB-417B-A741-196FF527A07F}" dt="2026-09-30T23:44:37.511" v="10256" actId="20577"/>
          <ac:spMkLst>
            <pc:docMk/>
            <pc:sldMk cId="3476611158" sldId="790"/>
            <ac:spMk id="2" creationId="{B0D60E14-FE16-B3D9-406D-2342860A3CE3}"/>
          </ac:spMkLst>
        </pc:spChg>
      </pc:sldChg>
      <pc:sldChg chg="ord modNotesTx">
        <pc:chgData name="Dustin Opatz" userId="2c59b299-8ef8-49d3-a240-d9eb9ffbf6ef" providerId="ADAL" clId="{3D2ABBDD-7CAB-417B-A741-196FF527A07F}" dt="2026-09-30T23:31:05.354" v="9202" actId="20577"/>
        <pc:sldMkLst>
          <pc:docMk/>
          <pc:sldMk cId="3869167619" sldId="791"/>
        </pc:sldMkLst>
      </pc:sldChg>
      <pc:sldChg chg="modSp mod ord modNotesTx">
        <pc:chgData name="Dustin Opatz" userId="2c59b299-8ef8-49d3-a240-d9eb9ffbf6ef" providerId="ADAL" clId="{3D2ABBDD-7CAB-417B-A741-196FF527A07F}" dt="2026-09-30T23:33:09.549" v="9648" actId="20577"/>
        <pc:sldMkLst>
          <pc:docMk/>
          <pc:sldMk cId="2283497304" sldId="792"/>
        </pc:sldMkLst>
        <pc:spChg chg="mod">
          <ac:chgData name="Dustin Opatz" userId="2c59b299-8ef8-49d3-a240-d9eb9ffbf6ef" providerId="ADAL" clId="{3D2ABBDD-7CAB-417B-A741-196FF527A07F}" dt="2026-09-30T23:32:46.094" v="9583" actId="20577"/>
          <ac:spMkLst>
            <pc:docMk/>
            <pc:sldMk cId="2283497304" sldId="792"/>
            <ac:spMk id="2" creationId="{63D26784-A19C-C380-A894-09CDD7D914BF}"/>
          </ac:spMkLst>
        </pc:spChg>
      </pc:sldChg>
      <pc:sldChg chg="ord">
        <pc:chgData name="Dustin Opatz" userId="2c59b299-8ef8-49d3-a240-d9eb9ffbf6ef" providerId="ADAL" clId="{3D2ABBDD-7CAB-417B-A741-196FF527A07F}" dt="2026-09-30T23:03:11.412" v="6716"/>
        <pc:sldMkLst>
          <pc:docMk/>
          <pc:sldMk cId="2270240327" sldId="793"/>
        </pc:sldMkLst>
      </pc:sldChg>
      <pc:sldChg chg="modNotesTx">
        <pc:chgData name="Dustin Opatz" userId="2c59b299-8ef8-49d3-a240-d9eb9ffbf6ef" providerId="ADAL" clId="{3D2ABBDD-7CAB-417B-A741-196FF527A07F}" dt="2026-09-30T22:48:23.854" v="5049" actId="20577"/>
        <pc:sldMkLst>
          <pc:docMk/>
          <pc:sldMk cId="2078167795" sldId="794"/>
        </pc:sldMkLst>
      </pc:sldChg>
      <pc:sldChg chg="modNotesTx">
        <pc:chgData name="Dustin Opatz" userId="2c59b299-8ef8-49d3-a240-d9eb9ffbf6ef" providerId="ADAL" clId="{3D2ABBDD-7CAB-417B-A741-196FF527A07F}" dt="2026-09-30T23:41:34.688" v="10173" actId="20577"/>
        <pc:sldMkLst>
          <pc:docMk/>
          <pc:sldMk cId="1647602388" sldId="795"/>
        </pc:sldMkLst>
      </pc:sldChg>
      <pc:sldChg chg="modNotesTx">
        <pc:chgData name="Dustin Opatz" userId="2c59b299-8ef8-49d3-a240-d9eb9ffbf6ef" providerId="ADAL" clId="{3D2ABBDD-7CAB-417B-A741-196FF527A07F}" dt="2026-09-30T23:54:46.261" v="10514" actId="20577"/>
        <pc:sldMkLst>
          <pc:docMk/>
          <pc:sldMk cId="3286459724" sldId="796"/>
        </pc:sldMkLst>
      </pc:sldChg>
      <pc:sldChg chg="modSp mod modNotesTx">
        <pc:chgData name="Dustin Opatz" userId="2c59b299-8ef8-49d3-a240-d9eb9ffbf6ef" providerId="ADAL" clId="{3D2ABBDD-7CAB-417B-A741-196FF527A07F}" dt="2026-09-30T23:49:30.700" v="10429" actId="20577"/>
        <pc:sldMkLst>
          <pc:docMk/>
          <pc:sldMk cId="2618089033" sldId="797"/>
        </pc:sldMkLst>
        <pc:spChg chg="mod">
          <ac:chgData name="Dustin Opatz" userId="2c59b299-8ef8-49d3-a240-d9eb9ffbf6ef" providerId="ADAL" clId="{3D2ABBDD-7CAB-417B-A741-196FF527A07F}" dt="2026-09-30T23:49:30.700" v="10429" actId="20577"/>
          <ac:spMkLst>
            <pc:docMk/>
            <pc:sldMk cId="2618089033" sldId="797"/>
            <ac:spMk id="2" creationId="{1F3175B6-BC7B-6F98-3915-FFCAEC575E65}"/>
          </ac:spMkLst>
        </pc:spChg>
      </pc:sldChg>
      <pc:sldChg chg="addSp delSp modSp mod modNotesTx">
        <pc:chgData name="Dustin Opatz" userId="2c59b299-8ef8-49d3-a240-d9eb9ffbf6ef" providerId="ADAL" clId="{3D2ABBDD-7CAB-417B-A741-196FF527A07F}" dt="2026-10-01T00:08:48.821" v="11479" actId="5793"/>
        <pc:sldMkLst>
          <pc:docMk/>
          <pc:sldMk cId="2214958331" sldId="798"/>
        </pc:sldMkLst>
        <pc:spChg chg="mod">
          <ac:chgData name="Dustin Opatz" userId="2c59b299-8ef8-49d3-a240-d9eb9ffbf6ef" providerId="ADAL" clId="{3D2ABBDD-7CAB-417B-A741-196FF527A07F}" dt="2026-09-30T23:46:40.499" v="10347" actId="20577"/>
          <ac:spMkLst>
            <pc:docMk/>
            <pc:sldMk cId="2214958331" sldId="798"/>
            <ac:spMk id="3" creationId="{F4285A8B-D5BB-D72A-9231-1F3DFAE526B0}"/>
          </ac:spMkLst>
        </pc:spChg>
        <pc:picChg chg="add del">
          <ac:chgData name="Dustin Opatz" userId="2c59b299-8ef8-49d3-a240-d9eb9ffbf6ef" providerId="ADAL" clId="{3D2ABBDD-7CAB-417B-A741-196FF527A07F}" dt="2026-09-30T22:54:34.619" v="5555" actId="478"/>
          <ac:picMkLst>
            <pc:docMk/>
            <pc:sldMk cId="2214958331" sldId="798"/>
            <ac:picMk id="5" creationId="{7C8B11B7-F321-7F1F-2B1C-C3448B43AB95}"/>
          </ac:picMkLst>
        </pc:picChg>
      </pc:sldChg>
      <pc:sldChg chg="modSp mod ord modNotesTx">
        <pc:chgData name="Dustin Opatz" userId="2c59b299-8ef8-49d3-a240-d9eb9ffbf6ef" providerId="ADAL" clId="{3D2ABBDD-7CAB-417B-A741-196FF527A07F}" dt="2026-10-01T00:21:05.908" v="11638" actId="20577"/>
        <pc:sldMkLst>
          <pc:docMk/>
          <pc:sldMk cId="4199434530" sldId="799"/>
        </pc:sldMkLst>
        <pc:spChg chg="mod">
          <ac:chgData name="Dustin Opatz" userId="2c59b299-8ef8-49d3-a240-d9eb9ffbf6ef" providerId="ADAL" clId="{3D2ABBDD-7CAB-417B-A741-196FF527A07F}" dt="2026-09-30T23:43:04.065" v="10246" actId="6549"/>
          <ac:spMkLst>
            <pc:docMk/>
            <pc:sldMk cId="4199434530" sldId="799"/>
            <ac:spMk id="2" creationId="{F2CC95F2-B5CF-B8F6-AA5C-22F30379669C}"/>
          </ac:spMkLst>
        </pc:spChg>
      </pc:sldChg>
      <pc:sldChg chg="modNotesTx">
        <pc:chgData name="Dustin Opatz" userId="2c59b299-8ef8-49d3-a240-d9eb9ffbf6ef" providerId="ADAL" clId="{3D2ABBDD-7CAB-417B-A741-196FF527A07F}" dt="2026-09-30T22:39:56.445" v="4243" actId="20577"/>
        <pc:sldMkLst>
          <pc:docMk/>
          <pc:sldMk cId="1332695253" sldId="800"/>
        </pc:sldMkLst>
      </pc:sldChg>
      <pc:sldChg chg="modNotesTx">
        <pc:chgData name="Dustin Opatz" userId="2c59b299-8ef8-49d3-a240-d9eb9ffbf6ef" providerId="ADAL" clId="{3D2ABBDD-7CAB-417B-A741-196FF527A07F}" dt="2026-09-30T23:03:30.879" v="6717" actId="20577"/>
        <pc:sldMkLst>
          <pc:docMk/>
          <pc:sldMk cId="1596015042" sldId="801"/>
        </pc:sldMkLst>
      </pc:sldChg>
      <pc:sldChg chg="modNotesTx">
        <pc:chgData name="Dustin Opatz" userId="2c59b299-8ef8-49d3-a240-d9eb9ffbf6ef" providerId="ADAL" clId="{3D2ABBDD-7CAB-417B-A741-196FF527A07F}" dt="2026-09-30T23:04:22.744" v="6719" actId="6549"/>
        <pc:sldMkLst>
          <pc:docMk/>
          <pc:sldMk cId="490593445" sldId="802"/>
        </pc:sldMkLst>
      </pc:sldChg>
      <pc:sldChg chg="ord modNotesTx">
        <pc:chgData name="Dustin Opatz" userId="2c59b299-8ef8-49d3-a240-d9eb9ffbf6ef" providerId="ADAL" clId="{3D2ABBDD-7CAB-417B-A741-196FF527A07F}" dt="2026-09-30T22:46:02.395" v="4790" actId="20577"/>
        <pc:sldMkLst>
          <pc:docMk/>
          <pc:sldMk cId="3485679303" sldId="803"/>
        </pc:sldMkLst>
      </pc:sldChg>
      <pc:sldChg chg="modNotesTx">
        <pc:chgData name="Dustin Opatz" userId="2c59b299-8ef8-49d3-a240-d9eb9ffbf6ef" providerId="ADAL" clId="{3D2ABBDD-7CAB-417B-A741-196FF527A07F}" dt="2026-09-30T23:08:03.376" v="6856" actId="20577"/>
        <pc:sldMkLst>
          <pc:docMk/>
          <pc:sldMk cId="2487597557" sldId="804"/>
        </pc:sldMkLst>
      </pc:sldChg>
      <pc:sldChg chg="modNotesTx">
        <pc:chgData name="Dustin Opatz" userId="2c59b299-8ef8-49d3-a240-d9eb9ffbf6ef" providerId="ADAL" clId="{3D2ABBDD-7CAB-417B-A741-196FF527A07F}" dt="2026-09-30T23:09:08.354" v="6896" actId="20577"/>
        <pc:sldMkLst>
          <pc:docMk/>
          <pc:sldMk cId="2271252437" sldId="805"/>
        </pc:sldMkLst>
      </pc:sldChg>
      <pc:sldChg chg="modNotesTx">
        <pc:chgData name="Dustin Opatz" userId="2c59b299-8ef8-49d3-a240-d9eb9ffbf6ef" providerId="ADAL" clId="{3D2ABBDD-7CAB-417B-A741-196FF527A07F}" dt="2026-10-01T00:40:54.805" v="12201" actId="20577"/>
        <pc:sldMkLst>
          <pc:docMk/>
          <pc:sldMk cId="3759863047" sldId="806"/>
        </pc:sldMkLst>
      </pc:sldChg>
      <pc:sldChg chg="modNotesTx">
        <pc:chgData name="Dustin Opatz" userId="2c59b299-8ef8-49d3-a240-d9eb9ffbf6ef" providerId="ADAL" clId="{3D2ABBDD-7CAB-417B-A741-196FF527A07F}" dt="2026-10-01T00:41:03.442" v="12202" actId="20577"/>
        <pc:sldMkLst>
          <pc:docMk/>
          <pc:sldMk cId="1699890551" sldId="808"/>
        </pc:sldMkLst>
      </pc:sldChg>
      <pc:sldChg chg="modNotesTx">
        <pc:chgData name="Dustin Opatz" userId="2c59b299-8ef8-49d3-a240-d9eb9ffbf6ef" providerId="ADAL" clId="{3D2ABBDD-7CAB-417B-A741-196FF527A07F}" dt="2026-09-30T23:13:44.566" v="7432" actId="20577"/>
        <pc:sldMkLst>
          <pc:docMk/>
          <pc:sldMk cId="1018348553" sldId="809"/>
        </pc:sldMkLst>
      </pc:sldChg>
      <pc:sldChg chg="modNotesTx">
        <pc:chgData name="Dustin Opatz" userId="2c59b299-8ef8-49d3-a240-d9eb9ffbf6ef" providerId="ADAL" clId="{3D2ABBDD-7CAB-417B-A741-196FF527A07F}" dt="2026-09-30T22:45:10.012" v="4711" actId="20577"/>
        <pc:sldMkLst>
          <pc:docMk/>
          <pc:sldMk cId="2626737222" sldId="810"/>
        </pc:sldMkLst>
      </pc:sldChg>
      <pc:sldChg chg="ord modNotesTx">
        <pc:chgData name="Dustin Opatz" userId="2c59b299-8ef8-49d3-a240-d9eb9ffbf6ef" providerId="ADAL" clId="{3D2ABBDD-7CAB-417B-A741-196FF527A07F}" dt="2026-09-30T23:34:41.608" v="9986" actId="20577"/>
        <pc:sldMkLst>
          <pc:docMk/>
          <pc:sldMk cId="3199361913" sldId="811"/>
        </pc:sldMkLst>
      </pc:sldChg>
      <pc:sldChg chg="addSp delSp modSp add mod modNotesTx">
        <pc:chgData name="Dustin Opatz" userId="2c59b299-8ef8-49d3-a240-d9eb9ffbf6ef" providerId="ADAL" clId="{3D2ABBDD-7CAB-417B-A741-196FF527A07F}" dt="2026-10-01T00:23:58.179" v="11711" actId="20577"/>
        <pc:sldMkLst>
          <pc:docMk/>
          <pc:sldMk cId="2808598170" sldId="812"/>
        </pc:sldMkLst>
        <pc:spChg chg="del">
          <ac:chgData name="Dustin Opatz" userId="2c59b299-8ef8-49d3-a240-d9eb9ffbf6ef" providerId="ADAL" clId="{3D2ABBDD-7CAB-417B-A741-196FF527A07F}" dt="2026-09-30T22:54:55.973" v="5563" actId="478"/>
          <ac:spMkLst>
            <pc:docMk/>
            <pc:sldMk cId="2808598170" sldId="812"/>
            <ac:spMk id="3" creationId="{F30FF0CA-FA06-6011-1963-E18F35741BE3}"/>
          </ac:spMkLst>
        </pc:spChg>
        <pc:spChg chg="del mod">
          <ac:chgData name="Dustin Opatz" userId="2c59b299-8ef8-49d3-a240-d9eb9ffbf6ef" providerId="ADAL" clId="{3D2ABBDD-7CAB-417B-A741-196FF527A07F}" dt="2026-09-30T22:54:54.629" v="5562" actId="478"/>
          <ac:spMkLst>
            <pc:docMk/>
            <pc:sldMk cId="2808598170" sldId="812"/>
            <ac:spMk id="8" creationId="{D591F81F-E5A1-6145-727F-6B0A664B57B4}"/>
          </ac:spMkLst>
        </pc:spChg>
        <pc:spChg chg="add del mod">
          <ac:chgData name="Dustin Opatz" userId="2c59b299-8ef8-49d3-a240-d9eb9ffbf6ef" providerId="ADAL" clId="{3D2ABBDD-7CAB-417B-A741-196FF527A07F}" dt="2026-09-30T22:55:06.458" v="5566" actId="478"/>
          <ac:spMkLst>
            <pc:docMk/>
            <pc:sldMk cId="2808598170" sldId="812"/>
            <ac:spMk id="9" creationId="{A50546F2-F929-A417-A1FB-CC5CA2D22479}"/>
          </ac:spMkLst>
        </pc:spChg>
        <pc:picChg chg="del mod">
          <ac:chgData name="Dustin Opatz" userId="2c59b299-8ef8-49d3-a240-d9eb9ffbf6ef" providerId="ADAL" clId="{3D2ABBDD-7CAB-417B-A741-196FF527A07F}" dt="2026-09-30T22:54:39.118" v="5558" actId="478"/>
          <ac:picMkLst>
            <pc:docMk/>
            <pc:sldMk cId="2808598170" sldId="812"/>
            <ac:picMk id="5" creationId="{BB4BE67D-27D5-A810-E5FC-2BEFFBACDF4E}"/>
          </ac:picMkLst>
        </pc:picChg>
        <pc:picChg chg="add mod">
          <ac:chgData name="Dustin Opatz" userId="2c59b299-8ef8-49d3-a240-d9eb9ffbf6ef" providerId="ADAL" clId="{3D2ABBDD-7CAB-417B-A741-196FF527A07F}" dt="2026-09-30T22:55:09.111" v="5567" actId="1076"/>
          <ac:picMkLst>
            <pc:docMk/>
            <pc:sldMk cId="2808598170" sldId="812"/>
            <ac:picMk id="6" creationId="{2C828E4E-C4BA-1F37-6DD3-D401DA9ADA58}"/>
          </ac:picMkLst>
        </pc:picChg>
      </pc:sldChg>
      <pc:sldChg chg="addSp delSp modSp add mod modNotesTx">
        <pc:chgData name="Dustin Opatz" userId="2c59b299-8ef8-49d3-a240-d9eb9ffbf6ef" providerId="ADAL" clId="{3D2ABBDD-7CAB-417B-A741-196FF527A07F}" dt="2026-09-30T23:45:47.475" v="10287" actId="20577"/>
        <pc:sldMkLst>
          <pc:docMk/>
          <pc:sldMk cId="843448568" sldId="813"/>
        </pc:sldMkLst>
        <pc:spChg chg="del mod">
          <ac:chgData name="Dustin Opatz" userId="2c59b299-8ef8-49d3-a240-d9eb9ffbf6ef" providerId="ADAL" clId="{3D2ABBDD-7CAB-417B-A741-196FF527A07F}" dt="2026-09-30T23:20:03.042" v="7692" actId="22"/>
          <ac:spMkLst>
            <pc:docMk/>
            <pc:sldMk cId="843448568" sldId="813"/>
            <ac:spMk id="2" creationId="{EE0D9219-38B1-691B-4A69-C626DE45DF17}"/>
          </ac:spMkLst>
        </pc:spChg>
        <pc:spChg chg="mod">
          <ac:chgData name="Dustin Opatz" userId="2c59b299-8ef8-49d3-a240-d9eb9ffbf6ef" providerId="ADAL" clId="{3D2ABBDD-7CAB-417B-A741-196FF527A07F}" dt="2026-09-30T23:45:47.475" v="10287" actId="20577"/>
          <ac:spMkLst>
            <pc:docMk/>
            <pc:sldMk cId="843448568" sldId="813"/>
            <ac:spMk id="3" creationId="{33D1D0D8-9294-36B5-5E2B-5BEF3A9EF5D6}"/>
          </ac:spMkLst>
        </pc:spChg>
        <pc:picChg chg="add mod ord">
          <ac:chgData name="Dustin Opatz" userId="2c59b299-8ef8-49d3-a240-d9eb9ffbf6ef" providerId="ADAL" clId="{3D2ABBDD-7CAB-417B-A741-196FF527A07F}" dt="2026-09-30T23:20:09.489" v="7695" actId="14100"/>
          <ac:picMkLst>
            <pc:docMk/>
            <pc:sldMk cId="843448568" sldId="813"/>
            <ac:picMk id="6" creationId="{A4D6D54C-AD03-7247-B296-0AF4AC95D313}"/>
          </ac:picMkLst>
        </pc:picChg>
      </pc:sldChg>
      <pc:sldChg chg="modSp add mod modNotesTx">
        <pc:chgData name="Dustin Opatz" userId="2c59b299-8ef8-49d3-a240-d9eb9ffbf6ef" providerId="ADAL" clId="{3D2ABBDD-7CAB-417B-A741-196FF527A07F}" dt="2026-10-01T00:26:40.808" v="11725" actId="20577"/>
        <pc:sldMkLst>
          <pc:docMk/>
          <pc:sldMk cId="0" sldId="814"/>
        </pc:sldMkLst>
        <pc:spChg chg="mod">
          <ac:chgData name="Dustin Opatz" userId="2c59b299-8ef8-49d3-a240-d9eb9ffbf6ef" providerId="ADAL" clId="{3D2ABBDD-7CAB-417B-A741-196FF527A07F}" dt="2026-10-01T00:06:20.460" v="11253" actId="255"/>
          <ac:spMkLst>
            <pc:docMk/>
            <pc:sldMk cId="0" sldId="814"/>
            <ac:spMk id="2" creationId="{00000000-0000-0000-0000-000000000000}"/>
          </ac:spMkLst>
        </pc:spChg>
        <pc:spChg chg="mod">
          <ac:chgData name="Dustin Opatz" userId="2c59b299-8ef8-49d3-a240-d9eb9ffbf6ef" providerId="ADAL" clId="{3D2ABBDD-7CAB-417B-A741-196FF527A07F}" dt="2026-10-01T00:01:34.069" v="11083" actId="1076"/>
          <ac:spMkLst>
            <pc:docMk/>
            <pc:sldMk cId="0" sldId="814"/>
            <ac:spMk id="3" creationId="{00000000-0000-0000-0000-000000000000}"/>
          </ac:spMkLst>
        </pc:spChg>
      </pc:sldChg>
      <pc:sldChg chg="addSp delSp add del mod">
        <pc:chgData name="Dustin Opatz" userId="2c59b299-8ef8-49d3-a240-d9eb9ffbf6ef" providerId="ADAL" clId="{3D2ABBDD-7CAB-417B-A741-196FF527A07F}" dt="2026-09-30T23:53:19.089" v="10436" actId="47"/>
        <pc:sldMkLst>
          <pc:docMk/>
          <pc:sldMk cId="2182811868" sldId="814"/>
        </pc:sldMkLst>
        <pc:picChg chg="add del">
          <ac:chgData name="Dustin Opatz" userId="2c59b299-8ef8-49d3-a240-d9eb9ffbf6ef" providerId="ADAL" clId="{3D2ABBDD-7CAB-417B-A741-196FF527A07F}" dt="2026-09-30T23:53:13.217" v="10432" actId="478"/>
          <ac:picMkLst>
            <pc:docMk/>
            <pc:sldMk cId="2182811868" sldId="814"/>
            <ac:picMk id="6" creationId="{D1D2FF7E-6ADF-13D3-9347-65FEC9E850E3}"/>
          </ac:picMkLst>
        </pc:picChg>
      </pc:sldChg>
      <pc:sldChg chg="add modNotesTx">
        <pc:chgData name="Dustin Opatz" userId="2c59b299-8ef8-49d3-a240-d9eb9ffbf6ef" providerId="ADAL" clId="{3D2ABBDD-7CAB-417B-A741-196FF527A07F}" dt="2026-10-01T00:20:18.376" v="11590" actId="20577"/>
        <pc:sldMkLst>
          <pc:docMk/>
          <pc:sldMk cId="0" sldId="815"/>
        </pc:sldMkLst>
      </pc:sldChg>
      <pc:sldChg chg="delSp modSp add del mod ord modNotesTx">
        <pc:chgData name="Dustin Opatz" userId="2c59b299-8ef8-49d3-a240-d9eb9ffbf6ef" providerId="ADAL" clId="{3D2ABBDD-7CAB-417B-A741-196FF527A07F}" dt="2026-09-30T23:55:14.565" v="10515" actId="47"/>
        <pc:sldMkLst>
          <pc:docMk/>
          <pc:sldMk cId="1378899589" sldId="815"/>
        </pc:sldMkLst>
        <pc:spChg chg="mod">
          <ac:chgData name="Dustin Opatz" userId="2c59b299-8ef8-49d3-a240-d9eb9ffbf6ef" providerId="ADAL" clId="{3D2ABBDD-7CAB-417B-A741-196FF527A07F}" dt="2026-09-30T23:53:30.151" v="10470" actId="20577"/>
          <ac:spMkLst>
            <pc:docMk/>
            <pc:sldMk cId="1378899589" sldId="815"/>
            <ac:spMk id="3" creationId="{D3479239-CAF3-337E-FE9B-C1785E3408B5}"/>
          </ac:spMkLst>
        </pc:spChg>
        <pc:picChg chg="del">
          <ac:chgData name="Dustin Opatz" userId="2c59b299-8ef8-49d3-a240-d9eb9ffbf6ef" providerId="ADAL" clId="{3D2ABBDD-7CAB-417B-A741-196FF527A07F}" dt="2026-09-30T23:53:40.938" v="10472" actId="478"/>
          <ac:picMkLst>
            <pc:docMk/>
            <pc:sldMk cId="1378899589" sldId="815"/>
            <ac:picMk id="5" creationId="{12F95F3F-263C-CB6E-D8C3-A3453B1E07E4}"/>
          </ac:picMkLst>
        </pc:picChg>
      </pc:sldChg>
      <pc:sldChg chg="add modNotesTx">
        <pc:chgData name="Dustin Opatz" userId="2c59b299-8ef8-49d3-a240-d9eb9ffbf6ef" providerId="ADAL" clId="{3D2ABBDD-7CAB-417B-A741-196FF527A07F}" dt="2026-10-01T00:40:37.400" v="12200" actId="20577"/>
        <pc:sldMkLst>
          <pc:docMk/>
          <pc:sldMk cId="0" sldId="816"/>
        </pc:sldMkLst>
      </pc:sldChg>
      <pc:sldChg chg="modSp add mod ord modNotesTx">
        <pc:chgData name="Dustin Opatz" userId="2c59b299-8ef8-49d3-a240-d9eb9ffbf6ef" providerId="ADAL" clId="{3D2ABBDD-7CAB-417B-A741-196FF527A07F}" dt="2026-10-01T00:37:23.404" v="12186" actId="20577"/>
        <pc:sldMkLst>
          <pc:docMk/>
          <pc:sldMk cId="0" sldId="817"/>
        </pc:sldMkLst>
        <pc:spChg chg="mod">
          <ac:chgData name="Dustin Opatz" userId="2c59b299-8ef8-49d3-a240-d9eb9ffbf6ef" providerId="ADAL" clId="{3D2ABBDD-7CAB-417B-A741-196FF527A07F}" dt="2026-10-01T00:37:23.404" v="12186" actId="20577"/>
          <ac:spMkLst>
            <pc:docMk/>
            <pc:sldMk cId="0" sldId="817"/>
            <ac:spMk id="2" creationId="{00000000-0000-0000-0000-000000000000}"/>
          </ac:spMkLst>
        </pc:spChg>
        <pc:spChg chg="mod">
          <ac:chgData name="Dustin Opatz" userId="2c59b299-8ef8-49d3-a240-d9eb9ffbf6ef" providerId="ADAL" clId="{3D2ABBDD-7CAB-417B-A741-196FF527A07F}" dt="2026-10-01T00:35:11.393" v="11761" actId="20577"/>
          <ac:spMkLst>
            <pc:docMk/>
            <pc:sldMk cId="0" sldId="817"/>
            <ac:spMk id="3" creationId="{00000000-0000-0000-0000-000000000000}"/>
          </ac:spMkLst>
        </pc:spChg>
      </pc:sldChg>
      <pc:sldChg chg="add del">
        <pc:chgData name="Dustin Opatz" userId="2c59b299-8ef8-49d3-a240-d9eb9ffbf6ef" providerId="ADAL" clId="{3D2ABBDD-7CAB-417B-A741-196FF527A07F}" dt="2026-10-01T00:34:58.016" v="11752" actId="47"/>
        <pc:sldMkLst>
          <pc:docMk/>
          <pc:sldMk cId="1868211319" sldId="817"/>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C1ABD8E-1D47-4367-BE60-D16D97DB418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270DDB5C-6DAA-485C-866B-71C2DEF2B8B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1EE22B9-E746-466A-8A72-271DFC64B5C8}" type="datetimeFigureOut">
              <a:rPr lang="en-US" smtClean="0"/>
              <a:t>9/30/2026</a:t>
            </a:fld>
            <a:endParaRPr lang="en-US" dirty="0"/>
          </a:p>
        </p:txBody>
      </p:sp>
      <p:sp>
        <p:nvSpPr>
          <p:cNvPr id="4" name="Footer Placeholder 3">
            <a:extLst>
              <a:ext uri="{FF2B5EF4-FFF2-40B4-BE49-F238E27FC236}">
                <a16:creationId xmlns:a16="http://schemas.microsoft.com/office/drawing/2014/main" id="{C62E4494-2C70-437E-93D6-F409DA9DAD0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9B74E432-012F-43DC-BA65-1956A940307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E9E76AB-2BEC-4BCE-8A68-1C0F326F7B14}" type="slidenum">
              <a:rPr lang="en-US" smtClean="0"/>
              <a:t>‹#›</a:t>
            </a:fld>
            <a:endParaRPr lang="en-US" dirty="0"/>
          </a:p>
        </p:txBody>
      </p:sp>
    </p:spTree>
    <p:extLst>
      <p:ext uri="{BB962C8B-B14F-4D97-AF65-F5344CB8AC3E}">
        <p14:creationId xmlns:p14="http://schemas.microsoft.com/office/powerpoint/2010/main" val="38203203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42A34DF-6135-41EB-845A-F64B6D0BF785}" type="datetimeFigureOut">
              <a:rPr lang="en-US" smtClean="0"/>
              <a:t>9/30/2026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34EC1B9-F3D3-4E4E-8E36-4DBCF714F94C}" type="slidenum">
              <a:rPr lang="en-US" smtClean="0"/>
              <a:t>‹#›</a:t>
            </a:fld>
            <a:endParaRPr lang="en-US" dirty="0"/>
          </a:p>
        </p:txBody>
      </p:sp>
    </p:spTree>
    <p:extLst>
      <p:ext uri="{BB962C8B-B14F-4D97-AF65-F5344CB8AC3E}">
        <p14:creationId xmlns:p14="http://schemas.microsoft.com/office/powerpoint/2010/main" val="39004801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name is Dustin Opatz – I am a director from </a:t>
            </a:r>
            <a:r>
              <a:rPr lang="en-US" dirty="0" err="1"/>
              <a:t>BerganKDV</a:t>
            </a:r>
            <a:r>
              <a:rPr lang="en-US" dirty="0"/>
              <a:t> – I have been auditing cities for over 11 years and this is what to expect when you are expecting – an audit </a:t>
            </a:r>
          </a:p>
          <a:p>
            <a:endParaRPr lang="en-US" dirty="0"/>
          </a:p>
        </p:txBody>
      </p:sp>
      <p:sp>
        <p:nvSpPr>
          <p:cNvPr id="4" name="Slide Number Placeholder 3"/>
          <p:cNvSpPr>
            <a:spLocks noGrp="1"/>
          </p:cNvSpPr>
          <p:nvPr>
            <p:ph type="sldNum" sz="quarter" idx="5"/>
          </p:nvPr>
        </p:nvSpPr>
        <p:spPr/>
        <p:txBody>
          <a:bodyPr/>
          <a:lstStyle/>
          <a:p>
            <a:fld id="{034EC1B9-F3D3-4E4E-8E36-4DBCF714F94C}" type="slidenum">
              <a:rPr lang="en-US" smtClean="0"/>
              <a:t>1</a:t>
            </a:fld>
            <a:endParaRPr lang="en-US" dirty="0"/>
          </a:p>
        </p:txBody>
      </p:sp>
    </p:spTree>
    <p:extLst>
      <p:ext uri="{BB962C8B-B14F-4D97-AF65-F5344CB8AC3E}">
        <p14:creationId xmlns:p14="http://schemas.microsoft.com/office/powerpoint/2010/main" val="19592043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New clerks often see the audit as a compliance chore that lands on top of their regular work. This slide is meant to give them the 'why' before the 'how'. </a:t>
            </a:r>
            <a:endParaRPr lang="en-US" dirty="0"/>
          </a:p>
          <a:p>
            <a:endParaRPr dirty="0"/>
          </a:p>
          <a:p>
            <a:r>
              <a:rPr dirty="0"/>
              <a:t>Public trust: the audit is the independent check that tells residents and Council the numbers are reliable.</a:t>
            </a:r>
          </a:p>
          <a:p>
            <a:endParaRPr dirty="0"/>
          </a:p>
          <a:p>
            <a:r>
              <a:rPr dirty="0"/>
              <a:t>Borrowing: when the City issues debt or refinances, lenders and bondholders look at audited statements. </a:t>
            </a:r>
            <a:endParaRPr lang="en-US" dirty="0"/>
          </a:p>
          <a:p>
            <a:endParaRPr dirty="0"/>
          </a:p>
          <a:p>
            <a:r>
              <a:rPr dirty="0"/>
              <a:t>Grants: many grant and loan agreements require audited financials or an audit. </a:t>
            </a:r>
            <a:endParaRPr lang="en-US" dirty="0"/>
          </a:p>
          <a:p>
            <a:endParaRPr dirty="0"/>
          </a:p>
          <a:p>
            <a:r>
              <a:rPr dirty="0"/>
              <a:t>Council oversight: the Council usually does not see the books in detail, and the audit and the communication letter give them an outside view.</a:t>
            </a:r>
          </a:p>
          <a:p>
            <a:endParaRPr dirty="0"/>
          </a:p>
          <a:p>
            <a:r>
              <a:rPr dirty="0"/>
              <a:t>Protection for you: If something ever looks wrong, documented controls and a clean independent review protect the employees who handle the money. It is not just about catching problems, it is also about showing nothing is wrong.</a:t>
            </a:r>
          </a:p>
          <a:p>
            <a:endParaRPr dirty="0"/>
          </a:p>
          <a:p>
            <a:r>
              <a:rPr lang="en-US" dirty="0"/>
              <a:t>So </a:t>
            </a:r>
            <a:r>
              <a:rPr dirty="0"/>
              <a:t>with that in mind, let's look at what an audit actually is, and what it isn't.</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Transition: Let's start with the basics. Before we walk through what the process looks like, I want everyone on the same page about what an audit actually is, and just as importantly, what it isn't.</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stakeholders and users of the financial statements (Citizens, Bondholders, Regulatory) helps to give decision makers "warm </a:t>
            </a:r>
            <a:r>
              <a:rPr dirty="0" err="1"/>
              <a:t>fuzzys</a:t>
            </a:r>
            <a:r>
              <a:rPr dirty="0"/>
              <a:t>" to make decisions based on those financial statements.</a:t>
            </a:r>
          </a:p>
          <a:p>
            <a:endParaRPr dirty="0"/>
          </a:p>
          <a:p>
            <a:r>
              <a:rPr dirty="0"/>
              <a:t>the basis of the financial statements (GAAP, Cash, Regulatory) can be different between entities based on regulatory and stakeholder needs</a:t>
            </a:r>
            <a:r>
              <a:rPr lang="en-US" dirty="0"/>
              <a:t> – Stakeholders - Citizens, bondholders, state and federal agencies, and your own management and Council.</a:t>
            </a:r>
            <a:endParaRPr dirty="0"/>
          </a:p>
          <a:p>
            <a:endParaRPr dirty="0"/>
          </a:p>
          <a:p>
            <a:r>
              <a:rPr dirty="0"/>
              <a:t>an audit provides reasonable assurance, not a guarantee. 'Material' means an error big enough to change a reader's decision.</a:t>
            </a:r>
          </a:p>
          <a:p>
            <a:endParaRPr dirty="0"/>
          </a:p>
        </p:txBody>
      </p:sp>
      <p:sp>
        <p:nvSpPr>
          <p:cNvPr id="4" name="Slide Number Placeholder 3"/>
          <p:cNvSpPr>
            <a:spLocks noGrp="1"/>
          </p:cNvSpPr>
          <p:nvPr>
            <p:ph type="sldNum" sz="quarter" idx="5"/>
          </p:nvPr>
        </p:nvSpPr>
        <p:spPr/>
        <p:txBody>
          <a:bodyPr/>
          <a:lstStyle/>
          <a:p>
            <a:fld id="{034EC1B9-F3D3-4E4E-8E36-4DBCF714F94C}" type="slidenum">
              <a:rPr lang="en-US" smtClean="0"/>
              <a:t>4</a:t>
            </a:fld>
            <a:endParaRPr lang="en-US" dirty="0"/>
          </a:p>
        </p:txBody>
      </p:sp>
    </p:spTree>
    <p:extLst>
      <p:ext uri="{BB962C8B-B14F-4D97-AF65-F5344CB8AC3E}">
        <p14:creationId xmlns:p14="http://schemas.microsoft.com/office/powerpoint/2010/main" val="24116975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Association of Certified Fraud Examiners</a:t>
            </a:r>
            <a:r>
              <a:rPr dirty="0"/>
              <a:t>–Report to the Nations – only 3% of fraud is found through the external audit process</a:t>
            </a:r>
          </a:p>
          <a:p>
            <a:endParaRPr dirty="0"/>
          </a:p>
          <a:p>
            <a:r>
              <a:rPr lang="en-US" dirty="0"/>
              <a:t>T</a:t>
            </a:r>
            <a:r>
              <a:rPr dirty="0"/>
              <a:t>his is the most common expectation gap I see. Many people assume a clean audit means no fraud occurred. It doesn't.</a:t>
            </a:r>
          </a:p>
          <a:p>
            <a:endParaRPr dirty="0"/>
          </a:p>
          <a:p>
            <a:r>
              <a:rPr dirty="0"/>
              <a:t>An audit is not a forensic or fraud audit. We test samples and evaluate risk; we don't examine every transaction. </a:t>
            </a:r>
            <a:endParaRPr lang="en-US" dirty="0"/>
          </a:p>
          <a:p>
            <a:endParaRPr lang="en-US" dirty="0"/>
          </a:p>
          <a:p>
            <a:r>
              <a:rPr dirty="0"/>
              <a:t>The rest</a:t>
            </a:r>
            <a:r>
              <a:rPr lang="en-US" dirty="0"/>
              <a:t> of fraud is identified through </a:t>
            </a:r>
            <a:r>
              <a:rPr dirty="0"/>
              <a:t>tips, internal controls, and turnover, which I'll come back to in the fraud section.</a:t>
            </a:r>
          </a:p>
        </p:txBody>
      </p:sp>
      <p:sp>
        <p:nvSpPr>
          <p:cNvPr id="4" name="Slide Number Placeholder 3"/>
          <p:cNvSpPr>
            <a:spLocks noGrp="1"/>
          </p:cNvSpPr>
          <p:nvPr>
            <p:ph type="sldNum" sz="quarter" idx="5"/>
          </p:nvPr>
        </p:nvSpPr>
        <p:spPr/>
        <p:txBody>
          <a:bodyPr/>
          <a:lstStyle/>
          <a:p>
            <a:fld id="{034EC1B9-F3D3-4E4E-8E36-4DBCF714F94C}" type="slidenum">
              <a:rPr lang="en-US" smtClean="0"/>
              <a:t>5</a:t>
            </a:fld>
            <a:endParaRPr lang="en-US" dirty="0"/>
          </a:p>
        </p:txBody>
      </p:sp>
    </p:spTree>
    <p:extLst>
      <p:ext uri="{BB962C8B-B14F-4D97-AF65-F5344CB8AC3E}">
        <p14:creationId xmlns:p14="http://schemas.microsoft.com/office/powerpoint/2010/main" val="15743684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a:t>
            </a:r>
            <a:r>
              <a:rPr dirty="0"/>
              <a:t>ur job is to give an opinion on the financial statements, following </a:t>
            </a:r>
            <a:r>
              <a:rPr lang="en-US" sz="1200" dirty="0"/>
              <a:t>Generally Accepted Auditing Standards</a:t>
            </a:r>
            <a:r>
              <a:rPr dirty="0"/>
              <a:t> and Government Auditing Standards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dirty="0"/>
          </a:p>
          <a:p>
            <a:r>
              <a:rPr dirty="0"/>
              <a:t>professional judgment and skepticism</a:t>
            </a:r>
            <a:r>
              <a:rPr lang="en-US" dirty="0"/>
              <a:t> – asking questions about how things are recorded or why things are recorded the way they are – if it feels like your auditor is acting skeptical and pushing back on things that you tell them, that is literally part of their job. </a:t>
            </a:r>
          </a:p>
          <a:p>
            <a:endParaRPr lang="en-US" dirty="0"/>
          </a:p>
          <a:p>
            <a:r>
              <a:rPr lang="en-US" dirty="0"/>
              <a:t>I</a:t>
            </a:r>
            <a:r>
              <a:rPr dirty="0"/>
              <a:t>dentifying and assessing risks of material misstatement; </a:t>
            </a:r>
            <a:r>
              <a:rPr lang="en-US" dirty="0"/>
              <a:t>- this is part of our audit planning every year to examine holes/gaps in internal controls to design our audit procedures</a:t>
            </a:r>
          </a:p>
          <a:p>
            <a:endParaRPr lang="en-US" dirty="0"/>
          </a:p>
          <a:p>
            <a:r>
              <a:rPr lang="en-US" dirty="0"/>
              <a:t>Gaining an </a:t>
            </a:r>
            <a:r>
              <a:rPr dirty="0"/>
              <a:t>understanding internal control</a:t>
            </a:r>
            <a:r>
              <a:rPr lang="en-US" dirty="0"/>
              <a:t>s</a:t>
            </a:r>
            <a:r>
              <a:rPr dirty="0"/>
              <a:t> to design our procedures. </a:t>
            </a:r>
            <a:r>
              <a:rPr lang="en-US" dirty="0"/>
              <a:t> - We will walkthrough the internal controls to determine if they are functioning as designed/documented. </a:t>
            </a:r>
          </a:p>
          <a:p>
            <a:endParaRPr lang="en-US" dirty="0"/>
          </a:p>
          <a:p>
            <a:r>
              <a:rPr lang="en-US" dirty="0"/>
              <a:t>We </a:t>
            </a:r>
            <a:r>
              <a:rPr dirty="0"/>
              <a:t>do NOT give an opinion on internal controls in a financial statement audit. That comes up again in the Single Audit section.</a:t>
            </a:r>
          </a:p>
          <a:p>
            <a:endParaRPr dirty="0"/>
          </a:p>
          <a:p>
            <a:r>
              <a:rPr lang="en-US" dirty="0"/>
              <a:t>We also </a:t>
            </a:r>
            <a:r>
              <a:rPr dirty="0"/>
              <a:t>evaluate </a:t>
            </a:r>
            <a:r>
              <a:rPr lang="en-US" dirty="0"/>
              <a:t>going concern – which is </a:t>
            </a:r>
            <a:r>
              <a:rPr dirty="0"/>
              <a:t>whether </a:t>
            </a:r>
            <a:r>
              <a:rPr lang="en-US" dirty="0"/>
              <a:t>the City </a:t>
            </a:r>
            <a:r>
              <a:rPr dirty="0"/>
              <a:t>can continue operations for 12 months after the financial statements are issued.</a:t>
            </a:r>
          </a:p>
        </p:txBody>
      </p:sp>
      <p:sp>
        <p:nvSpPr>
          <p:cNvPr id="4" name="Slide Number Placeholder 3"/>
          <p:cNvSpPr>
            <a:spLocks noGrp="1"/>
          </p:cNvSpPr>
          <p:nvPr>
            <p:ph type="sldNum" sz="quarter" idx="5"/>
          </p:nvPr>
        </p:nvSpPr>
        <p:spPr/>
        <p:txBody>
          <a:bodyPr/>
          <a:lstStyle/>
          <a:p>
            <a:fld id="{034EC1B9-F3D3-4E4E-8E36-4DBCF714F94C}" type="slidenum">
              <a:rPr lang="en-US" smtClean="0"/>
              <a:t>6</a:t>
            </a:fld>
            <a:endParaRPr lang="en-US" dirty="0"/>
          </a:p>
        </p:txBody>
      </p:sp>
    </p:spTree>
    <p:extLst>
      <p:ext uri="{BB962C8B-B14F-4D97-AF65-F5344CB8AC3E}">
        <p14:creationId xmlns:p14="http://schemas.microsoft.com/office/powerpoint/2010/main" val="22546535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725B00-E6BF-1269-C4ED-89A31A2B25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DF98C0-0ECD-4EC1-20D2-EF7E541F01C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42BC809-7217-5B42-78A4-51527A4152AC}"/>
              </a:ext>
            </a:extLst>
          </p:cNvPr>
          <p:cNvSpPr>
            <a:spLocks noGrp="1"/>
          </p:cNvSpPr>
          <p:nvPr>
            <p:ph type="body" idx="1"/>
          </p:nvPr>
        </p:nvSpPr>
        <p:spPr/>
        <p:txBody>
          <a:bodyPr/>
          <a:lstStyle/>
          <a:p>
            <a:r>
              <a:rPr lang="en-US" dirty="0"/>
              <a:t>Management </a:t>
            </a:r>
            <a:r>
              <a:rPr dirty="0"/>
              <a:t>owns the financial statements, period. Even when the audit firm helps draft them, they are the City's statements.</a:t>
            </a:r>
          </a:p>
          <a:p>
            <a:endParaRPr dirty="0"/>
          </a:p>
          <a:p>
            <a:r>
              <a:rPr dirty="0"/>
              <a:t>Management designs, implements and maintains internal controls to prevent fraud and error, and also evaluates going concern. </a:t>
            </a:r>
            <a:endParaRPr lang="en-US" dirty="0"/>
          </a:p>
          <a:p>
            <a:endParaRPr lang="en-US" dirty="0"/>
          </a:p>
          <a:p>
            <a:r>
              <a:rPr lang="en-US" dirty="0"/>
              <a:t>Going concern evaluation is on both slides-</a:t>
            </a:r>
            <a:r>
              <a:rPr dirty="0"/>
              <a:t> we evaluate going concern too, but management has the primary responsibility.</a:t>
            </a:r>
          </a:p>
          <a:p>
            <a:endParaRPr dirty="0"/>
          </a:p>
        </p:txBody>
      </p:sp>
      <p:sp>
        <p:nvSpPr>
          <p:cNvPr id="4" name="Slide Number Placeholder 3">
            <a:extLst>
              <a:ext uri="{FF2B5EF4-FFF2-40B4-BE49-F238E27FC236}">
                <a16:creationId xmlns:a16="http://schemas.microsoft.com/office/drawing/2014/main" id="{0D2CD2C2-A793-A872-59D8-8EE005BD7C56}"/>
              </a:ext>
            </a:extLst>
          </p:cNvPr>
          <p:cNvSpPr>
            <a:spLocks noGrp="1"/>
          </p:cNvSpPr>
          <p:nvPr>
            <p:ph type="sldNum" sz="quarter" idx="5"/>
          </p:nvPr>
        </p:nvSpPr>
        <p:spPr/>
        <p:txBody>
          <a:bodyPr/>
          <a:lstStyle/>
          <a:p>
            <a:fld id="{034EC1B9-F3D3-4E4E-8E36-4DBCF714F94C}" type="slidenum">
              <a:rPr lang="en-US" smtClean="0"/>
              <a:t>7</a:t>
            </a:fld>
            <a:endParaRPr lang="en-US" dirty="0"/>
          </a:p>
        </p:txBody>
      </p:sp>
    </p:spTree>
    <p:extLst>
      <p:ext uri="{BB962C8B-B14F-4D97-AF65-F5344CB8AC3E}">
        <p14:creationId xmlns:p14="http://schemas.microsoft.com/office/powerpoint/2010/main" val="21021227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5F30CD-4C57-2267-495D-B23B8ACA83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E31796-79FB-B7D2-06DA-BDD9EDC025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D8D7A5-8ECF-3BFD-5A91-D46BB1227813}"/>
              </a:ext>
            </a:extLst>
          </p:cNvPr>
          <p:cNvSpPr>
            <a:spLocks noGrp="1"/>
          </p:cNvSpPr>
          <p:nvPr>
            <p:ph type="body" idx="1"/>
          </p:nvPr>
        </p:nvSpPr>
        <p:spPr/>
        <p:txBody>
          <a:bodyPr/>
          <a:lstStyle/>
          <a:p>
            <a:r>
              <a:rPr lang="en-US" dirty="0"/>
              <a:t>These are the different types of opinions that can be issued </a:t>
            </a:r>
            <a:endParaRPr dirty="0"/>
          </a:p>
          <a:p>
            <a:endParaRPr dirty="0"/>
          </a:p>
          <a:p>
            <a:r>
              <a:rPr dirty="0"/>
              <a:t>Unmodified (clean) is the best outcome available</a:t>
            </a:r>
            <a:r>
              <a:rPr lang="en-US" dirty="0"/>
              <a:t> – gold standard. Anything other than that means there is something excluded or some deficiency </a:t>
            </a:r>
          </a:p>
          <a:p>
            <a:endParaRPr lang="en-US" dirty="0"/>
          </a:p>
          <a:p>
            <a:r>
              <a:rPr dirty="0"/>
              <a:t>Modified means clean except for an identified departure. </a:t>
            </a:r>
            <a:endParaRPr lang="en-US" dirty="0"/>
          </a:p>
          <a:p>
            <a:endParaRPr lang="en-US" dirty="0"/>
          </a:p>
          <a:p>
            <a:r>
              <a:rPr dirty="0"/>
              <a:t>Adverse means the statements are not in accordance with GAAP; example: a discretely presented component unit that should be included but isn't. </a:t>
            </a:r>
            <a:r>
              <a:rPr lang="en-US" dirty="0"/>
              <a:t>Typically a separate utility, library, fire department or housing authority that is not included in the City's financial statements</a:t>
            </a:r>
          </a:p>
          <a:p>
            <a:endParaRPr lang="en-US" dirty="0"/>
          </a:p>
          <a:p>
            <a:r>
              <a:rPr dirty="0"/>
              <a:t>Disclaimer means no opinion at all.</a:t>
            </a:r>
            <a:r>
              <a:rPr lang="en-US" dirty="0"/>
              <a:t> I personally have never given one of these and hope to never have to.</a:t>
            </a:r>
            <a:endParaRPr dirty="0"/>
          </a:p>
          <a:p>
            <a:endParaRPr dirty="0"/>
          </a:p>
          <a:p>
            <a:r>
              <a:rPr dirty="0"/>
              <a:t>Iowa-specific point: cash basis is an acceptable basis for Iowa cities but isn't GAAP, so the GAAP opinion is modified and we issue an unmodified opinion on the cash basis of accounting. </a:t>
            </a:r>
          </a:p>
        </p:txBody>
      </p:sp>
      <p:sp>
        <p:nvSpPr>
          <p:cNvPr id="4" name="Slide Number Placeholder 3">
            <a:extLst>
              <a:ext uri="{FF2B5EF4-FFF2-40B4-BE49-F238E27FC236}">
                <a16:creationId xmlns:a16="http://schemas.microsoft.com/office/drawing/2014/main" id="{5A45C25B-8C18-E9D3-D47D-EC267AFF2605}"/>
              </a:ext>
            </a:extLst>
          </p:cNvPr>
          <p:cNvSpPr>
            <a:spLocks noGrp="1"/>
          </p:cNvSpPr>
          <p:nvPr>
            <p:ph type="sldNum" sz="quarter" idx="5"/>
          </p:nvPr>
        </p:nvSpPr>
        <p:spPr/>
        <p:txBody>
          <a:bodyPr/>
          <a:lstStyle/>
          <a:p>
            <a:fld id="{034EC1B9-F3D3-4E4E-8E36-4DBCF714F94C}" type="slidenum">
              <a:rPr lang="en-US" smtClean="0"/>
              <a:t>8</a:t>
            </a:fld>
            <a:endParaRPr lang="en-US" dirty="0"/>
          </a:p>
        </p:txBody>
      </p:sp>
    </p:spTree>
    <p:extLst>
      <p:ext uri="{BB962C8B-B14F-4D97-AF65-F5344CB8AC3E}">
        <p14:creationId xmlns:p14="http://schemas.microsoft.com/office/powerpoint/2010/main" val="8699786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Next we look at the</a:t>
            </a:r>
            <a:r>
              <a:rPr dirty="0"/>
              <a:t> difference between a full audit and an examination, and which one </a:t>
            </a:r>
            <a:r>
              <a:rPr lang="en-US" dirty="0"/>
              <a:t>may apply</a:t>
            </a:r>
            <a:r>
              <a:rPr dirty="0"/>
              <a:t> to your City.</a:t>
            </a:r>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Audit is required if the City has a population over 2,000 OR over $1,000,000 in federal expenditures (up from $750,000 beginning in 202</a:t>
            </a:r>
            <a:r>
              <a:rPr lang="en-US" dirty="0"/>
              <a:t>6</a:t>
            </a:r>
            <a:r>
              <a:rPr dirty="0"/>
              <a:t>), or if other grant or debt requirements call for a full audit.</a:t>
            </a:r>
          </a:p>
          <a:p>
            <a:endParaRPr dirty="0"/>
          </a:p>
          <a:p>
            <a:r>
              <a:rPr dirty="0"/>
              <a:t>Annual Examination (agreed-upon procedures): population under 2,000 AND over $1,000,000 of budgeted expenditures in two consecutive years. Cities below those thresholds get a periodic examination at least every eight years.</a:t>
            </a:r>
          </a:p>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What’s the difference between and Audit and an Examination - A lot of times people will get these confused – many RFPs that I review use these interchangeably, they are not very similar.</a:t>
            </a:r>
          </a:p>
          <a:p>
            <a:endParaRPr lang="en-US" dirty="0"/>
          </a:p>
          <a:p>
            <a:r>
              <a:rPr dirty="0"/>
              <a:t>An audit gives an opinion and the highest level of assurance; it includes a risk assessment and typically </a:t>
            </a:r>
            <a:r>
              <a:rPr lang="en-US" dirty="0"/>
              <a:t>takes the auditor over 100</a:t>
            </a:r>
            <a:r>
              <a:rPr dirty="0"/>
              <a:t> hours</a:t>
            </a:r>
            <a:r>
              <a:rPr lang="en-US" dirty="0"/>
              <a:t> and costs </a:t>
            </a:r>
            <a:r>
              <a:rPr dirty="0"/>
              <a:t>roughly 2.5x to 3x the cost of an examination.</a:t>
            </a:r>
          </a:p>
          <a:p>
            <a:endParaRPr dirty="0"/>
          </a:p>
          <a:p>
            <a:r>
              <a:rPr dirty="0"/>
              <a:t>An examination gives no opinion, has no risk assessment, and follows only the procedures set by the State Auditor's office, typically 25 to 30 hours.</a:t>
            </a:r>
          </a:p>
          <a:p>
            <a:endParaRPr dirty="0"/>
          </a:p>
          <a:p>
            <a:r>
              <a:rPr lang="en-US" dirty="0"/>
              <a:t>Each of these engagements has their own purpose and value that is dictated by the City’s desired purpose for the engagement, City’s size,  budgeted expenditures and federal grants.</a:t>
            </a:r>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If you have 100 different auditors you will have 100 different processes, this is </a:t>
            </a:r>
            <a:r>
              <a:rPr lang="en-US" dirty="0"/>
              <a:t>an insight into how we </a:t>
            </a:r>
            <a:r>
              <a:rPr dirty="0"/>
              <a:t>ty</a:t>
            </a:r>
            <a:r>
              <a:rPr lang="en-US" dirty="0"/>
              <a:t>pically o</a:t>
            </a:r>
            <a:r>
              <a:rPr dirty="0"/>
              <a:t>rganize our audits</a:t>
            </a:r>
          </a:p>
          <a:p>
            <a:endParaRPr dirty="0"/>
          </a:p>
          <a:p>
            <a:endParaRPr dirty="0"/>
          </a:p>
          <a:p>
            <a:r>
              <a:rPr lang="en-US" dirty="0"/>
              <a:t>Our audits are broken into 4 phases - </a:t>
            </a:r>
            <a:r>
              <a:rPr dirty="0"/>
              <a:t>Planning, Fieldwork, Manager/Partner Review and Exit Conference, and Council Presentation. For each stage I'll cover what happens and how you can get ready.</a:t>
            </a:r>
          </a:p>
        </p:txBody>
      </p:sp>
      <p:sp>
        <p:nvSpPr>
          <p:cNvPr id="4" name="Slide Number Placeholder 3"/>
          <p:cNvSpPr>
            <a:spLocks noGrp="1"/>
          </p:cNvSpPr>
          <p:nvPr>
            <p:ph type="sldNum" sz="quarter" idx="5"/>
          </p:nvPr>
        </p:nvSpPr>
        <p:spPr/>
        <p:txBody>
          <a:bodyPr/>
          <a:lstStyle/>
          <a:p>
            <a:fld id="{034EC1B9-F3D3-4E4E-8E36-4DBCF714F94C}" type="slidenum">
              <a:rPr lang="en-US" smtClean="0"/>
              <a:t>12</a:t>
            </a:fld>
            <a:endParaRPr lang="en-US" dirty="0"/>
          </a:p>
        </p:txBody>
      </p:sp>
    </p:spTree>
    <p:extLst>
      <p:ext uri="{BB962C8B-B14F-4D97-AF65-F5344CB8AC3E}">
        <p14:creationId xmlns:p14="http://schemas.microsoft.com/office/powerpoint/2010/main" val="1604081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This is the whole audit on one page. Your fiscal year ends June 30, and the audit of that year starts in July and wraps up the following spring.</a:t>
            </a:r>
          </a:p>
          <a:p>
            <a:endParaRPr dirty="0"/>
          </a:p>
          <a:p>
            <a:r>
              <a:rPr dirty="0"/>
              <a:t>Walk left to right. Planning is shortly after year end and is mostly a phone call or meeting of about 30 minutes. Fieldwork is the busy stretch, roughly August through November, when most testing happens and the auditors need you available. The review and exit conference come several weeks after fieldwork while the firm does its manager and partner reviews. The Council presentation, if the firm does one, follows soon after, and the audit is filed with the State Auditor.</a:t>
            </a:r>
          </a:p>
          <a:p>
            <a:endParaRPr dirty="0"/>
          </a:p>
          <a:p>
            <a:r>
              <a:rPr dirty="0"/>
              <a:t>The two diamonds are the State deadlines: March 31, with an extension available to June 30 and no extensions beyond that.</a:t>
            </a:r>
          </a:p>
          <a:p>
            <a:endParaRPr dirty="0"/>
          </a:p>
          <a:p>
            <a:r>
              <a:rPr dirty="0"/>
              <a:t>Emphasize that these dates are approximate. Every firm schedules differently, and the dates also depend on when the City has its trial balance and bank reconciliations ready. Tell them to ask their firm for dates at the planning meeting and put them on the calendar, including the Council meeting.</a:t>
            </a:r>
          </a:p>
          <a:p>
            <a:endParaRPr dirty="0"/>
          </a:p>
          <a:p>
            <a:r>
              <a:rPr dirty="0"/>
              <a:t>the sooner the City is ready, the sooner fieldwork can happen and the sooner the audit is issued. Everything that slows an audit pushes this whole chart to the right.</a:t>
            </a:r>
          </a:p>
        </p:txBody>
      </p:sp>
      <p:sp>
        <p:nvSpPr>
          <p:cNvPr id="4" name="Slide Number Placeholder 3"/>
          <p:cNvSpPr>
            <a:spLocks noGrp="1"/>
          </p:cNvSpPr>
          <p:nvPr>
            <p:ph type="sldNum" sz="quarter" idx="5"/>
          </p:nvPr>
        </p:nvSpPr>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Stage 1 happens shortly after year end. We confirm fieldwork dates, discuss the big events of the year (new debt, major projects, </a:t>
            </a:r>
            <a:r>
              <a:rPr lang="en-US" dirty="0"/>
              <a:t>significant grants, </a:t>
            </a:r>
            <a:r>
              <a:rPr dirty="0"/>
              <a:t>staff turnover), and send the initial request list, also called the PBC list.</a:t>
            </a:r>
          </a:p>
          <a:p>
            <a:endParaRPr dirty="0"/>
          </a:p>
          <a:p>
            <a:r>
              <a:rPr dirty="0"/>
              <a:t>Internally, the audit team meets to discuss risks of material misstatement.</a:t>
            </a:r>
          </a:p>
          <a:p>
            <a:endParaRPr dirty="0"/>
          </a:p>
          <a:p>
            <a:r>
              <a:rPr lang="en-US" dirty="0"/>
              <a:t>We also develop </a:t>
            </a:r>
            <a:r>
              <a:rPr dirty="0"/>
              <a:t>the 'surprise' procedures: each year we must include procedures not tested in prior years. If your firm asks for something new in year 10, this is likely why. </a:t>
            </a:r>
            <a:r>
              <a:rPr lang="en-US" dirty="0"/>
              <a:t>There are also </a:t>
            </a:r>
            <a:r>
              <a:rPr dirty="0"/>
              <a:t>new accounting and auditing standards each year that add documentation and questions.</a:t>
            </a:r>
          </a:p>
        </p:txBody>
      </p:sp>
      <p:sp>
        <p:nvSpPr>
          <p:cNvPr id="4" name="Slide Number Placeholder 3"/>
          <p:cNvSpPr>
            <a:spLocks noGrp="1"/>
          </p:cNvSpPr>
          <p:nvPr>
            <p:ph type="sldNum" sz="quarter" idx="5"/>
          </p:nvPr>
        </p:nvSpPr>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Preparation for Stage 1. The planning conversation takes about 30 minutes; just be available.</a:t>
            </a:r>
          </a:p>
          <a:p>
            <a:endParaRPr dirty="0"/>
          </a:p>
          <a:p>
            <a:r>
              <a:rPr dirty="0"/>
              <a:t>Action items: update Council minutes on the website, make sure internal control documentation is current, start a draft SEFA including ALN numbers and recipients/subrecipients, and prepare confirmations for the auditor to send.</a:t>
            </a:r>
          </a:p>
          <a:p>
            <a:endParaRPr dirty="0"/>
          </a:p>
          <a:p>
            <a:r>
              <a:rPr dirty="0"/>
              <a:t>SEFA timing: cash basis goes by when disbursements are dated; accrual basis goes by when the work was performed.</a:t>
            </a:r>
          </a:p>
        </p:txBody>
      </p:sp>
      <p:sp>
        <p:nvSpPr>
          <p:cNvPr id="4" name="Slide Number Placeholder 3"/>
          <p:cNvSpPr>
            <a:spLocks noGrp="1"/>
          </p:cNvSpPr>
          <p:nvPr>
            <p:ph type="sldNum" sz="quarter" idx="5"/>
          </p:nvPr>
        </p:nvSpPr>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When you are reviewing your internal control documentation annually as part of the planning process, this is </a:t>
            </a:r>
            <a:r>
              <a:rPr dirty="0"/>
              <a:t>a great way to find gaps. Document</a:t>
            </a:r>
            <a:r>
              <a:rPr lang="en-US" dirty="0"/>
              <a:t>ing</a:t>
            </a:r>
            <a:r>
              <a:rPr dirty="0"/>
              <a:t> who prepares and who reviews each major function: disbursements, receipts, payroll, journal entries, utility billing, bank reconciliations.</a:t>
            </a:r>
          </a:p>
          <a:p>
            <a:endParaRPr dirty="0"/>
          </a:p>
          <a:p>
            <a:r>
              <a:rPr lang="en-US" dirty="0"/>
              <a:t>My thought process is - </a:t>
            </a:r>
            <a:r>
              <a:rPr dirty="0"/>
              <a:t>if this process goes wrong through fraud or error, how will it be caught,</a:t>
            </a:r>
            <a:r>
              <a:rPr lang="en-US" dirty="0"/>
              <a:t> who will catch it</a:t>
            </a:r>
            <a:r>
              <a:rPr dirty="0"/>
              <a:t> and how quickly?</a:t>
            </a:r>
            <a:r>
              <a:rPr lang="en-US" dirty="0"/>
              <a:t> Also if it isn’t documented, it isn’t done – goes for signoffs, approvals, reviews – if there is no way to see that something was reviewed we have to assume it wasn’t </a:t>
            </a:r>
            <a:endParaRPr dirty="0"/>
          </a:p>
          <a:p>
            <a:endParaRPr dirty="0"/>
          </a:p>
          <a:p>
            <a:r>
              <a:rPr dirty="0"/>
              <a:t>controls are a cost vs. benefit decision, limited by funding and the need for efficient operations.</a:t>
            </a:r>
            <a:r>
              <a:rPr lang="en-US" dirty="0"/>
              <a:t> This chart shows some common internal controls that a small City could have or implement</a:t>
            </a:r>
          </a:p>
          <a:p>
            <a:endParaRPr lang="en-US" dirty="0"/>
          </a:p>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F2ADB5-2F30-D4BC-F659-D11EB1585C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9E8FCC-7487-F257-4DD2-C9467B03CA4B}"/>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1E408C78-4BEF-2B8D-51B1-DE180F9BF0CA}"/>
              </a:ext>
            </a:extLst>
          </p:cNvPr>
          <p:cNvSpPr>
            <a:spLocks noGrp="1"/>
          </p:cNvSpPr>
          <p:nvPr>
            <p:ph type="body" sz="quarter" idx="3"/>
          </p:nvPr>
        </p:nvSpPr>
        <p:spPr/>
        <p:txBody>
          <a:bodyPr/>
          <a:lstStyle/>
          <a:p>
            <a:r>
              <a:rPr lang="en-US" dirty="0"/>
              <a:t>In Dustin’s perfect world of internal controls there would be separate people doing all of these different functions for each of these processes</a:t>
            </a:r>
          </a:p>
          <a:p>
            <a:endParaRPr lang="en-US" dirty="0"/>
          </a:p>
          <a:p>
            <a:r>
              <a:rPr lang="en-US" dirty="0"/>
              <a:t>Lack of Segregation is a very common finding, which </a:t>
            </a:r>
            <a:r>
              <a:rPr lang="en-US"/>
              <a:t>we will look at later </a:t>
            </a:r>
            <a:r>
              <a:rPr lang="en-US" dirty="0"/>
              <a:t>but this is a great way to illustrate why it is such a hard bar to get over. Many times just having access to do multiple parts of the same process are enough to get the lack of segregation comment even if that person doesn’t typically do those functions – example – City Administrator has the ability to change pay rates – not something that they have ever done but having the access to do it, is an internal control issue</a:t>
            </a:r>
          </a:p>
          <a:p>
            <a:endParaRPr lang="en-US" dirty="0"/>
          </a:p>
          <a:p>
            <a:r>
              <a:rPr lang="en-US" dirty="0"/>
              <a:t>Keep these 4 areas of separation in mind as we walk through the next couple of slides </a:t>
            </a:r>
          </a:p>
          <a:p>
            <a:endParaRPr dirty="0"/>
          </a:p>
        </p:txBody>
      </p:sp>
      <p:sp>
        <p:nvSpPr>
          <p:cNvPr id="4" name="Slide Number Placeholder 3">
            <a:extLst>
              <a:ext uri="{FF2B5EF4-FFF2-40B4-BE49-F238E27FC236}">
                <a16:creationId xmlns:a16="http://schemas.microsoft.com/office/drawing/2014/main" id="{D0AD5CA5-8E93-83F0-F86D-939FB60E305B}"/>
              </a:ext>
            </a:extLst>
          </p:cNvPr>
          <p:cNvSpPr>
            <a:spLocks noGrp="1"/>
          </p:cNvSpPr>
          <p:nvPr>
            <p:ph type="sldNum" sz="quarter" idx="5"/>
          </p:nvPr>
        </p:nvSpPr>
        <p:spPr/>
      </p:sp>
    </p:spTree>
    <p:extLst>
      <p:ext uri="{BB962C8B-B14F-4D97-AF65-F5344CB8AC3E}">
        <p14:creationId xmlns:p14="http://schemas.microsoft.com/office/powerpoint/2010/main" val="41104107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This is a fictional City, but it looks like a lot of the Cities I work with. Two people in the office, part-time elected officials, and no one whose only job is finance.</a:t>
            </a:r>
          </a:p>
          <a:p>
            <a:endParaRPr dirty="0"/>
          </a:p>
          <a:p>
            <a:r>
              <a:rPr dirty="0"/>
              <a:t>For each of the next three slides, I will describe how the process works today</a:t>
            </a:r>
            <a:r>
              <a:rPr lang="en-US" dirty="0"/>
              <a:t>,</a:t>
            </a:r>
            <a:r>
              <a:rPr dirty="0"/>
              <a:t> what could go wrong, and who would notice?</a:t>
            </a:r>
            <a:endParaRPr lang="en-US" dirty="0"/>
          </a:p>
          <a:p>
            <a:endParaRPr dirty="0"/>
          </a:p>
          <a:p>
            <a:r>
              <a:rPr dirty="0"/>
              <a:t>The point is that segregation of duties is hard to fully achieve in an office this size. The realistic goal is to separate what you can and add independent review for what you cannot.</a:t>
            </a:r>
            <a:endParaRPr lang="en-US" dirty="0"/>
          </a:p>
          <a:p>
            <a:endParaRPr lang="en-US" dirty="0"/>
          </a:p>
          <a:p>
            <a:r>
              <a:rPr lang="en-US" dirty="0"/>
              <a:t>It is likely that you will do all you can, and still receive a lack of segregation of accounting duties finding, that does not diminish the effort or make it not worth doing.</a:t>
            </a:r>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Ask the room first: who could take money here and not be caught?</a:t>
            </a:r>
          </a:p>
          <a:p>
            <a:endParaRPr dirty="0"/>
          </a:p>
          <a:p>
            <a:r>
              <a:rPr dirty="0"/>
              <a:t>The Deputy Clerk touches the whole process, from collecting to recording to depositing. The Clerk also covers the counter and reconciles the bank account, which means the person who reconciles is not independent of the person who collects.</a:t>
            </a:r>
          </a:p>
          <a:p>
            <a:endParaRPr dirty="0"/>
          </a:p>
          <a:p>
            <a:r>
              <a:rPr dirty="0"/>
              <a:t>You cannot hire another person, but you can add review from outside the office. Someone who does not handle cash, such as the Mayor or a Council member, can compare the receipt report to deposit slips and the bank statement. That takes 15 to 30 minutes a month.</a:t>
            </a:r>
            <a:r>
              <a:rPr lang="en-US" dirty="0"/>
              <a:t> Also depends on who is on your Council – </a:t>
            </a:r>
            <a:r>
              <a:rPr lang="en-US"/>
              <a:t>some Cities </a:t>
            </a:r>
            <a:r>
              <a:rPr lang="en-US" dirty="0"/>
              <a:t>have CPAs on their Council that they can utilize in their internal control structure, others not so much. </a:t>
            </a:r>
            <a:endParaRPr dirty="0"/>
          </a:p>
          <a:p>
            <a:endParaRPr dirty="0"/>
          </a:p>
          <a:p>
            <a:r>
              <a:rPr dirty="0"/>
              <a:t>The review only helps if it is documented. Initial and date it, or note it in the Council minutes.</a:t>
            </a:r>
          </a:p>
        </p:txBody>
      </p:sp>
      <p:sp>
        <p:nvSpPr>
          <p:cNvPr id="4" name="Slide Number Placeholder 3"/>
          <p:cNvSpPr>
            <a:spLocks noGrp="1"/>
          </p:cNvSpPr>
          <p:nvPr>
            <p:ph type="sldNum" sz="quarter" idx="5"/>
          </p:nvPr>
        </p:nvSpPr>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Utility billing is a high-risk area because the same person can often bill, collect and adjust accounts, and adjustments are easy to hide.</a:t>
            </a:r>
          </a:p>
          <a:p>
            <a:endParaRPr dirty="0"/>
          </a:p>
          <a:p>
            <a:r>
              <a:rPr dirty="0"/>
              <a:t>The best control here is approval of adjustments and write-offs by someone outside the utility office. Even a simple rule of the Clerk or Council approving any</a:t>
            </a:r>
            <a:r>
              <a:rPr lang="en-US" dirty="0"/>
              <a:t> adjustments</a:t>
            </a:r>
            <a:r>
              <a:rPr dirty="0"/>
              <a:t> over a set dollar amount helps.</a:t>
            </a:r>
          </a:p>
          <a:p>
            <a:endParaRPr dirty="0"/>
          </a:p>
          <a:p>
            <a:r>
              <a:rPr dirty="0"/>
              <a:t>Comparing gallons pumped or purchased to gallons billed is useful because it can reveal unbilled usage or unusually large adjustments without anyone looking at individual accounts. Keep that comparison simple and do it on a regular schedule.</a:t>
            </a:r>
          </a:p>
          <a:p>
            <a:endParaRPr dirty="0"/>
          </a:p>
          <a:p>
            <a:r>
              <a:rPr dirty="0"/>
              <a:t>Also talk about system access: ask your software vendor who can edit rates, delete entries or reopen closed periods.</a:t>
            </a:r>
          </a:p>
        </p:txBody>
      </p:sp>
      <p:sp>
        <p:nvSpPr>
          <p:cNvPr id="4" name="Slide Number Placeholder 3"/>
          <p:cNvSpPr>
            <a:spLocks noGrp="1"/>
          </p:cNvSpPr>
          <p:nvPr>
            <p:ph type="sldNum" sz="quarter" idx="5"/>
          </p:nvPr>
        </p:nvSpPr>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Journal entries are how numbers get changed in the ledger without a transaction like a receipt or an invoice behind them. That is why auditors ask about them.</a:t>
            </a:r>
          </a:p>
          <a:p>
            <a:endParaRPr/>
          </a:p>
          <a:p>
            <a:r>
              <a:t>In a small office the Clerk often prepares, posts and is the only person who looks at them. The fix does not require a second accountant. Print or export the journal entry report each month and have the Mayor, a Council member or the Deputy Clerk look through it with the support in hand.</a:t>
            </a:r>
          </a:p>
          <a:p>
            <a:endParaRPr/>
          </a:p>
          <a:p>
            <a:r>
              <a:t>Locking closed periods is one of the easiest controls to put in place and many Cities do not use it. Ask your software vendor how to do it.</a:t>
            </a:r>
          </a:p>
          <a:p>
            <a:endParaRPr/>
          </a:p>
          <a:p>
            <a:r>
              <a:t>Also mention that the auditor may propose entries during the audit. Those are approved by management, which ties back to management owning the financial statements.</a:t>
            </a:r>
          </a:p>
        </p:txBody>
      </p:sp>
      <p:sp>
        <p:nvSpPr>
          <p:cNvPr id="4" name="Slide Number Placeholder 3"/>
          <p:cNvSpPr>
            <a:spLocks noGrp="1"/>
          </p:cNvSpPr>
          <p:nvPr>
            <p:ph type="sldNum" sz="quarter" idx="5"/>
          </p:nvPr>
        </p:nvSpPr>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Bring it back to the point from the findings slide: many Cities receive a lack of segregation finding, and the goal is continuous improvement where the benefit exceeds the cost, not perfection.</a:t>
            </a:r>
          </a:p>
          <a:p>
            <a:endParaRPr/>
          </a:p>
          <a:p>
            <a:r>
              <a:t>The four steps are separate what you can, add independent review, document the review, and limit system access. None of them require hiring.</a:t>
            </a:r>
          </a:p>
          <a:p>
            <a:endParaRPr/>
          </a:p>
          <a:p>
            <a:r>
              <a:t>Be honest with the audience: these steps reduce risk and show Council and the auditor that the City is aware of the gap. They do not guarantee the auditor will not report the finding.</a:t>
            </a:r>
          </a:p>
          <a:p>
            <a:endParaRPr/>
          </a:p>
          <a:p>
            <a:r>
              <a:t>Invite questions about how this would look in their own office.</a:t>
            </a:r>
          </a:p>
        </p:txBody>
      </p:sp>
      <p:sp>
        <p:nvSpPr>
          <p:cNvPr id="4" name="Slide Number Placeholder 3"/>
          <p:cNvSpPr>
            <a:spLocks noGrp="1"/>
          </p:cNvSpPr>
          <p:nvPr>
            <p:ph type="sldNum" sz="quarter" idx="5"/>
          </p:nvPr>
        </p:nvSpPr>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Stage 2 is fieldwork,</a:t>
            </a:r>
            <a:r>
              <a:rPr lang="en-US" dirty="0"/>
              <a:t> - this is actually when the bulk of the audit procedures get performed</a:t>
            </a:r>
          </a:p>
          <a:p>
            <a:r>
              <a:rPr dirty="0"/>
              <a:t>It can be on site or remote, depending on preference and negotiation with the firm. If on site, we need Wi-Fi and outlets.</a:t>
            </a:r>
          </a:p>
          <a:p>
            <a:endParaRPr dirty="0"/>
          </a:p>
          <a:p>
            <a:pPr marL="0" marR="0" lvl="0" indent="0" algn="l" defTabSz="914400" rtl="0" eaLnBrk="1" fontAlgn="auto" latinLnBrk="0" hangingPunct="1">
              <a:lnSpc>
                <a:spcPct val="100000"/>
              </a:lnSpc>
              <a:spcBef>
                <a:spcPts val="0"/>
              </a:spcBef>
              <a:spcAft>
                <a:spcPts val="0"/>
              </a:spcAft>
              <a:buClrTx/>
              <a:buSzTx/>
              <a:buFontTx/>
              <a:buNone/>
              <a:tabLst/>
              <a:defRPr/>
            </a:pPr>
            <a:r>
              <a:rPr dirty="0"/>
              <a:t>This </a:t>
            </a:r>
            <a:r>
              <a:rPr lang="en-US" dirty="0"/>
              <a:t>stage </a:t>
            </a:r>
            <a:r>
              <a:rPr dirty="0"/>
              <a:t>is where most </a:t>
            </a:r>
            <a:r>
              <a:rPr lang="en-US" dirty="0"/>
              <a:t>of the </a:t>
            </a:r>
            <a:r>
              <a:rPr dirty="0"/>
              <a:t>testwork happens: samples and support reviewed, analytics, internal control walkthroughs, and the Office of the State Auditor legal compliance questionnaires</a:t>
            </a:r>
            <a:r>
              <a:rPr lang="en-US" dirty="0"/>
              <a:t> which are checking for compliance with specific state statutes</a:t>
            </a:r>
            <a:r>
              <a:rPr dirty="0"/>
              <a:t>.</a:t>
            </a:r>
            <a:r>
              <a:rPr lang="en-US" dirty="0"/>
              <a:t> - Expect lots of inquiry, which is why staff availability matters.</a:t>
            </a:r>
          </a:p>
          <a:p>
            <a:endParaRPr dirty="0"/>
          </a:p>
          <a:p>
            <a:r>
              <a:rPr dirty="0"/>
              <a:t>Fraud interviews: typically the Clerk/Finance Director, City Manager, and possibly Council members. Some firms use questionnaires. </a:t>
            </a:r>
            <a:r>
              <a:rPr lang="en-US" dirty="0"/>
              <a:t>Not that the auditors have found or suspect any fraud, it is part of auditing standards to ask these questions. </a:t>
            </a:r>
            <a:endParaRPr dirty="0"/>
          </a:p>
        </p:txBody>
      </p:sp>
      <p:sp>
        <p:nvSpPr>
          <p:cNvPr id="4" name="Slide Number Placeholder 3"/>
          <p:cNvSpPr>
            <a:spLocks noGrp="1"/>
          </p:cNvSpPr>
          <p:nvPr>
            <p:ph type="sldNum" sz="quarter" idx="5"/>
          </p:nvPr>
        </p:nvSpPr>
        <p:spPr/>
        <p:txBody>
          <a:bodyPr/>
          <a:lstStyle/>
          <a:p>
            <a:fld id="{034EC1B9-F3D3-4E4E-8E36-4DBCF714F94C}" type="slidenum">
              <a:rPr lang="en-US" smtClean="0"/>
              <a:t>23</a:t>
            </a:fld>
            <a:endParaRPr lang="en-US" dirty="0"/>
          </a:p>
        </p:txBody>
      </p:sp>
    </p:spTree>
    <p:extLst>
      <p:ext uri="{BB962C8B-B14F-4D97-AF65-F5344CB8AC3E}">
        <p14:creationId xmlns:p14="http://schemas.microsoft.com/office/powerpoint/2010/main" val="278708709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Preparation for Stage 2. Upload</a:t>
            </a:r>
            <a:r>
              <a:rPr lang="en-US" dirty="0"/>
              <a:t>/prepare</a:t>
            </a:r>
            <a:r>
              <a:rPr dirty="0"/>
              <a:t> as much of the request list as possible, especially the trial balance the week before fieldwork.</a:t>
            </a:r>
            <a:r>
              <a:rPr lang="en-US" dirty="0"/>
              <a:t> Some firms use a portal to upload things, some prefer items emailed and others will just look at documentation in person if onsite</a:t>
            </a:r>
            <a:endParaRPr dirty="0"/>
          </a:p>
          <a:p>
            <a:endParaRPr dirty="0"/>
          </a:p>
          <a:p>
            <a:r>
              <a:rPr dirty="0"/>
              <a:t>Ask the firm for samples ahead of time so you have time to pull documentation. </a:t>
            </a:r>
            <a:r>
              <a:rPr lang="en-US" dirty="0"/>
              <a:t>Especially with small office staff – getting those pulled ahead of time will save you time during the week of fieldwork</a:t>
            </a:r>
          </a:p>
          <a:p>
            <a:endParaRPr lang="en-US" dirty="0"/>
          </a:p>
          <a:p>
            <a:r>
              <a:rPr dirty="0"/>
              <a:t>Be available during fieldwork days. </a:t>
            </a:r>
            <a:r>
              <a:rPr lang="en-US" dirty="0"/>
              <a:t>It is tough when the main person is in meetings half of the week and unavailable for questions </a:t>
            </a:r>
          </a:p>
          <a:p>
            <a:endParaRPr lang="en-US" dirty="0"/>
          </a:p>
          <a:p>
            <a:r>
              <a:rPr dirty="0"/>
              <a:t>Make sure cash is reconciled through June 30.</a:t>
            </a:r>
          </a:p>
          <a:p>
            <a:endParaRPr dirty="0"/>
          </a:p>
          <a:p>
            <a:r>
              <a:rPr dirty="0"/>
              <a:t>Accrual basis: </a:t>
            </a:r>
            <a:r>
              <a:rPr lang="en-US" dirty="0"/>
              <a:t>all kinds of additional things - </a:t>
            </a:r>
            <a:r>
              <a:rPr dirty="0"/>
              <a:t>payables, receivables and capital assets should be recorded appropriately, ideally before the trial balance goes to us.</a:t>
            </a:r>
            <a:r>
              <a:rPr lang="en-US" dirty="0"/>
              <a:t> The fewer journal </a:t>
            </a:r>
            <a:r>
              <a:rPr lang="en-US" dirty="0" err="1"/>
              <a:t>entires</a:t>
            </a:r>
            <a:r>
              <a:rPr lang="en-US" dirty="0"/>
              <a:t> that need to be made during fieldwork, the smoother the process will be. </a:t>
            </a:r>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These are the most common causes of delays: </a:t>
            </a:r>
            <a:endParaRPr lang="en-US" dirty="0"/>
          </a:p>
          <a:p>
            <a:endParaRPr lang="en-US" dirty="0"/>
          </a:p>
          <a:p>
            <a:r>
              <a:rPr dirty="0"/>
              <a:t>late final trial balance</a:t>
            </a:r>
            <a:r>
              <a:rPr lang="en-US" dirty="0"/>
              <a:t> – Auditors schedules are pretty strict – if they don’t receive the final trial balance until partway through the week of fieldwork, it is unlikely that the audit will be able to be finished timely</a:t>
            </a:r>
          </a:p>
          <a:p>
            <a:endParaRPr lang="en-US" dirty="0"/>
          </a:p>
          <a:p>
            <a:r>
              <a:rPr dirty="0"/>
              <a:t>adjustments not made before fieldwor</a:t>
            </a:r>
            <a:r>
              <a:rPr lang="en-US" dirty="0"/>
              <a:t>k – a preliminary trial balance is fine, but if there are hundreds of entries made afterwards, it feels like auditing a moving target and the potential for error is significantly higher </a:t>
            </a:r>
          </a:p>
          <a:p>
            <a:endParaRPr lang="en-US" dirty="0"/>
          </a:p>
          <a:p>
            <a:r>
              <a:rPr dirty="0"/>
              <a:t>unreconciled bank accounts</a:t>
            </a:r>
            <a:r>
              <a:rPr lang="en-US" dirty="0"/>
              <a:t> – this will often hold up the issuance of the audit if the bank accounts are materially off – typically we wont start fieldwork until this is resolved. </a:t>
            </a:r>
          </a:p>
          <a:p>
            <a:endParaRPr lang="en-US" dirty="0"/>
          </a:p>
          <a:p>
            <a:r>
              <a:rPr dirty="0"/>
              <a:t> staff unavailable during </a:t>
            </a:r>
            <a:r>
              <a:rPr lang="en-US" dirty="0"/>
              <a:t>fieldwork </a:t>
            </a:r>
            <a:r>
              <a:rPr dirty="0"/>
              <a:t>or slow to respond after fieldwork</a:t>
            </a:r>
            <a:r>
              <a:rPr lang="en-US" dirty="0"/>
              <a:t> – 90% of the information for the audit comes from City staff whether it is inquiry, documentation or clearing up a misunderstanding, so being unable to answer questions timely really does slow the process down</a:t>
            </a:r>
          </a:p>
          <a:p>
            <a:endParaRPr lang="en-US" dirty="0"/>
          </a:p>
          <a:p>
            <a:r>
              <a:rPr dirty="0"/>
              <a:t> capital assets not updated, and late OPEB actuarial studies</a:t>
            </a:r>
            <a:r>
              <a:rPr lang="en-US" dirty="0"/>
              <a:t>- for accrual cities these are the items that most often cause delays</a:t>
            </a:r>
            <a:endParaRPr dirty="0"/>
          </a:p>
          <a:p>
            <a:endParaRPr lang="en-US" dirty="0"/>
          </a:p>
          <a:p>
            <a:r>
              <a:rPr lang="en-US" dirty="0"/>
              <a:t>When I respond to an RFP and the City talks about timeliness of the audit being an issue with their current provider – I usually will ask if it was due to City preparedness or auditor slowness</a:t>
            </a:r>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Stage 3 usually takes place several weeks after fieldwork. Internally the in-charge drafts the report, the Manager reviews, then the Partner reviews.</a:t>
            </a: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review layers often will generate follow-up questions, so stay available.</a:t>
            </a:r>
          </a:p>
          <a:p>
            <a:endParaRPr dirty="0"/>
          </a:p>
          <a:p>
            <a:r>
              <a:rPr dirty="0"/>
              <a:t>Once the Partner review is complete and questions are answered, a draft of the financial statements goes to the City. </a:t>
            </a:r>
            <a:endParaRPr lang="en-US" dirty="0"/>
          </a:p>
          <a:p>
            <a:endParaRPr lang="en-US" dirty="0"/>
          </a:p>
        </p:txBody>
      </p:sp>
      <p:sp>
        <p:nvSpPr>
          <p:cNvPr id="4" name="Slide Number Placeholder 3"/>
          <p:cNvSpPr>
            <a:spLocks noGrp="1"/>
          </p:cNvSpPr>
          <p:nvPr>
            <p:ph type="sldNum" sz="quarter" idx="5"/>
          </p:nvPr>
        </p:nvSpPr>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Preparation for the exit conference. Be available for follow-up questions from the two review levels, and review the draft statements carefully and give feedback.</a:t>
            </a:r>
          </a:p>
          <a:p>
            <a:endParaRPr dirty="0"/>
          </a:p>
          <a:p>
            <a:r>
              <a:rPr lang="en-US" dirty="0"/>
              <a:t>These </a:t>
            </a:r>
            <a:r>
              <a:rPr dirty="0"/>
              <a:t>are the City's financial statements. We draft them from the information we are given, and there may be incomplete or incorrect information, so your review matters.</a:t>
            </a:r>
          </a:p>
          <a:p>
            <a:endParaRPr dirty="0"/>
          </a:p>
          <a:p>
            <a:r>
              <a:rPr dirty="0"/>
              <a:t>Accrual basis: begin drafting the MD&amp;A.</a:t>
            </a:r>
            <a:r>
              <a:rPr lang="en-US" dirty="0"/>
              <a:t> – Management’s Discussion and Analysis will have comparative information – discloses the ‘why’ behind the numbers – talks about increases/decreases in assets, liabilities, net positions, revenues and expenses – also talks about capital assets and debt activity during the year as well as economic factors in the future. </a:t>
            </a:r>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The Management Representation Letter is signed by the Clerk/Finance Director and City Manager/Administrator. It confirms the City takes responsibility for the statements and that all known information was provided to the best of the City's ability.</a:t>
            </a:r>
          </a:p>
          <a:p>
            <a:endParaRPr dirty="0"/>
          </a:p>
          <a:p>
            <a:r>
              <a:rPr lang="en-US" dirty="0"/>
              <a:t>The </a:t>
            </a:r>
            <a:r>
              <a:rPr dirty="0"/>
              <a:t>final financial statements cannot be issued until this letter is signed and returned</a:t>
            </a:r>
          </a:p>
        </p:txBody>
      </p:sp>
      <p:sp>
        <p:nvSpPr>
          <p:cNvPr id="4" name="Slide Number Placeholder 3"/>
          <p:cNvSpPr>
            <a:spLocks noGrp="1"/>
          </p:cNvSpPr>
          <p:nvPr>
            <p:ph type="sldNum" sz="quarter" idx="5"/>
          </p:nvPr>
        </p:nvSpPr>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Another part of the reporting package is the Communication letter</a:t>
            </a:r>
          </a:p>
          <a:p>
            <a:endParaRPr dirty="0"/>
          </a:p>
          <a:p>
            <a:r>
              <a:rPr lang="en-US" dirty="0"/>
              <a:t>Items </a:t>
            </a:r>
            <a:r>
              <a:rPr dirty="0"/>
              <a:t>we are required to communicate to management and Council, including significant risks, corrected and uncorrected audit adjustments, internal control findings, difficulties encountered, and significant estimates.</a:t>
            </a:r>
            <a:endParaRPr lang="en-US" dirty="0"/>
          </a:p>
          <a:p>
            <a:endParaRPr lang="en-US" dirty="0"/>
          </a:p>
          <a:p>
            <a:endParaRPr dirty="0"/>
          </a:p>
        </p:txBody>
      </p:sp>
      <p:sp>
        <p:nvSpPr>
          <p:cNvPr id="4" name="Slide Number Placeholder 3"/>
          <p:cNvSpPr>
            <a:spLocks noGrp="1"/>
          </p:cNvSpPr>
          <p:nvPr>
            <p:ph type="sldNum" sz="quarter" idx="5"/>
          </p:nvPr>
        </p:nvSpPr>
        <p:spPr/>
        <p:txBody>
          <a:bodyPr/>
          <a:lstStyle/>
          <a:p>
            <a:fld id="{034EC1B9-F3D3-4E4E-8E36-4DBCF714F94C}" type="slidenum">
              <a:rPr lang="en-US" smtClean="0"/>
              <a:t>29</a:t>
            </a:fld>
            <a:endParaRPr lang="en-US" dirty="0"/>
          </a:p>
        </p:txBody>
      </p:sp>
    </p:spTree>
    <p:extLst>
      <p:ext uri="{BB962C8B-B14F-4D97-AF65-F5344CB8AC3E}">
        <p14:creationId xmlns:p14="http://schemas.microsoft.com/office/powerpoint/2010/main" val="103278782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Stage 4 happens shortly after the exit conference. Final documents go to the City and are submitted to the Office of the State Auditor.</a:t>
            </a:r>
          </a:p>
          <a:p>
            <a:endParaRPr dirty="0"/>
          </a:p>
          <a:p>
            <a:r>
              <a:rPr dirty="0"/>
              <a:t>Deadlines: due March 31, with an extension available to June 30; no extensions beyond June 30. Optionally, we present findings to Council.</a:t>
            </a:r>
          </a:p>
          <a:p>
            <a:endParaRPr dirty="0"/>
          </a:p>
          <a:p>
            <a:r>
              <a:rPr dirty="0"/>
              <a:t>Prep: pay the filing fee after submission (the State Auditor's office does not invoice), and be at the Council meeting to add context and answer questions.</a:t>
            </a:r>
            <a:r>
              <a:rPr lang="en-US" dirty="0"/>
              <a:t> The questions that Council members ask can kind of be all over the place and may not directly related to the information being presented so you may have to bail out your auditor </a:t>
            </a:r>
            <a:endParaRPr dirty="0"/>
          </a:p>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B94D2D-E37B-8D55-3BA4-7CFEFB110C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47B532-24E3-8E4F-F886-1A14B888F0E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1CFBE4-35EE-B2B4-F19E-F2D56AB108F9}"/>
              </a:ext>
            </a:extLst>
          </p:cNvPr>
          <p:cNvSpPr>
            <a:spLocks noGrp="1"/>
          </p:cNvSpPr>
          <p:nvPr>
            <p:ph type="body" idx="1"/>
          </p:nvPr>
        </p:nvSpPr>
        <p:spPr/>
        <p:txBody>
          <a:bodyPr/>
          <a:lstStyle/>
          <a:p>
            <a:r>
              <a:rPr dirty="0"/>
              <a:t>Findings tend to be the part people worry about most, so let's define the levels and </a:t>
            </a:r>
            <a:r>
              <a:rPr lang="en-US" dirty="0"/>
              <a:t>give you a feel for </a:t>
            </a:r>
            <a:r>
              <a:rPr dirty="0"/>
              <a:t>what's common.</a:t>
            </a:r>
          </a:p>
        </p:txBody>
      </p:sp>
      <p:sp>
        <p:nvSpPr>
          <p:cNvPr id="4" name="Slide Number Placeholder 3">
            <a:extLst>
              <a:ext uri="{FF2B5EF4-FFF2-40B4-BE49-F238E27FC236}">
                <a16:creationId xmlns:a16="http://schemas.microsoft.com/office/drawing/2014/main" id="{43852724-8699-CF88-3FB6-6A5FC6BEFEEE}"/>
              </a:ext>
            </a:extLst>
          </p:cNvPr>
          <p:cNvSpPr>
            <a:spLocks noGrp="1"/>
          </p:cNvSpPr>
          <p:nvPr>
            <p:ph type="sldNum" sz="quarter" idx="5"/>
          </p:nvPr>
        </p:nvSpPr>
        <p:spPr/>
        <p:txBody>
          <a:bodyPr/>
          <a:lstStyle/>
          <a:p>
            <a:fld id="{034EC1B9-F3D3-4E4E-8E36-4DBCF714F94C}" type="slidenum">
              <a:rPr lang="en-US" smtClean="0"/>
              <a:t>31</a:t>
            </a:fld>
            <a:endParaRPr lang="en-US" dirty="0"/>
          </a:p>
        </p:txBody>
      </p:sp>
    </p:spTree>
    <p:extLst>
      <p:ext uri="{BB962C8B-B14F-4D97-AF65-F5344CB8AC3E}">
        <p14:creationId xmlns:p14="http://schemas.microsoft.com/office/powerpoint/2010/main" val="160077725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Three levels of severity. </a:t>
            </a:r>
            <a:endParaRPr lang="en-US" dirty="0"/>
          </a:p>
          <a:p>
            <a:endParaRPr lang="en-US" dirty="0"/>
          </a:p>
          <a:p>
            <a:r>
              <a:rPr dirty="0"/>
              <a:t>Material Weakness: always in writing; a reasonable possibility a material misstatement won't be prevented or detected timely. </a:t>
            </a:r>
            <a:r>
              <a:rPr lang="en-US" dirty="0"/>
              <a:t>Essentially there are issues with the internal controls where large errors could happen and not be corrected timely</a:t>
            </a:r>
          </a:p>
          <a:p>
            <a:endParaRPr lang="en-US" dirty="0"/>
          </a:p>
          <a:p>
            <a:r>
              <a:rPr dirty="0"/>
              <a:t>Significant Deficiency: less severe but important enough for those charged with governance to know; also in writing. </a:t>
            </a:r>
            <a:endParaRPr lang="en-US" dirty="0"/>
          </a:p>
          <a:p>
            <a:endParaRPr lang="en-US" dirty="0"/>
          </a:p>
          <a:p>
            <a:r>
              <a:rPr dirty="0"/>
              <a:t>Other Deficiency: lower still; may be written or verbal. Legal compliance findings</a:t>
            </a:r>
            <a:r>
              <a:rPr lang="en-US" dirty="0"/>
              <a:t> from the state auditor’s checklists</a:t>
            </a:r>
            <a:r>
              <a:rPr dirty="0"/>
              <a:t> are considered Other Deficiencies.</a:t>
            </a:r>
          </a:p>
          <a:p>
            <a:endParaRPr dirty="0"/>
          </a:p>
          <a:p>
            <a:r>
              <a:rPr lang="en-US" dirty="0"/>
              <a:t>Many </a:t>
            </a:r>
            <a:r>
              <a:rPr dirty="0"/>
              <a:t>cities receive findings, especially lack of segregation. The goal is continuous improvement where benefit exceeds cost, not perfection.</a:t>
            </a:r>
          </a:p>
        </p:txBody>
      </p:sp>
      <p:sp>
        <p:nvSpPr>
          <p:cNvPr id="4" name="Slide Number Placeholder 3"/>
          <p:cNvSpPr>
            <a:spLocks noGrp="1"/>
          </p:cNvSpPr>
          <p:nvPr>
            <p:ph type="sldNum" sz="quarter" idx="5"/>
          </p:nvPr>
        </p:nvSpPr>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Common findings: </a:t>
            </a:r>
            <a:endParaRPr lang="en-US" dirty="0"/>
          </a:p>
          <a:p>
            <a:endParaRPr lang="en-US" dirty="0"/>
          </a:p>
          <a:p>
            <a:r>
              <a:rPr dirty="0"/>
              <a:t>(1) lack of segregation of duties, driven by limited staff, very common and hard to eliminate</a:t>
            </a:r>
            <a:r>
              <a:rPr lang="en-US" dirty="0"/>
              <a:t>- reference earlier slide – who here receives the lack of segregation?</a:t>
            </a:r>
          </a:p>
          <a:p>
            <a:r>
              <a:rPr dirty="0"/>
              <a:t>(2) material audit or prior period adjustments</a:t>
            </a:r>
            <a:r>
              <a:rPr lang="en-US" dirty="0"/>
              <a:t> – difference between these – Material Audit Adjustment is an error correction of the current year numbers, Prior period adjustment is a correction of an error made in a previous year</a:t>
            </a:r>
          </a:p>
          <a:p>
            <a:r>
              <a:rPr dirty="0"/>
              <a:t>(3) bank reconciliations not done timely, usually from turnover or system conversion, and an audit generally can't be issued if reconciliations are off by material amounts; </a:t>
            </a:r>
            <a:endParaRPr lang="en-US" dirty="0"/>
          </a:p>
          <a:p>
            <a:r>
              <a:rPr dirty="0"/>
              <a:t>(4) missing or incomplete supporting documentation, often disbursement support.</a:t>
            </a:r>
          </a:p>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These are legal compliance findings common in Iowa: </a:t>
            </a:r>
            <a:endParaRPr lang="en-US" dirty="0"/>
          </a:p>
          <a:p>
            <a:endParaRPr lang="en-US" dirty="0"/>
          </a:p>
          <a:p>
            <a:r>
              <a:rPr dirty="0"/>
              <a:t>budget (each function and total expenditures must stay under budget),</a:t>
            </a:r>
            <a:endParaRPr lang="en-US" dirty="0"/>
          </a:p>
          <a:p>
            <a:endParaRPr lang="en-US" dirty="0"/>
          </a:p>
          <a:p>
            <a:r>
              <a:rPr dirty="0"/>
              <a:t>unapproved interfund transfers (need Council approval via budget or resolution), </a:t>
            </a:r>
            <a:endParaRPr lang="en-US" dirty="0"/>
          </a:p>
          <a:p>
            <a:endParaRPr lang="en-US" dirty="0"/>
          </a:p>
          <a:p>
            <a:r>
              <a:rPr dirty="0"/>
              <a:t>TIF issues with the AURR</a:t>
            </a:r>
            <a:r>
              <a:rPr lang="en-US" dirty="0"/>
              <a:t> – Levy authority summary not matching City records or the Remaining TIF Obligations either not tying to County debt certificates or in total being negative.</a:t>
            </a:r>
          </a:p>
          <a:p>
            <a:endParaRPr lang="en-US" dirty="0"/>
          </a:p>
          <a:p>
            <a:r>
              <a:rPr lang="en-US" dirty="0"/>
              <a:t>D</a:t>
            </a:r>
            <a:r>
              <a:rPr dirty="0"/>
              <a:t>isbursements to nonprofits without a 28E agreemen</a:t>
            </a:r>
            <a:r>
              <a:rPr lang="en-US" dirty="0"/>
              <a:t>ts</a:t>
            </a:r>
          </a:p>
          <a:p>
            <a:endParaRPr lang="en-US" dirty="0"/>
          </a:p>
          <a:p>
            <a:r>
              <a:rPr lang="en-US" dirty="0"/>
              <a:t>D</a:t>
            </a:r>
            <a:r>
              <a:rPr dirty="0"/>
              <a:t>eficit fund balances.</a:t>
            </a:r>
          </a:p>
        </p:txBody>
      </p:sp>
      <p:sp>
        <p:nvSpPr>
          <p:cNvPr id="4" name="Slide Number Placeholder 3"/>
          <p:cNvSpPr>
            <a:spLocks noGrp="1"/>
          </p:cNvSpPr>
          <p:nvPr>
            <p:ph type="sldNum" sz="quarter" idx="5"/>
          </p:nvPr>
        </p:nvSpPr>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2B4ADD-6095-A4AF-7C8F-7F27229158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576558-F380-A183-10F2-0676B9C97D6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9A3CC3-50E9-1930-3A61-EC10D4689FAA}"/>
              </a:ext>
            </a:extLst>
          </p:cNvPr>
          <p:cNvSpPr>
            <a:spLocks noGrp="1"/>
          </p:cNvSpPr>
          <p:nvPr>
            <p:ph type="body" idx="1"/>
          </p:nvPr>
        </p:nvSpPr>
        <p:spPr/>
        <p:txBody>
          <a:bodyPr/>
          <a:lstStyle/>
          <a:p>
            <a:r>
              <a:rPr dirty="0"/>
              <a:t>Now let's pull it together with practical steps for a smooth audit.</a:t>
            </a:r>
          </a:p>
        </p:txBody>
      </p:sp>
      <p:sp>
        <p:nvSpPr>
          <p:cNvPr id="4" name="Slide Number Placeholder 3">
            <a:extLst>
              <a:ext uri="{FF2B5EF4-FFF2-40B4-BE49-F238E27FC236}">
                <a16:creationId xmlns:a16="http://schemas.microsoft.com/office/drawing/2014/main" id="{69CD6C6C-F498-E0D0-E9AA-C614102E8CF4}"/>
              </a:ext>
            </a:extLst>
          </p:cNvPr>
          <p:cNvSpPr>
            <a:spLocks noGrp="1"/>
          </p:cNvSpPr>
          <p:nvPr>
            <p:ph type="sldNum" sz="quarter" idx="5"/>
          </p:nvPr>
        </p:nvSpPr>
        <p:spPr/>
        <p:txBody>
          <a:bodyPr/>
          <a:lstStyle/>
          <a:p>
            <a:fld id="{034EC1B9-F3D3-4E4E-8E36-4DBCF714F94C}" type="slidenum">
              <a:rPr lang="en-US" smtClean="0"/>
              <a:t>35</a:t>
            </a:fld>
            <a:endParaRPr lang="en-US" dirty="0"/>
          </a:p>
        </p:txBody>
      </p:sp>
    </p:spTree>
    <p:extLst>
      <p:ext uri="{BB962C8B-B14F-4D97-AF65-F5344CB8AC3E}">
        <p14:creationId xmlns:p14="http://schemas.microsoft.com/office/powerpoint/2010/main" val="365202908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Nobody ever thinks of the accountants when entering into different agreements and arrangements – these are some of the large complex items that can come up that may be easier to figure out the accounting on the front end. This list is not meant to be all inclusive and hopefully your auditor is available to answer questions about anything weird or unusual that comes up. </a:t>
            </a:r>
          </a:p>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Recap the takeaways: make sure all relevant items are covered in the planning meeting, timelines are reasonable, the trial balance is complete a week before fieldwork with all entries made, the SEFA draft is accurate, and staff are available during and after fieldwork.</a:t>
            </a:r>
          </a:p>
          <a:p>
            <a:endParaRPr dirty="0"/>
          </a:p>
          <a:p>
            <a:r>
              <a:rPr dirty="0"/>
              <a:t> ask your auditor questions throughout the year. Issues are far easier to record properly in the moment than to fix months later.</a:t>
            </a:r>
          </a:p>
        </p:txBody>
      </p:sp>
      <p:sp>
        <p:nvSpPr>
          <p:cNvPr id="4" name="Slide Number Placeholder 3"/>
          <p:cNvSpPr>
            <a:spLocks noGrp="1"/>
          </p:cNvSpPr>
          <p:nvPr>
            <p:ph type="sldNum" sz="quarter" idx="5"/>
          </p:nvPr>
        </p:nvSpPr>
        <p:spPr/>
        <p:txBody>
          <a:bodyPr/>
          <a:lstStyle/>
          <a:p>
            <a:fld id="{034EC1B9-F3D3-4E4E-8E36-4DBCF714F94C}" type="slidenum">
              <a:rPr lang="en-US" smtClean="0"/>
              <a:t>37</a:t>
            </a:fld>
            <a:endParaRPr lang="en-US" dirty="0"/>
          </a:p>
        </p:txBody>
      </p:sp>
    </p:spTree>
    <p:extLst>
      <p:ext uri="{BB962C8B-B14F-4D97-AF65-F5344CB8AC3E}">
        <p14:creationId xmlns:p14="http://schemas.microsoft.com/office/powerpoint/2010/main" val="141497133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EC23CD-57DD-D5C9-F758-93C65A4C78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82BF3D-FDA9-6726-A9A8-C780996FF8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28CAC71-7CEE-BBEF-24F1-E1EE99369FC8}"/>
              </a:ext>
            </a:extLst>
          </p:cNvPr>
          <p:cNvSpPr>
            <a:spLocks noGrp="1"/>
          </p:cNvSpPr>
          <p:nvPr>
            <p:ph type="body" idx="1"/>
          </p:nvPr>
        </p:nvSpPr>
        <p:spPr/>
        <p:txBody>
          <a:bodyPr/>
          <a:lstStyle/>
          <a:p>
            <a:r>
              <a:rPr lang="en-US" dirty="0"/>
              <a:t>Second to last topic - </a:t>
            </a:r>
            <a:r>
              <a:rPr dirty="0"/>
              <a:t>What do you do if you suspect</a:t>
            </a:r>
            <a:r>
              <a:rPr lang="en-US" dirty="0"/>
              <a:t> or discover</a:t>
            </a:r>
            <a:r>
              <a:rPr dirty="0"/>
              <a:t> fraud?</a:t>
            </a:r>
          </a:p>
        </p:txBody>
      </p:sp>
      <p:sp>
        <p:nvSpPr>
          <p:cNvPr id="4" name="Slide Number Placeholder 3">
            <a:extLst>
              <a:ext uri="{FF2B5EF4-FFF2-40B4-BE49-F238E27FC236}">
                <a16:creationId xmlns:a16="http://schemas.microsoft.com/office/drawing/2014/main" id="{3E289297-BCAA-B1EF-EC69-A7B8EC9896F2}"/>
              </a:ext>
            </a:extLst>
          </p:cNvPr>
          <p:cNvSpPr>
            <a:spLocks noGrp="1"/>
          </p:cNvSpPr>
          <p:nvPr>
            <p:ph type="sldNum" sz="quarter" idx="5"/>
          </p:nvPr>
        </p:nvSpPr>
        <p:spPr/>
        <p:txBody>
          <a:bodyPr/>
          <a:lstStyle/>
          <a:p>
            <a:fld id="{034EC1B9-F3D3-4E4E-8E36-4DBCF714F94C}" type="slidenum">
              <a:rPr lang="en-US" smtClean="0"/>
              <a:t>38</a:t>
            </a:fld>
            <a:endParaRPr lang="en-US" dirty="0"/>
          </a:p>
        </p:txBody>
      </p:sp>
    </p:spTree>
    <p:extLst>
      <p:ext uri="{BB962C8B-B14F-4D97-AF65-F5344CB8AC3E}">
        <p14:creationId xmlns:p14="http://schemas.microsoft.com/office/powerpoint/2010/main" val="232863797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Municipal fraud typically falls in three areas: theft of cash or assets, financial statement fraud (intentionally inflating or deflating numbers), and employees taking City property home for personal use.</a:t>
            </a:r>
          </a:p>
          <a:p>
            <a:endParaRPr dirty="0"/>
          </a:p>
          <a:p>
            <a:r>
              <a:rPr dirty="0"/>
              <a:t>Distinguish fraud (intentional, deliberate deception) from incompetence (mistakes without malicious intent).</a:t>
            </a:r>
            <a:r>
              <a:rPr lang="en-US" dirty="0"/>
              <a:t> These often can look similar. </a:t>
            </a:r>
            <a:endParaRPr dirty="0"/>
          </a:p>
          <a:p>
            <a:endParaRPr dirty="0"/>
          </a:p>
          <a:p>
            <a:r>
              <a:rPr dirty="0"/>
              <a:t>Action step: if you suspect embezzlement, theft or significant financial irregularities, notify the Auditor of State immediately at the address on the slide. Suggest they also involve their auditor and legal counsel; verify current reporting requirements with the Auditor of State or Compliance.</a:t>
            </a:r>
          </a:p>
        </p:txBody>
      </p:sp>
      <p:sp>
        <p:nvSpPr>
          <p:cNvPr id="4" name="Slide Number Placeholder 3"/>
          <p:cNvSpPr>
            <a:spLocks noGrp="1"/>
          </p:cNvSpPr>
          <p:nvPr>
            <p:ph type="sldNum" sz="quarter" idx="5"/>
          </p:nvPr>
        </p:nvSpPr>
        <p:spPr/>
        <p:txBody>
          <a:bodyPr/>
          <a:lstStyle/>
          <a:p>
            <a:fld id="{034EC1B9-F3D3-4E4E-8E36-4DBCF714F94C}" type="slidenum">
              <a:rPr lang="en-US" smtClean="0"/>
              <a:t>39</a:t>
            </a:fld>
            <a:endParaRPr lang="en-US" dirty="0"/>
          </a:p>
        </p:txBody>
      </p:sp>
    </p:spTree>
    <p:extLst>
      <p:ext uri="{BB962C8B-B14F-4D97-AF65-F5344CB8AC3E}">
        <p14:creationId xmlns:p14="http://schemas.microsoft.com/office/powerpoint/2010/main" val="28100853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859E79-2628-408A-EE97-0ACF64AE23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782DB1-0A18-A9BA-9390-E83B7ED500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4D5B5C1-0C10-877E-1EAB-D55142DAAB46}"/>
              </a:ext>
            </a:extLst>
          </p:cNvPr>
          <p:cNvSpPr>
            <a:spLocks noGrp="1"/>
          </p:cNvSpPr>
          <p:nvPr>
            <p:ph type="body" idx="1"/>
          </p:nvPr>
        </p:nvSpPr>
        <p:spPr/>
        <p:txBody>
          <a:bodyPr/>
          <a:lstStyle/>
          <a:p>
            <a:r>
              <a:rPr dirty="0"/>
              <a:t>Tie back to the ACFE statistic: almost all fraud is found through tips, internal controls, or employee turnover, not the external audit.</a:t>
            </a:r>
          </a:p>
          <a:p>
            <a:endParaRPr dirty="0"/>
          </a:p>
          <a:p>
            <a:r>
              <a:rPr dirty="0"/>
              <a:t>Situations that raise risk: one person controlling an entire process</a:t>
            </a:r>
            <a:r>
              <a:rPr lang="en-US" dirty="0"/>
              <a:t> – Lack of Segregation – which is why auditors’ get so worked up over internal controls </a:t>
            </a:r>
          </a:p>
          <a:p>
            <a:endParaRPr lang="en-US" dirty="0"/>
          </a:p>
          <a:p>
            <a:r>
              <a:rPr dirty="0"/>
              <a:t> and lack of review or oversight ('we just trust them'). The key line: trust is not an internal control.</a:t>
            </a:r>
          </a:p>
          <a:p>
            <a:endParaRPr dirty="0"/>
          </a:p>
        </p:txBody>
      </p:sp>
      <p:sp>
        <p:nvSpPr>
          <p:cNvPr id="4" name="Slide Number Placeholder 3">
            <a:extLst>
              <a:ext uri="{FF2B5EF4-FFF2-40B4-BE49-F238E27FC236}">
                <a16:creationId xmlns:a16="http://schemas.microsoft.com/office/drawing/2014/main" id="{745DBF94-0413-54E6-9457-8528D4E44A3D}"/>
              </a:ext>
            </a:extLst>
          </p:cNvPr>
          <p:cNvSpPr>
            <a:spLocks noGrp="1"/>
          </p:cNvSpPr>
          <p:nvPr>
            <p:ph type="sldNum" sz="quarter" idx="5"/>
          </p:nvPr>
        </p:nvSpPr>
        <p:spPr/>
        <p:txBody>
          <a:bodyPr/>
          <a:lstStyle/>
          <a:p>
            <a:fld id="{034EC1B9-F3D3-4E4E-8E36-4DBCF714F94C}" type="slidenum">
              <a:rPr lang="en-US" smtClean="0"/>
              <a:t>40</a:t>
            </a:fld>
            <a:endParaRPr lang="en-US" dirty="0"/>
          </a:p>
        </p:txBody>
      </p:sp>
    </p:spTree>
    <p:extLst>
      <p:ext uri="{BB962C8B-B14F-4D97-AF65-F5344CB8AC3E}">
        <p14:creationId xmlns:p14="http://schemas.microsoft.com/office/powerpoint/2010/main" val="351039447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019E50-2BD6-FE30-32CA-2CBD636DD7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79AFC8-9651-CD20-00B9-EF984183BD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1903520-25B0-A76B-A2AA-57D2D74082FA}"/>
              </a:ext>
            </a:extLst>
          </p:cNvPr>
          <p:cNvSpPr>
            <a:spLocks noGrp="1"/>
          </p:cNvSpPr>
          <p:nvPr>
            <p:ph type="body" idx="1"/>
          </p:nvPr>
        </p:nvSpPr>
        <p:spPr/>
        <p:txBody>
          <a:bodyPr/>
          <a:lstStyle/>
          <a:p>
            <a:r>
              <a:rPr dirty="0"/>
              <a:t>Red flags: an employee who never takes vacation, a lifestyle inconsistent with City compensation, personal financial difficulties, sudden behavior or work habit changes, and addiction issues. No single flag proves anything, but combined with weak controls they warrant attention.</a:t>
            </a:r>
          </a:p>
          <a:p>
            <a:endParaRPr dirty="0"/>
          </a:p>
          <a:p>
            <a:r>
              <a:rPr lang="en-US" dirty="0"/>
              <a:t>The best known case study - </a:t>
            </a:r>
            <a:r>
              <a:rPr dirty="0"/>
              <a:t>'All the Queen's Horses' is the documentary about the Dixon, Illinois embezzlement by the city's comptroller. Recommend it as a real-world illustration. </a:t>
            </a:r>
            <a:r>
              <a:rPr lang="en-US" dirty="0"/>
              <a:t>One of the largest municipal frauds - $53.7M over 22 years – City of 14k</a:t>
            </a:r>
            <a:endParaRPr dirty="0"/>
          </a:p>
        </p:txBody>
      </p:sp>
      <p:sp>
        <p:nvSpPr>
          <p:cNvPr id="4" name="Slide Number Placeholder 3">
            <a:extLst>
              <a:ext uri="{FF2B5EF4-FFF2-40B4-BE49-F238E27FC236}">
                <a16:creationId xmlns:a16="http://schemas.microsoft.com/office/drawing/2014/main" id="{1403F413-EA88-1481-F0C5-A1AB7261BA46}"/>
              </a:ext>
            </a:extLst>
          </p:cNvPr>
          <p:cNvSpPr>
            <a:spLocks noGrp="1"/>
          </p:cNvSpPr>
          <p:nvPr>
            <p:ph type="sldNum" sz="quarter" idx="5"/>
          </p:nvPr>
        </p:nvSpPr>
        <p:spPr/>
        <p:txBody>
          <a:bodyPr/>
          <a:lstStyle/>
          <a:p>
            <a:fld id="{034EC1B9-F3D3-4E4E-8E36-4DBCF714F94C}" type="slidenum">
              <a:rPr lang="en-US" smtClean="0"/>
              <a:t>41</a:t>
            </a:fld>
            <a:endParaRPr lang="en-US" dirty="0"/>
          </a:p>
        </p:txBody>
      </p:sp>
    </p:spTree>
    <p:extLst>
      <p:ext uri="{BB962C8B-B14F-4D97-AF65-F5344CB8AC3E}">
        <p14:creationId xmlns:p14="http://schemas.microsoft.com/office/powerpoint/2010/main" val="230328168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D3CC77-07DC-2D5A-B67C-B64A7F9C38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1F3EE0-B484-77EB-7887-CC5630BF2DC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15E03A0-680A-760D-2694-A53619CC32DA}"/>
              </a:ext>
            </a:extLst>
          </p:cNvPr>
          <p:cNvSpPr>
            <a:spLocks noGrp="1"/>
          </p:cNvSpPr>
          <p:nvPr>
            <p:ph type="body" idx="1"/>
          </p:nvPr>
        </p:nvSpPr>
        <p:spPr/>
        <p:txBody>
          <a:bodyPr/>
          <a:lstStyle/>
          <a:p>
            <a:r>
              <a:rPr lang="en-US" dirty="0"/>
              <a:t>Something that we look at quite a bit is </a:t>
            </a:r>
            <a:r>
              <a:rPr dirty="0"/>
              <a:t>The Fraud Triangle explains </a:t>
            </a:r>
            <a:r>
              <a:rPr lang="en-US" dirty="0"/>
              <a:t>why </a:t>
            </a:r>
            <a:r>
              <a:rPr dirty="0"/>
              <a:t>fraud occurs: pressure (financial or personal</a:t>
            </a:r>
            <a:r>
              <a:rPr lang="en-US" dirty="0"/>
              <a:t>, internal or external</a:t>
            </a:r>
            <a:r>
              <a:rPr dirty="0"/>
              <a:t>), opportunity (weak controls, lack of oversight), and rationalization ('I'll pay it back’</a:t>
            </a:r>
            <a:r>
              <a:rPr lang="en-US" dirty="0"/>
              <a:t>, “</a:t>
            </a:r>
            <a:r>
              <a:rPr lang="en-US" dirty="0" err="1"/>
              <a:t>Im</a:t>
            </a:r>
            <a:r>
              <a:rPr lang="en-US" dirty="0"/>
              <a:t> not paid what </a:t>
            </a:r>
            <a:r>
              <a:rPr lang="en-US" dirty="0" err="1"/>
              <a:t>im</a:t>
            </a:r>
            <a:r>
              <a:rPr lang="en-US" dirty="0"/>
              <a:t> worth”</a:t>
            </a:r>
            <a:r>
              <a:rPr dirty="0"/>
              <a:t>).</a:t>
            </a:r>
          </a:p>
          <a:p>
            <a:endParaRPr dirty="0"/>
          </a:p>
          <a:p>
            <a:r>
              <a:rPr dirty="0"/>
              <a:t>The City can't control pressure or rationalization</a:t>
            </a:r>
            <a:r>
              <a:rPr lang="en-US" dirty="0"/>
              <a:t> because those are within the person committing the fraud</a:t>
            </a:r>
            <a:r>
              <a:rPr dirty="0"/>
              <a:t>, but it can control opportunity through segregation of duties, review, and mandatory vacations. That’s </a:t>
            </a:r>
            <a:r>
              <a:rPr lang="en-US" dirty="0"/>
              <a:t>why you hear so much from auditor’s on internal controls and their importance because it is the only part of this triangle that you have any influence over. </a:t>
            </a:r>
            <a:endParaRPr dirty="0"/>
          </a:p>
        </p:txBody>
      </p:sp>
      <p:sp>
        <p:nvSpPr>
          <p:cNvPr id="4" name="Slide Number Placeholder 3">
            <a:extLst>
              <a:ext uri="{FF2B5EF4-FFF2-40B4-BE49-F238E27FC236}">
                <a16:creationId xmlns:a16="http://schemas.microsoft.com/office/drawing/2014/main" id="{347C4F4D-B5E3-8435-6CD4-57275A6D223C}"/>
              </a:ext>
            </a:extLst>
          </p:cNvPr>
          <p:cNvSpPr>
            <a:spLocks noGrp="1"/>
          </p:cNvSpPr>
          <p:nvPr>
            <p:ph type="sldNum" sz="quarter" idx="5"/>
          </p:nvPr>
        </p:nvSpPr>
        <p:spPr/>
        <p:txBody>
          <a:bodyPr/>
          <a:lstStyle/>
          <a:p>
            <a:fld id="{034EC1B9-F3D3-4E4E-8E36-4DBCF714F94C}" type="slidenum">
              <a:rPr lang="en-US" smtClean="0"/>
              <a:t>42</a:t>
            </a:fld>
            <a:endParaRPr lang="en-US" dirty="0"/>
          </a:p>
        </p:txBody>
      </p:sp>
    </p:spTree>
    <p:extLst>
      <p:ext uri="{BB962C8B-B14F-4D97-AF65-F5344CB8AC3E}">
        <p14:creationId xmlns:p14="http://schemas.microsoft.com/office/powerpoint/2010/main" val="70887980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AFD692-5E89-976E-D68D-D4379A771B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F2431D-0C33-C6C6-2805-5C378FD13FC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88E1498-C902-68E7-F675-B77E1BBEBCE6}"/>
              </a:ext>
            </a:extLst>
          </p:cNvPr>
          <p:cNvSpPr>
            <a:spLocks noGrp="1"/>
          </p:cNvSpPr>
          <p:nvPr>
            <p:ph type="body" idx="1"/>
          </p:nvPr>
        </p:nvSpPr>
        <p:spPr/>
        <p:txBody>
          <a:bodyPr/>
          <a:lstStyle/>
          <a:p>
            <a:r>
              <a:rPr lang="en-US" dirty="0"/>
              <a:t>Lastly - </a:t>
            </a:r>
            <a:r>
              <a:rPr dirty="0"/>
              <a:t>Single Audit, which applies when federal spending crosses the threshold.</a:t>
            </a:r>
            <a:r>
              <a:rPr lang="en-US" dirty="0"/>
              <a:t> If you are a small city with limited federal funding, this will be less applicable to you but the next large federal grant could be just around the corner </a:t>
            </a:r>
            <a:r>
              <a:rPr lang="en-US" dirty="0">
                <a:sym typeface="Wingdings" panose="05000000000000000000" pitchFamily="2" charset="2"/>
              </a:rPr>
              <a:t></a:t>
            </a:r>
            <a:endParaRPr dirty="0"/>
          </a:p>
        </p:txBody>
      </p:sp>
      <p:sp>
        <p:nvSpPr>
          <p:cNvPr id="4" name="Slide Number Placeholder 3">
            <a:extLst>
              <a:ext uri="{FF2B5EF4-FFF2-40B4-BE49-F238E27FC236}">
                <a16:creationId xmlns:a16="http://schemas.microsoft.com/office/drawing/2014/main" id="{A2FBB756-CBE3-2CCE-718E-5DD250AC65E3}"/>
              </a:ext>
            </a:extLst>
          </p:cNvPr>
          <p:cNvSpPr>
            <a:spLocks noGrp="1"/>
          </p:cNvSpPr>
          <p:nvPr>
            <p:ph type="sldNum" sz="quarter" idx="5"/>
          </p:nvPr>
        </p:nvSpPr>
        <p:spPr/>
        <p:txBody>
          <a:bodyPr/>
          <a:lstStyle/>
          <a:p>
            <a:fld id="{034EC1B9-F3D3-4E4E-8E36-4DBCF714F94C}" type="slidenum">
              <a:rPr lang="en-US" smtClean="0"/>
              <a:t>43</a:t>
            </a:fld>
            <a:endParaRPr lang="en-US" dirty="0"/>
          </a:p>
        </p:txBody>
      </p:sp>
    </p:spTree>
    <p:extLst>
      <p:ext uri="{BB962C8B-B14F-4D97-AF65-F5344CB8AC3E}">
        <p14:creationId xmlns:p14="http://schemas.microsoft.com/office/powerpoint/2010/main" val="155788022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A Single Audit (also called Uniform Guidance audit, or A-133 in old terminology) is required when federal expenditures exceed $1,000,000 (raised from $750,000).</a:t>
            </a:r>
          </a:p>
          <a:p>
            <a:endParaRPr dirty="0"/>
          </a:p>
          <a:p>
            <a:r>
              <a:rPr dirty="0"/>
              <a:t>We select large federal programs and test compliance and internal control over them. Programs are identified by ALN (formerly CFDA) numbers; some are grouped into clusters and treated as one.</a:t>
            </a:r>
          </a:p>
          <a:p>
            <a:endParaRPr dirty="0"/>
          </a:p>
          <a:p>
            <a:pPr marL="0" marR="0" lvl="0" indent="0" algn="l" defTabSz="914400" rtl="0" eaLnBrk="1" fontAlgn="auto" latinLnBrk="0" hangingPunct="1">
              <a:lnSpc>
                <a:spcPct val="100000"/>
              </a:lnSpc>
              <a:spcBef>
                <a:spcPts val="0"/>
              </a:spcBef>
              <a:spcAft>
                <a:spcPts val="0"/>
              </a:spcAft>
              <a:buClrTx/>
              <a:buSzTx/>
              <a:buFontTx/>
              <a:buNone/>
              <a:tabLst/>
              <a:defRPr/>
            </a:pPr>
            <a:r>
              <a:rPr dirty="0"/>
              <a:t>We issue an additional opinion </a:t>
            </a:r>
            <a:r>
              <a:rPr lang="en-US" dirty="0"/>
              <a:t>on </a:t>
            </a:r>
            <a:r>
              <a:rPr lang="en-US" sz="1200" dirty="0"/>
              <a:t>internal controls over compliance for the specific program/programs selected.</a:t>
            </a:r>
            <a:r>
              <a:rPr dirty="0"/>
              <a:t> Contrast: in the financial statement audit, no opinion on internal control is given</a:t>
            </a:r>
            <a:r>
              <a:t>.</a:t>
            </a:r>
            <a:r>
              <a:rPr lang="en-US"/>
              <a:t> </a:t>
            </a:r>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13FFA5-3FB8-D1B1-6E4B-139834CD71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B15F52-A956-C02E-0CAB-7C23FC4347B3}"/>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B1774019-42AF-9D37-9C64-5F583191AD6F}"/>
              </a:ext>
            </a:extLst>
          </p:cNvPr>
          <p:cNvSpPr>
            <a:spLocks noGrp="1"/>
          </p:cNvSpPr>
          <p:nvPr>
            <p:ph type="body" sz="quarter" idx="3"/>
          </p:nvPr>
        </p:nvSpPr>
        <p:spPr/>
        <p:txBody>
          <a:bodyPr/>
          <a:lstStyle/>
          <a:p>
            <a:r>
              <a:rPr lang="en-US" dirty="0"/>
              <a:t>This is typically what a SEFA will look like – it will have each individual grants, the ALN numbers, if it came directly from the Federal government or if it was passed through the state, county or other entity. It will have the total amount expended during the year. And the amount passed through to the subrecipients, if any</a:t>
            </a:r>
            <a:endParaRPr dirty="0"/>
          </a:p>
        </p:txBody>
      </p:sp>
      <p:sp>
        <p:nvSpPr>
          <p:cNvPr id="4" name="Slide Number Placeholder 3">
            <a:extLst>
              <a:ext uri="{FF2B5EF4-FFF2-40B4-BE49-F238E27FC236}">
                <a16:creationId xmlns:a16="http://schemas.microsoft.com/office/drawing/2014/main" id="{8CD7D5FB-8FE4-FCDB-E02E-88668D04EDF1}"/>
              </a:ext>
            </a:extLst>
          </p:cNvPr>
          <p:cNvSpPr>
            <a:spLocks noGrp="1"/>
          </p:cNvSpPr>
          <p:nvPr>
            <p:ph type="sldNum" sz="quarter" idx="5"/>
          </p:nvPr>
        </p:nvSpPr>
        <p:spPr/>
      </p:sp>
    </p:spTree>
    <p:extLst>
      <p:ext uri="{BB962C8B-B14F-4D97-AF65-F5344CB8AC3E}">
        <p14:creationId xmlns:p14="http://schemas.microsoft.com/office/powerpoint/2010/main" val="154567430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So we take that draft SEFA and use it to make </a:t>
            </a:r>
            <a:r>
              <a:rPr dirty="0"/>
              <a:t>Program determination</a:t>
            </a:r>
            <a:r>
              <a:rPr lang="en-US" dirty="0"/>
              <a:t>. Program determination – very gross, technical and subjective – so If I lose you for the next couple of slides, no worries. At our firm we have a full 2 hour training on just Single audit program determination that our staff and in charges sit through – so this 30 second intro probably will leave something to be desired </a:t>
            </a:r>
            <a:r>
              <a:rPr lang="en-US" dirty="0">
                <a:sym typeface="Wingdings" panose="05000000000000000000" pitchFamily="2" charset="2"/>
              </a:rPr>
              <a:t></a:t>
            </a:r>
            <a:endParaRPr lang="en-US" dirty="0"/>
          </a:p>
          <a:p>
            <a:endParaRPr lang="en-US" dirty="0"/>
          </a:p>
          <a:p>
            <a:r>
              <a:rPr dirty="0"/>
              <a:t>start</a:t>
            </a:r>
            <a:r>
              <a:rPr lang="en-US" dirty="0"/>
              <a:t>ing</a:t>
            </a:r>
            <a:r>
              <a:rPr dirty="0"/>
              <a:t> with Type A and Type B. </a:t>
            </a:r>
            <a:r>
              <a:rPr lang="en-US" dirty="0"/>
              <a:t>Purely a dollar threshold - </a:t>
            </a:r>
            <a:r>
              <a:rPr dirty="0"/>
              <a:t>Type A: programs or clusters over $1,000,000. Type B: over $250,000 (one quarter of the Type A threshold).</a:t>
            </a:r>
          </a:p>
          <a:p>
            <a:endParaRPr dirty="0"/>
          </a:p>
          <a:p>
            <a:r>
              <a:rPr dirty="0"/>
              <a:t>All high-risk Type A programs must be tested. High risk if the program hasn't been audited as major in at least one of the two most recent periods, had material weakness findings, or was identified as high risk by OMB.</a:t>
            </a:r>
          </a:p>
        </p:txBody>
      </p:sp>
      <p:sp>
        <p:nvSpPr>
          <p:cNvPr id="4" name="Slide Number Placeholder 3"/>
          <p:cNvSpPr>
            <a:spLocks noGrp="1"/>
          </p:cNvSpPr>
          <p:nvPr>
            <p:ph type="sldNum" sz="quarter" idx="5"/>
          </p:nvPr>
        </p:nvSpPr>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Type B programs: high-risk Type B programs must be tested</a:t>
            </a:r>
            <a:r>
              <a:rPr lang="en-US" dirty="0"/>
              <a:t> - </a:t>
            </a:r>
            <a:r>
              <a:rPr dirty="0"/>
              <a:t>but only assessed if there are low-risk Type A programs. Type B risk is more subjective: employee turnover, complexity, prior findings, compliance issues.</a:t>
            </a:r>
          </a:p>
          <a:p>
            <a:endParaRPr dirty="0"/>
          </a:p>
          <a:p>
            <a:r>
              <a:rPr dirty="0"/>
              <a:t>If no high-risk Type A or B programs are identified, the selected programs must meet at least 40% coverage of total federal awards </a:t>
            </a:r>
            <a:r>
              <a:rPr lang="en-US" dirty="0"/>
              <a:t>for a high risk auditee </a:t>
            </a:r>
            <a:endParaRPr dirty="0"/>
          </a:p>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How to get ready: make sure federal receipts and disbursements are clearly identified in the GL or a separate schedule. For major programs, gather all related documentation and request disbursement samples early.</a:t>
            </a:r>
          </a:p>
          <a:p>
            <a:endParaRPr dirty="0"/>
          </a:p>
          <a:p>
            <a:r>
              <a:rPr dirty="0"/>
              <a:t>Have ready: reports submitted to the agency, draws requested, procurement support (bids/quotes), current federal policies, a subrecipient listing</a:t>
            </a:r>
            <a:r>
              <a:rPr lang="en-US" dirty="0"/>
              <a:t> as well as internal controls over subrecipients</a:t>
            </a:r>
            <a:r>
              <a:rPr dirty="0"/>
              <a:t>, and written internal control documentation for the significant grant processes.</a:t>
            </a:r>
          </a:p>
        </p:txBody>
      </p:sp>
      <p:sp>
        <p:nvSpPr>
          <p:cNvPr id="4" name="Slide Number Placeholder 3"/>
          <p:cNvSpPr>
            <a:spLocks noGrp="1"/>
          </p:cNvSpPr>
          <p:nvPr>
            <p:ph type="sldNum" sz="quarter" idx="5"/>
          </p:nvPr>
        </p:nvSpPr>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Ask the auditor to review the draft SEFA during planning and confirm which ALN numbers they'll audit. Once identified, go to the Compliance Supplement and review what is subject to audit for each program. That tells you exactly what we will test.</a:t>
            </a:r>
            <a:r>
              <a:rPr lang="en-US" dirty="0"/>
              <a:t> The 2026 compliance supplement is not out yet</a:t>
            </a:r>
          </a:p>
          <a:p>
            <a:endParaRPr lang="en-US" dirty="0"/>
          </a:p>
          <a:p>
            <a:r>
              <a:rPr lang="en-US" dirty="0"/>
              <a:t>Next slide shows what that compliance supplement will look like</a:t>
            </a:r>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Who doesn’t love a good cheat sheet – these are publicly available on the OMB website – you can do a control find for your ALN and it will bring you to a section that looks like this.</a:t>
            </a:r>
          </a:p>
          <a:p>
            <a:endParaRPr lang="en-US" dirty="0"/>
          </a:p>
          <a:p>
            <a:r>
              <a:rPr lang="en-US" dirty="0"/>
              <a:t>The ‘Y’ means that it is subject to audit, not that it will be direct and material to the grant that is being tested</a:t>
            </a:r>
          </a:p>
          <a:p>
            <a:endParaRPr lang="en-US" dirty="0"/>
          </a:p>
          <a:p>
            <a:r>
              <a:rPr dirty="0"/>
              <a:t>Example: subrecipient monitoring is marked 'Y', but if the grant had no subrecipients, it isn't direct and material for you.</a:t>
            </a:r>
          </a:p>
          <a:p>
            <a:endParaRPr dirty="0"/>
          </a:p>
          <a:p>
            <a:r>
              <a:rPr dirty="0"/>
              <a:t>Use the screenshot to show where to find this in the OMB Compliance Supplement.</a:t>
            </a:r>
          </a:p>
        </p:txBody>
      </p:sp>
      <p:sp>
        <p:nvSpPr>
          <p:cNvPr id="4" name="Slide Number Placeholder 3"/>
          <p:cNvSpPr>
            <a:spLocks noGrp="1"/>
          </p:cNvSpPr>
          <p:nvPr>
            <p:ph type="sldNum" sz="quarter" idx="5"/>
          </p:nvPr>
        </p:nvSpPr>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If Special Tests (Requirement N) is marked direct and material, the supplement details exactly what the federal agency wants audited. This is an example from the 20.205 program.</a:t>
            </a:r>
          </a:p>
          <a:p>
            <a:endParaRPr/>
          </a:p>
          <a:p>
            <a:r>
              <a:t>Again, subject to audit does not always mean direct and material; the supplement gives more detail on whether it applies to the State, the main recipient, or subrecipients.</a:t>
            </a:r>
          </a:p>
        </p:txBody>
      </p:sp>
      <p:sp>
        <p:nvSpPr>
          <p:cNvPr id="4" name="Slide Number Placeholder 3"/>
          <p:cNvSpPr>
            <a:spLocks noGrp="1"/>
          </p:cNvSpPr>
          <p:nvPr>
            <p:ph type="sldNum" sz="quarter" idx="5"/>
          </p:nvPr>
        </p:nvSpPr>
        <p:spPr/>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After the audit is finalized, the firm or the City completes the Data Collection Form through the Federal Audit Clearinghouse.</a:t>
            </a:r>
          </a:p>
          <a:p>
            <a:endParaRPr dirty="0"/>
          </a:p>
          <a:p>
            <a:r>
              <a:rPr dirty="0"/>
              <a:t>Due the earlier of 30 days after report release or</a:t>
            </a:r>
            <a:r>
              <a:rPr lang="en-US" dirty="0"/>
              <a:t> 9 months after the fiscal year end</a:t>
            </a:r>
            <a:r>
              <a:rPr dirty="0"/>
              <a:t>, and it must be signed by both auditor and auditee before submission. Agree with your firm up front who is filing it.</a:t>
            </a:r>
          </a:p>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Transition to wrap-up. Thank the audience and introduce yourself briefly if needed.</a:t>
            </a:r>
          </a:p>
        </p:txBody>
      </p:sp>
      <p:sp>
        <p:nvSpPr>
          <p:cNvPr id="4" name="Slide Number Placeholder 3"/>
          <p:cNvSpPr>
            <a:spLocks noGrp="1"/>
          </p:cNvSpPr>
          <p:nvPr>
            <p:ph type="sldNum" sz="quarter" idx="5"/>
          </p:nvPr>
        </p:nvSpPr>
        <p:spPr/>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And that’s me – this is how you would get ahold of me with any comments questions or concerns but I will take any questions if you have them!</a:t>
            </a:r>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Thank the audience and open for questions. Offer to stay after to talk through specific situations.</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1">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4779B35-52D0-E79E-8F65-E725C729BD70}"/>
              </a:ext>
            </a:extLst>
          </p:cNvPr>
          <p:cNvSpPr/>
          <p:nvPr userDrawn="1"/>
        </p:nvSpPr>
        <p:spPr>
          <a:xfrm>
            <a:off x="356937" y="303798"/>
            <a:ext cx="11478126" cy="6250405"/>
          </a:xfrm>
          <a:prstGeom prst="rect">
            <a:avLst/>
          </a:prstGeom>
          <a:noFill/>
          <a:ln w="190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1524000" y="1122363"/>
            <a:ext cx="9144000" cy="2387600"/>
          </a:xfrm>
        </p:spPr>
        <p:txBody>
          <a:bodyPr anchor="b"/>
          <a:lstStyle>
            <a:lvl1pPr algn="ctr">
              <a:defRPr sz="6000" b="1" i="0">
                <a:solidFill>
                  <a:schemeClr val="accent1"/>
                </a:solidFill>
                <a:latin typeface="Georgia" panose="02040502050405020303" pitchFamily="18" charset="0"/>
              </a:defRPr>
            </a:lvl1pPr>
          </a:lstStyle>
          <a:p>
            <a:r>
              <a:rPr lang="en-US"/>
              <a:t>Click to edit Master title style</a:t>
            </a:r>
            <a:endParaRPr lang="en-US" dirty="0"/>
          </a:p>
        </p:txBody>
      </p:sp>
      <p:sp>
        <p:nvSpPr>
          <p:cNvPr id="3" name="Subtitle 2"/>
          <p:cNvSpPr>
            <a:spLocks noGrp="1"/>
          </p:cNvSpPr>
          <p:nvPr>
            <p:ph type="subTitle" idx="1"/>
          </p:nvPr>
        </p:nvSpPr>
        <p:spPr>
          <a:xfrm>
            <a:off x="1524000" y="4023898"/>
            <a:ext cx="9144000" cy="596768"/>
          </a:xfrm>
        </p:spPr>
        <p:txBody>
          <a:bodyPr>
            <a:normAutofit/>
          </a:bodyPr>
          <a:lstStyle>
            <a:lvl1pPr marL="0" indent="0" algn="ctr">
              <a:buNone/>
              <a:defRPr sz="1800">
                <a:solidFill>
                  <a:schemeClr val="accent1"/>
                </a:solidFill>
                <a:latin typeface="Trebuchet MS" panose="020B070302020209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cxnSp>
        <p:nvCxnSpPr>
          <p:cNvPr id="8" name="Straight Connector 7">
            <a:extLst>
              <a:ext uri="{FF2B5EF4-FFF2-40B4-BE49-F238E27FC236}">
                <a16:creationId xmlns:a16="http://schemas.microsoft.com/office/drawing/2014/main" id="{06C6897A-6604-5349-8EE8-9DF0D970FBDC}"/>
              </a:ext>
            </a:extLst>
          </p:cNvPr>
          <p:cNvCxnSpPr>
            <a:cxnSpLocks/>
          </p:cNvCxnSpPr>
          <p:nvPr userDrawn="1"/>
        </p:nvCxnSpPr>
        <p:spPr>
          <a:xfrm>
            <a:off x="4376531" y="3727174"/>
            <a:ext cx="3438939" cy="0"/>
          </a:xfrm>
          <a:prstGeom prst="line">
            <a:avLst/>
          </a:prstGeom>
          <a:ln w="19050">
            <a:solidFill>
              <a:srgbClr val="C7AA7A"/>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E4E16E52-EC8F-4C52-A441-864F6AABBB84}"/>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5026250" y="5320392"/>
            <a:ext cx="2139500" cy="830489"/>
          </a:xfrm>
          <a:prstGeom prst="rect">
            <a:avLst/>
          </a:prstGeom>
        </p:spPr>
      </p:pic>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78E1AC2-5A84-6D82-F8B3-C63597FBDFD1}"/>
              </a:ext>
            </a:extLst>
          </p:cNvPr>
          <p:cNvSpPr/>
          <p:nvPr userDrawn="1"/>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1524000" y="1122363"/>
            <a:ext cx="9144000" cy="2387600"/>
          </a:xfrm>
        </p:spPr>
        <p:txBody>
          <a:bodyPr anchor="b"/>
          <a:lstStyle>
            <a:lvl1pPr algn="ctr">
              <a:defRPr sz="6000" b="1" i="0">
                <a:solidFill>
                  <a:schemeClr val="bg1"/>
                </a:solidFill>
                <a:latin typeface="Georgia" panose="02040502050405020303" pitchFamily="18" charset="0"/>
              </a:defRPr>
            </a:lvl1pPr>
          </a:lstStyle>
          <a:p>
            <a:r>
              <a:rPr lang="en-US"/>
              <a:t>Click to edit Master title style</a:t>
            </a:r>
            <a:endParaRPr lang="en-US" dirty="0"/>
          </a:p>
        </p:txBody>
      </p:sp>
      <p:sp>
        <p:nvSpPr>
          <p:cNvPr id="3" name="Subtitle 2"/>
          <p:cNvSpPr>
            <a:spLocks noGrp="1"/>
          </p:cNvSpPr>
          <p:nvPr>
            <p:ph type="subTitle" idx="1"/>
          </p:nvPr>
        </p:nvSpPr>
        <p:spPr>
          <a:xfrm>
            <a:off x="1524000" y="4023898"/>
            <a:ext cx="9144000" cy="596768"/>
          </a:xfrm>
        </p:spPr>
        <p:txBody>
          <a:bodyPr>
            <a:normAutofit/>
          </a:bodyPr>
          <a:lstStyle>
            <a:lvl1pPr marL="0" indent="0" algn="ctr">
              <a:buNone/>
              <a:defRPr sz="1800">
                <a:solidFill>
                  <a:schemeClr val="bg1"/>
                </a:solidFill>
                <a:latin typeface="Trebuchet MS" panose="020B070302020209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cxnSp>
        <p:nvCxnSpPr>
          <p:cNvPr id="8" name="Straight Connector 7">
            <a:extLst>
              <a:ext uri="{FF2B5EF4-FFF2-40B4-BE49-F238E27FC236}">
                <a16:creationId xmlns:a16="http://schemas.microsoft.com/office/drawing/2014/main" id="{06C6897A-6604-5349-8EE8-9DF0D970FBDC}"/>
              </a:ext>
            </a:extLst>
          </p:cNvPr>
          <p:cNvCxnSpPr>
            <a:cxnSpLocks/>
          </p:cNvCxnSpPr>
          <p:nvPr userDrawn="1"/>
        </p:nvCxnSpPr>
        <p:spPr>
          <a:xfrm>
            <a:off x="4376531" y="3727174"/>
            <a:ext cx="3438939" cy="0"/>
          </a:xfrm>
          <a:prstGeom prst="line">
            <a:avLst/>
          </a:prstGeom>
          <a:ln w="19050">
            <a:solidFill>
              <a:srgbClr val="C7AA7A"/>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0A6F7B62-718E-F01F-0BAF-4C229F1B666D}"/>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5026251" y="5320392"/>
            <a:ext cx="2139498" cy="830489"/>
          </a:xfrm>
          <a:prstGeom prst="rect">
            <a:avLst/>
          </a:prstGeom>
        </p:spPr>
      </p:pic>
    </p:spTree>
    <p:extLst>
      <p:ext uri="{BB962C8B-B14F-4D97-AF65-F5344CB8AC3E}">
        <p14:creationId xmlns:p14="http://schemas.microsoft.com/office/powerpoint/2010/main" val="29477030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peaker Header 1">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38D3790-1C73-5492-3A16-7AFBA7153262}"/>
              </a:ext>
            </a:extLst>
          </p:cNvPr>
          <p:cNvSpPr/>
          <p:nvPr userDrawn="1"/>
        </p:nvSpPr>
        <p:spPr>
          <a:xfrm>
            <a:off x="330200" y="316498"/>
            <a:ext cx="11531600" cy="622500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Oval 2">
            <a:extLst>
              <a:ext uri="{FF2B5EF4-FFF2-40B4-BE49-F238E27FC236}">
                <a16:creationId xmlns:a16="http://schemas.microsoft.com/office/drawing/2014/main" id="{4FCAB8C1-34BE-1942-B70D-D90499982068}"/>
              </a:ext>
            </a:extLst>
          </p:cNvPr>
          <p:cNvSpPr/>
          <p:nvPr userDrawn="1"/>
        </p:nvSpPr>
        <p:spPr>
          <a:xfrm>
            <a:off x="1620156" y="1788085"/>
            <a:ext cx="3441096" cy="344109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 Placeholder 9">
            <a:extLst>
              <a:ext uri="{FF2B5EF4-FFF2-40B4-BE49-F238E27FC236}">
                <a16:creationId xmlns:a16="http://schemas.microsoft.com/office/drawing/2014/main" id="{89DDBB55-EC7E-A14B-B6B1-18D0AF8FC263}"/>
              </a:ext>
            </a:extLst>
          </p:cNvPr>
          <p:cNvSpPr>
            <a:spLocks noGrp="1"/>
          </p:cNvSpPr>
          <p:nvPr>
            <p:ph type="body" sz="quarter" idx="10" hasCustomPrompt="1"/>
          </p:nvPr>
        </p:nvSpPr>
        <p:spPr>
          <a:xfrm>
            <a:off x="5596032" y="3822984"/>
            <a:ext cx="5446872" cy="761208"/>
          </a:xfrm>
        </p:spPr>
        <p:txBody>
          <a:bodyPr>
            <a:noAutofit/>
          </a:bodyPr>
          <a:lstStyle>
            <a:lvl1pPr marL="0" indent="0" algn="l">
              <a:buNone/>
              <a:defRPr sz="1400" cap="all" spc="300" baseline="0">
                <a:solidFill>
                  <a:schemeClr val="bg1"/>
                </a:solidFill>
              </a:defRPr>
            </a:lvl1pPr>
          </a:lstStyle>
          <a:p>
            <a:pPr lvl="0"/>
            <a:r>
              <a:rPr lang="en-US" dirty="0"/>
              <a:t>title Here</a:t>
            </a:r>
          </a:p>
          <a:p>
            <a:pPr lvl="0"/>
            <a:r>
              <a:rPr lang="en-US" dirty="0"/>
              <a:t>Credentials / certifications</a:t>
            </a:r>
          </a:p>
        </p:txBody>
      </p:sp>
      <p:sp>
        <p:nvSpPr>
          <p:cNvPr id="9" name="Title 1">
            <a:extLst>
              <a:ext uri="{FF2B5EF4-FFF2-40B4-BE49-F238E27FC236}">
                <a16:creationId xmlns:a16="http://schemas.microsoft.com/office/drawing/2014/main" id="{938E2663-19DE-F942-AB66-F3A9943B16D7}"/>
              </a:ext>
            </a:extLst>
          </p:cNvPr>
          <p:cNvSpPr>
            <a:spLocks noGrp="1"/>
          </p:cNvSpPr>
          <p:nvPr>
            <p:ph type="title" hasCustomPrompt="1"/>
          </p:nvPr>
        </p:nvSpPr>
        <p:spPr>
          <a:xfrm>
            <a:off x="5596032" y="2629862"/>
            <a:ext cx="5446872" cy="1084931"/>
          </a:xfrm>
        </p:spPr>
        <p:txBody>
          <a:bodyPr lIns="0" tIns="0" rIns="0" bIns="0" anchor="b">
            <a:noAutofit/>
          </a:bodyPr>
          <a:lstStyle>
            <a:lvl1pPr>
              <a:defRPr sz="3600">
                <a:solidFill>
                  <a:schemeClr val="bg1"/>
                </a:solidFill>
              </a:defRPr>
            </a:lvl1pPr>
          </a:lstStyle>
          <a:p>
            <a:r>
              <a:rPr lang="en-US" dirty="0"/>
              <a:t>First Name</a:t>
            </a:r>
            <a:br>
              <a:rPr lang="en-US" dirty="0"/>
            </a:br>
            <a:r>
              <a:rPr lang="en-US" dirty="0"/>
              <a:t>Last Name</a:t>
            </a:r>
          </a:p>
        </p:txBody>
      </p:sp>
      <p:sp>
        <p:nvSpPr>
          <p:cNvPr id="4" name="Picture Placeholder 3">
            <a:extLst>
              <a:ext uri="{FF2B5EF4-FFF2-40B4-BE49-F238E27FC236}">
                <a16:creationId xmlns:a16="http://schemas.microsoft.com/office/drawing/2014/main" id="{0245337A-828A-4529-99DD-12D7C32E9736}"/>
              </a:ext>
            </a:extLst>
          </p:cNvPr>
          <p:cNvSpPr>
            <a:spLocks noGrp="1"/>
          </p:cNvSpPr>
          <p:nvPr>
            <p:ph type="pic" sz="quarter" idx="16"/>
          </p:nvPr>
        </p:nvSpPr>
        <p:spPr>
          <a:xfrm>
            <a:off x="1620156" y="1780449"/>
            <a:ext cx="3441096" cy="3441096"/>
          </a:xfrm>
          <a:prstGeom prst="ellipse">
            <a:avLst/>
          </a:prstGeom>
        </p:spPr>
        <p:txBody>
          <a:bodyPr/>
          <a:lstStyle>
            <a:lvl1pPr marL="0" indent="0" algn="ctr">
              <a:buNone/>
              <a:defRPr/>
            </a:lvl1pPr>
          </a:lstStyle>
          <a:p>
            <a:r>
              <a:rPr lang="en-US" dirty="0"/>
              <a:t>Click icon to add picture</a:t>
            </a:r>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Speaker Header 1">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9A72D92-43E9-9748-807F-12D0CFE3F9DA}"/>
              </a:ext>
            </a:extLst>
          </p:cNvPr>
          <p:cNvSpPr/>
          <p:nvPr userDrawn="1"/>
        </p:nvSpPr>
        <p:spPr>
          <a:xfrm>
            <a:off x="330200" y="316498"/>
            <a:ext cx="11531600" cy="62250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Oval 2">
            <a:extLst>
              <a:ext uri="{FF2B5EF4-FFF2-40B4-BE49-F238E27FC236}">
                <a16:creationId xmlns:a16="http://schemas.microsoft.com/office/drawing/2014/main" id="{4FCAB8C1-34BE-1942-B70D-D90499982068}"/>
              </a:ext>
            </a:extLst>
          </p:cNvPr>
          <p:cNvSpPr/>
          <p:nvPr userDrawn="1"/>
        </p:nvSpPr>
        <p:spPr>
          <a:xfrm>
            <a:off x="1620156" y="1788085"/>
            <a:ext cx="3441096" cy="344109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 Placeholder 9">
            <a:extLst>
              <a:ext uri="{FF2B5EF4-FFF2-40B4-BE49-F238E27FC236}">
                <a16:creationId xmlns:a16="http://schemas.microsoft.com/office/drawing/2014/main" id="{89DDBB55-EC7E-A14B-B6B1-18D0AF8FC263}"/>
              </a:ext>
            </a:extLst>
          </p:cNvPr>
          <p:cNvSpPr>
            <a:spLocks noGrp="1"/>
          </p:cNvSpPr>
          <p:nvPr>
            <p:ph type="body" sz="quarter" idx="10" hasCustomPrompt="1"/>
          </p:nvPr>
        </p:nvSpPr>
        <p:spPr>
          <a:xfrm>
            <a:off x="5596032" y="3822984"/>
            <a:ext cx="5446872" cy="761208"/>
          </a:xfrm>
        </p:spPr>
        <p:txBody>
          <a:bodyPr>
            <a:noAutofit/>
          </a:bodyPr>
          <a:lstStyle>
            <a:lvl1pPr marL="0" indent="0" algn="l">
              <a:buNone/>
              <a:defRPr sz="1400" cap="all" spc="300" baseline="0">
                <a:solidFill>
                  <a:schemeClr val="bg1"/>
                </a:solidFill>
              </a:defRPr>
            </a:lvl1pPr>
          </a:lstStyle>
          <a:p>
            <a:pPr lvl="0"/>
            <a:r>
              <a:rPr lang="en-US" dirty="0"/>
              <a:t>title Here</a:t>
            </a:r>
          </a:p>
          <a:p>
            <a:pPr lvl="0"/>
            <a:r>
              <a:rPr lang="en-US" dirty="0"/>
              <a:t>Credentials / certifications</a:t>
            </a:r>
          </a:p>
        </p:txBody>
      </p:sp>
      <p:sp>
        <p:nvSpPr>
          <p:cNvPr id="9" name="Title 1">
            <a:extLst>
              <a:ext uri="{FF2B5EF4-FFF2-40B4-BE49-F238E27FC236}">
                <a16:creationId xmlns:a16="http://schemas.microsoft.com/office/drawing/2014/main" id="{938E2663-19DE-F942-AB66-F3A9943B16D7}"/>
              </a:ext>
            </a:extLst>
          </p:cNvPr>
          <p:cNvSpPr>
            <a:spLocks noGrp="1"/>
          </p:cNvSpPr>
          <p:nvPr>
            <p:ph type="title" hasCustomPrompt="1"/>
          </p:nvPr>
        </p:nvSpPr>
        <p:spPr>
          <a:xfrm>
            <a:off x="5596032" y="2629862"/>
            <a:ext cx="5446872" cy="1084931"/>
          </a:xfrm>
        </p:spPr>
        <p:txBody>
          <a:bodyPr lIns="0" tIns="0" rIns="0" bIns="0" anchor="b">
            <a:noAutofit/>
          </a:bodyPr>
          <a:lstStyle>
            <a:lvl1pPr>
              <a:defRPr sz="3600">
                <a:solidFill>
                  <a:schemeClr val="bg1"/>
                </a:solidFill>
              </a:defRPr>
            </a:lvl1pPr>
          </a:lstStyle>
          <a:p>
            <a:r>
              <a:rPr lang="en-US" dirty="0"/>
              <a:t>First Name</a:t>
            </a:r>
            <a:br>
              <a:rPr lang="en-US" dirty="0"/>
            </a:br>
            <a:r>
              <a:rPr lang="en-US" dirty="0"/>
              <a:t>Last Name</a:t>
            </a:r>
          </a:p>
        </p:txBody>
      </p:sp>
      <p:sp>
        <p:nvSpPr>
          <p:cNvPr id="4" name="Picture Placeholder 3">
            <a:extLst>
              <a:ext uri="{FF2B5EF4-FFF2-40B4-BE49-F238E27FC236}">
                <a16:creationId xmlns:a16="http://schemas.microsoft.com/office/drawing/2014/main" id="{0245337A-828A-4529-99DD-12D7C32E9736}"/>
              </a:ext>
            </a:extLst>
          </p:cNvPr>
          <p:cNvSpPr>
            <a:spLocks noGrp="1"/>
          </p:cNvSpPr>
          <p:nvPr>
            <p:ph type="pic" sz="quarter" idx="16"/>
          </p:nvPr>
        </p:nvSpPr>
        <p:spPr>
          <a:xfrm>
            <a:off x="1620156" y="1780449"/>
            <a:ext cx="3441096" cy="3441096"/>
          </a:xfrm>
          <a:prstGeom prst="ellipse">
            <a:avLst/>
          </a:prstGeom>
        </p:spPr>
        <p:txBody>
          <a:bodyPr/>
          <a:lstStyle>
            <a:lvl1pPr marL="0" indent="0" algn="ctr">
              <a:buNone/>
              <a:defRPr/>
            </a:lvl1pPr>
          </a:lstStyle>
          <a:p>
            <a:r>
              <a:rPr lang="en-US" dirty="0"/>
              <a:t>Click icon to add picture</a:t>
            </a:r>
          </a:p>
        </p:txBody>
      </p:sp>
    </p:spTree>
    <p:extLst>
      <p:ext uri="{BB962C8B-B14F-4D97-AF65-F5344CB8AC3E}">
        <p14:creationId xmlns:p14="http://schemas.microsoft.com/office/powerpoint/2010/main" val="13822034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Header 1">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A6C27C4-6B1B-8F62-667E-BE3DD41F336C}"/>
              </a:ext>
            </a:extLst>
          </p:cNvPr>
          <p:cNvSpPr/>
          <p:nvPr userDrawn="1"/>
        </p:nvSpPr>
        <p:spPr>
          <a:xfrm>
            <a:off x="330200" y="316498"/>
            <a:ext cx="11531600" cy="622500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838200" y="2002631"/>
            <a:ext cx="10515600" cy="2852737"/>
          </a:xfrm>
        </p:spPr>
        <p:txBody>
          <a:bodyPr anchor="ctr">
            <a:normAutofit/>
          </a:bodyPr>
          <a:lstStyle>
            <a:lvl1pPr algn="ctr">
              <a:defRPr sz="4400">
                <a:solidFill>
                  <a:schemeClr val="accent1"/>
                </a:solidFill>
              </a:defRPr>
            </a:lvl1pPr>
          </a:lstStyle>
          <a:p>
            <a:r>
              <a:rPr lang="en-US"/>
              <a:t>Click to edit Master title style</a:t>
            </a:r>
            <a:endParaRPr lang="en-US" dirty="0"/>
          </a:p>
        </p:txBody>
      </p:sp>
      <p:cxnSp>
        <p:nvCxnSpPr>
          <p:cNvPr id="5" name="Straight Connector 4">
            <a:extLst>
              <a:ext uri="{FF2B5EF4-FFF2-40B4-BE49-F238E27FC236}">
                <a16:creationId xmlns:a16="http://schemas.microsoft.com/office/drawing/2014/main" id="{C2DB6C1E-C588-C78F-E8D8-DF4856C4DBD7}"/>
              </a:ext>
            </a:extLst>
          </p:cNvPr>
          <p:cNvCxnSpPr>
            <a:cxnSpLocks/>
          </p:cNvCxnSpPr>
          <p:nvPr userDrawn="1"/>
        </p:nvCxnSpPr>
        <p:spPr>
          <a:xfrm>
            <a:off x="838200" y="2002631"/>
            <a:ext cx="10515600" cy="0"/>
          </a:xfrm>
          <a:prstGeom prst="line">
            <a:avLst/>
          </a:prstGeom>
          <a:ln w="19050">
            <a:solidFill>
              <a:srgbClr val="C7AA7A"/>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8FEABC6D-18A4-4955-4A0C-B8B5D06A8FD3}"/>
              </a:ext>
            </a:extLst>
          </p:cNvPr>
          <p:cNvCxnSpPr>
            <a:cxnSpLocks/>
          </p:cNvCxnSpPr>
          <p:nvPr userDrawn="1"/>
        </p:nvCxnSpPr>
        <p:spPr>
          <a:xfrm>
            <a:off x="838200" y="4855368"/>
            <a:ext cx="10515600" cy="0"/>
          </a:xfrm>
          <a:prstGeom prst="line">
            <a:avLst/>
          </a:prstGeom>
          <a:ln w="19050">
            <a:solidFill>
              <a:srgbClr val="C7AA7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583926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Section Header 1">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A6C27C4-6B1B-8F62-667E-BE3DD41F336C}"/>
              </a:ext>
            </a:extLst>
          </p:cNvPr>
          <p:cNvSpPr/>
          <p:nvPr userDrawn="1"/>
        </p:nvSpPr>
        <p:spPr>
          <a:xfrm>
            <a:off x="330200" y="316498"/>
            <a:ext cx="11531600" cy="622500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838200" y="2002631"/>
            <a:ext cx="10515600" cy="2852737"/>
          </a:xfrm>
        </p:spPr>
        <p:txBody>
          <a:bodyPr anchor="ctr">
            <a:normAutofit/>
          </a:bodyPr>
          <a:lstStyle>
            <a:lvl1pPr algn="ctr">
              <a:defRPr sz="4400">
                <a:solidFill>
                  <a:schemeClr val="bg1"/>
                </a:solidFill>
              </a:defRPr>
            </a:lvl1pPr>
          </a:lstStyle>
          <a:p>
            <a:r>
              <a:rPr lang="en-US"/>
              <a:t>Click to edit Master title style</a:t>
            </a:r>
            <a:endParaRPr lang="en-US" dirty="0"/>
          </a:p>
        </p:txBody>
      </p:sp>
      <p:cxnSp>
        <p:nvCxnSpPr>
          <p:cNvPr id="5" name="Straight Connector 4">
            <a:extLst>
              <a:ext uri="{FF2B5EF4-FFF2-40B4-BE49-F238E27FC236}">
                <a16:creationId xmlns:a16="http://schemas.microsoft.com/office/drawing/2014/main" id="{C2DB6C1E-C588-C78F-E8D8-DF4856C4DBD7}"/>
              </a:ext>
            </a:extLst>
          </p:cNvPr>
          <p:cNvCxnSpPr>
            <a:cxnSpLocks/>
          </p:cNvCxnSpPr>
          <p:nvPr userDrawn="1"/>
        </p:nvCxnSpPr>
        <p:spPr>
          <a:xfrm>
            <a:off x="838200" y="2002631"/>
            <a:ext cx="10515600" cy="0"/>
          </a:xfrm>
          <a:prstGeom prst="line">
            <a:avLst/>
          </a:prstGeom>
          <a:ln w="19050">
            <a:solidFill>
              <a:srgbClr val="C7AA7A"/>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8FEABC6D-18A4-4955-4A0C-B8B5D06A8FD3}"/>
              </a:ext>
            </a:extLst>
          </p:cNvPr>
          <p:cNvCxnSpPr>
            <a:cxnSpLocks/>
          </p:cNvCxnSpPr>
          <p:nvPr userDrawn="1"/>
        </p:nvCxnSpPr>
        <p:spPr>
          <a:xfrm>
            <a:off x="838200" y="4855368"/>
            <a:ext cx="10515600" cy="0"/>
          </a:xfrm>
          <a:prstGeom prst="line">
            <a:avLst/>
          </a:prstGeom>
          <a:ln w="19050">
            <a:solidFill>
              <a:srgbClr val="C7AA7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843553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7_Section Header 1">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A6C27C4-6B1B-8F62-667E-BE3DD41F336C}"/>
              </a:ext>
            </a:extLst>
          </p:cNvPr>
          <p:cNvSpPr/>
          <p:nvPr userDrawn="1"/>
        </p:nvSpPr>
        <p:spPr>
          <a:xfrm>
            <a:off x="330200" y="316498"/>
            <a:ext cx="11531600" cy="62250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838200" y="2002631"/>
            <a:ext cx="10515600" cy="2852737"/>
          </a:xfrm>
        </p:spPr>
        <p:txBody>
          <a:bodyPr anchor="ctr">
            <a:normAutofit/>
          </a:bodyPr>
          <a:lstStyle>
            <a:lvl1pPr algn="ctr">
              <a:defRPr sz="4400">
                <a:solidFill>
                  <a:schemeClr val="bg1"/>
                </a:solidFill>
              </a:defRPr>
            </a:lvl1pPr>
          </a:lstStyle>
          <a:p>
            <a:r>
              <a:rPr lang="en-US"/>
              <a:t>Click to edit Master title style</a:t>
            </a:r>
            <a:endParaRPr lang="en-US" dirty="0"/>
          </a:p>
        </p:txBody>
      </p:sp>
      <p:cxnSp>
        <p:nvCxnSpPr>
          <p:cNvPr id="5" name="Straight Connector 4">
            <a:extLst>
              <a:ext uri="{FF2B5EF4-FFF2-40B4-BE49-F238E27FC236}">
                <a16:creationId xmlns:a16="http://schemas.microsoft.com/office/drawing/2014/main" id="{C2DB6C1E-C588-C78F-E8D8-DF4856C4DBD7}"/>
              </a:ext>
            </a:extLst>
          </p:cNvPr>
          <p:cNvCxnSpPr>
            <a:cxnSpLocks/>
          </p:cNvCxnSpPr>
          <p:nvPr userDrawn="1"/>
        </p:nvCxnSpPr>
        <p:spPr>
          <a:xfrm>
            <a:off x="838200" y="2002631"/>
            <a:ext cx="10515600" cy="0"/>
          </a:xfrm>
          <a:prstGeom prst="line">
            <a:avLst/>
          </a:prstGeom>
          <a:ln w="19050">
            <a:solidFill>
              <a:srgbClr val="C7AA7A"/>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8FEABC6D-18A4-4955-4A0C-B8B5D06A8FD3}"/>
              </a:ext>
            </a:extLst>
          </p:cNvPr>
          <p:cNvCxnSpPr>
            <a:cxnSpLocks/>
          </p:cNvCxnSpPr>
          <p:nvPr userDrawn="1"/>
        </p:nvCxnSpPr>
        <p:spPr>
          <a:xfrm>
            <a:off x="838200" y="4855368"/>
            <a:ext cx="10515600" cy="0"/>
          </a:xfrm>
          <a:prstGeom prst="line">
            <a:avLst/>
          </a:prstGeom>
          <a:ln w="19050">
            <a:solidFill>
              <a:srgbClr val="C7AA7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846336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Quote 1">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216DE82-8EE9-BEC7-2D5D-C211E0692010}"/>
              </a:ext>
            </a:extLst>
          </p:cNvPr>
          <p:cNvSpPr/>
          <p:nvPr userDrawn="1"/>
        </p:nvSpPr>
        <p:spPr>
          <a:xfrm>
            <a:off x="330200" y="316498"/>
            <a:ext cx="11531600" cy="622500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a:extLst>
              <a:ext uri="{FF2B5EF4-FFF2-40B4-BE49-F238E27FC236}">
                <a16:creationId xmlns:a16="http://schemas.microsoft.com/office/drawing/2014/main" id="{FE26EEEC-2276-BA3B-247B-F7CF6366B259}"/>
              </a:ext>
            </a:extLst>
          </p:cNvPr>
          <p:cNvSpPr>
            <a:spLocks noGrp="1"/>
          </p:cNvSpPr>
          <p:nvPr>
            <p:ph type="title" hasCustomPrompt="1"/>
          </p:nvPr>
        </p:nvSpPr>
        <p:spPr>
          <a:xfrm>
            <a:off x="2507714" y="1860390"/>
            <a:ext cx="7171809" cy="2852737"/>
          </a:xfrm>
        </p:spPr>
        <p:txBody>
          <a:bodyPr lIns="0" tIns="0" rIns="0" bIns="0" anchor="ctr">
            <a:normAutofit/>
          </a:bodyPr>
          <a:lstStyle>
            <a:lvl1pPr algn="ctr">
              <a:lnSpc>
                <a:spcPct val="140000"/>
              </a:lnSpc>
              <a:defRPr sz="3600" b="0">
                <a:solidFill>
                  <a:schemeClr val="bg1"/>
                </a:solidFill>
                <a:latin typeface="Trebuchet MS" panose="020B0703020202090204" pitchFamily="34" charset="0"/>
              </a:defRPr>
            </a:lvl1pPr>
          </a:lstStyle>
          <a:p>
            <a:r>
              <a:rPr lang="en-US" dirty="0"/>
              <a:t>“Quote here …”</a:t>
            </a:r>
          </a:p>
        </p:txBody>
      </p:sp>
      <p:sp>
        <p:nvSpPr>
          <p:cNvPr id="7" name="Text Placeholder 9">
            <a:extLst>
              <a:ext uri="{FF2B5EF4-FFF2-40B4-BE49-F238E27FC236}">
                <a16:creationId xmlns:a16="http://schemas.microsoft.com/office/drawing/2014/main" id="{CB9697AB-8073-BDE5-7210-2130E79454DD}"/>
              </a:ext>
            </a:extLst>
          </p:cNvPr>
          <p:cNvSpPr>
            <a:spLocks noGrp="1"/>
          </p:cNvSpPr>
          <p:nvPr>
            <p:ph type="body" sz="quarter" idx="10" hasCustomPrompt="1"/>
          </p:nvPr>
        </p:nvSpPr>
        <p:spPr>
          <a:xfrm>
            <a:off x="2586038" y="5336873"/>
            <a:ext cx="7015162" cy="438121"/>
          </a:xfrm>
        </p:spPr>
        <p:txBody>
          <a:bodyPr>
            <a:noAutofit/>
          </a:bodyPr>
          <a:lstStyle>
            <a:lvl1pPr marL="0" indent="0" algn="ctr">
              <a:buNone/>
              <a:defRPr sz="1100" cap="all" spc="300" baseline="0">
                <a:solidFill>
                  <a:schemeClr val="bg1"/>
                </a:solidFill>
              </a:defRPr>
            </a:lvl1pPr>
          </a:lstStyle>
          <a:p>
            <a:pPr lvl="0"/>
            <a:r>
              <a:rPr lang="en-US" dirty="0"/>
              <a:t>Attribution Here</a:t>
            </a:r>
          </a:p>
        </p:txBody>
      </p:sp>
      <p:grpSp>
        <p:nvGrpSpPr>
          <p:cNvPr id="8" name="Group 7">
            <a:extLst>
              <a:ext uri="{FF2B5EF4-FFF2-40B4-BE49-F238E27FC236}">
                <a16:creationId xmlns:a16="http://schemas.microsoft.com/office/drawing/2014/main" id="{C30EFCBC-45E9-15E6-8217-EEFBE8DF48F0}"/>
              </a:ext>
            </a:extLst>
          </p:cNvPr>
          <p:cNvGrpSpPr/>
          <p:nvPr userDrawn="1"/>
        </p:nvGrpSpPr>
        <p:grpSpPr>
          <a:xfrm>
            <a:off x="2585803" y="4741384"/>
            <a:ext cx="7015505" cy="448302"/>
            <a:chOff x="2585803" y="4741384"/>
            <a:chExt cx="7015505" cy="448302"/>
          </a:xfrm>
        </p:grpSpPr>
        <p:cxnSp>
          <p:nvCxnSpPr>
            <p:cNvPr id="9" name="Straight Connector 8">
              <a:extLst>
                <a:ext uri="{FF2B5EF4-FFF2-40B4-BE49-F238E27FC236}">
                  <a16:creationId xmlns:a16="http://schemas.microsoft.com/office/drawing/2014/main" id="{74B0A3F7-5BFF-E8E3-38F5-0310836ED5FC}"/>
                </a:ext>
              </a:extLst>
            </p:cNvPr>
            <p:cNvCxnSpPr>
              <a:cxnSpLocks/>
            </p:cNvCxnSpPr>
            <p:nvPr userDrawn="1"/>
          </p:nvCxnSpPr>
          <p:spPr>
            <a:xfrm>
              <a:off x="2585803" y="4969233"/>
              <a:ext cx="3185518" cy="0"/>
            </a:xfrm>
            <a:prstGeom prst="line">
              <a:avLst/>
            </a:prstGeom>
            <a:noFill/>
            <a:ln w="12700">
              <a:solidFill>
                <a:srgbClr val="87A1A8"/>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E4D8B3F3-5DDF-BE9E-E62F-726994B18517}"/>
                </a:ext>
              </a:extLst>
            </p:cNvPr>
            <p:cNvCxnSpPr>
              <a:cxnSpLocks/>
            </p:cNvCxnSpPr>
            <p:nvPr userDrawn="1"/>
          </p:nvCxnSpPr>
          <p:spPr>
            <a:xfrm>
              <a:off x="6415790" y="4969233"/>
              <a:ext cx="3185518" cy="0"/>
            </a:xfrm>
            <a:prstGeom prst="line">
              <a:avLst/>
            </a:prstGeom>
            <a:noFill/>
            <a:ln w="12700">
              <a:solidFill>
                <a:srgbClr val="87A1A8"/>
              </a:solidFill>
            </a:ln>
          </p:spPr>
          <p:style>
            <a:lnRef idx="1">
              <a:schemeClr val="accent1"/>
            </a:lnRef>
            <a:fillRef idx="0">
              <a:schemeClr val="accent1"/>
            </a:fillRef>
            <a:effectRef idx="0">
              <a:schemeClr val="accent1"/>
            </a:effectRef>
            <a:fontRef idx="minor">
              <a:schemeClr val="tx1"/>
            </a:fontRef>
          </p:style>
        </p:cxnSp>
        <p:pic>
          <p:nvPicPr>
            <p:cNvPr id="16" name="Graphic 15">
              <a:extLst>
                <a:ext uri="{FF2B5EF4-FFF2-40B4-BE49-F238E27FC236}">
                  <a16:creationId xmlns:a16="http://schemas.microsoft.com/office/drawing/2014/main" id="{7E394ED9-807B-E232-34A8-7BBCFA112539}"/>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5699424" y="4741384"/>
              <a:ext cx="793151" cy="448302"/>
            </a:xfrm>
            <a:prstGeom prst="rect">
              <a:avLst/>
            </a:prstGeom>
          </p:spPr>
        </p:pic>
      </p:grpSp>
      <p:grpSp>
        <p:nvGrpSpPr>
          <p:cNvPr id="17" name="Group 16">
            <a:extLst>
              <a:ext uri="{FF2B5EF4-FFF2-40B4-BE49-F238E27FC236}">
                <a16:creationId xmlns:a16="http://schemas.microsoft.com/office/drawing/2014/main" id="{FF8E9ADA-DECD-62CD-B812-6670DD622D19}"/>
              </a:ext>
            </a:extLst>
          </p:cNvPr>
          <p:cNvGrpSpPr/>
          <p:nvPr userDrawn="1"/>
        </p:nvGrpSpPr>
        <p:grpSpPr>
          <a:xfrm>
            <a:off x="2589470" y="1737631"/>
            <a:ext cx="7013060" cy="729744"/>
            <a:chOff x="2588248" y="1737631"/>
            <a:chExt cx="7013060" cy="729744"/>
          </a:xfrm>
        </p:grpSpPr>
        <p:sp>
          <p:nvSpPr>
            <p:cNvPr id="18" name="Freeform 5">
              <a:extLst>
                <a:ext uri="{FF2B5EF4-FFF2-40B4-BE49-F238E27FC236}">
                  <a16:creationId xmlns:a16="http://schemas.microsoft.com/office/drawing/2014/main" id="{BE3E029E-FB95-F2BB-4BBB-185ABDE207EC}"/>
                </a:ext>
              </a:extLst>
            </p:cNvPr>
            <p:cNvSpPr>
              <a:spLocks noEditPoints="1"/>
            </p:cNvSpPr>
            <p:nvPr userDrawn="1"/>
          </p:nvSpPr>
          <p:spPr bwMode="auto">
            <a:xfrm>
              <a:off x="5613683" y="1737631"/>
              <a:ext cx="962190" cy="729744"/>
            </a:xfrm>
            <a:custGeom>
              <a:avLst/>
              <a:gdLst>
                <a:gd name="T0" fmla="*/ 320 w 690"/>
                <a:gd name="T1" fmla="*/ 376 h 523"/>
                <a:gd name="T2" fmla="*/ 280 w 690"/>
                <a:gd name="T3" fmla="*/ 486 h 523"/>
                <a:gd name="T4" fmla="*/ 187 w 690"/>
                <a:gd name="T5" fmla="*/ 523 h 523"/>
                <a:gd name="T6" fmla="*/ 46 w 690"/>
                <a:gd name="T7" fmla="*/ 480 h 523"/>
                <a:gd name="T8" fmla="*/ 0 w 690"/>
                <a:gd name="T9" fmla="*/ 325 h 523"/>
                <a:gd name="T10" fmla="*/ 78 w 690"/>
                <a:gd name="T11" fmla="*/ 141 h 523"/>
                <a:gd name="T12" fmla="*/ 265 w 690"/>
                <a:gd name="T13" fmla="*/ 0 h 523"/>
                <a:gd name="T14" fmla="*/ 299 w 690"/>
                <a:gd name="T15" fmla="*/ 54 h 523"/>
                <a:gd name="T16" fmla="*/ 163 w 690"/>
                <a:gd name="T17" fmla="*/ 152 h 523"/>
                <a:gd name="T18" fmla="*/ 119 w 690"/>
                <a:gd name="T19" fmla="*/ 249 h 523"/>
                <a:gd name="T20" fmla="*/ 162 w 690"/>
                <a:gd name="T21" fmla="*/ 249 h 523"/>
                <a:gd name="T22" fmla="*/ 239 w 690"/>
                <a:gd name="T23" fmla="*/ 260 h 523"/>
                <a:gd name="T24" fmla="*/ 287 w 690"/>
                <a:gd name="T25" fmla="*/ 290 h 523"/>
                <a:gd name="T26" fmla="*/ 312 w 690"/>
                <a:gd name="T27" fmla="*/ 330 h 523"/>
                <a:gd name="T28" fmla="*/ 320 w 690"/>
                <a:gd name="T29" fmla="*/ 376 h 523"/>
                <a:gd name="T30" fmla="*/ 690 w 690"/>
                <a:gd name="T31" fmla="*/ 376 h 523"/>
                <a:gd name="T32" fmla="*/ 650 w 690"/>
                <a:gd name="T33" fmla="*/ 486 h 523"/>
                <a:gd name="T34" fmla="*/ 557 w 690"/>
                <a:gd name="T35" fmla="*/ 523 h 523"/>
                <a:gd name="T36" fmla="*/ 415 w 690"/>
                <a:gd name="T37" fmla="*/ 480 h 523"/>
                <a:gd name="T38" fmla="*/ 370 w 690"/>
                <a:gd name="T39" fmla="*/ 325 h 523"/>
                <a:gd name="T40" fmla="*/ 448 w 690"/>
                <a:gd name="T41" fmla="*/ 141 h 523"/>
                <a:gd name="T42" fmla="*/ 635 w 690"/>
                <a:gd name="T43" fmla="*/ 0 h 523"/>
                <a:gd name="T44" fmla="*/ 669 w 690"/>
                <a:gd name="T45" fmla="*/ 54 h 523"/>
                <a:gd name="T46" fmla="*/ 533 w 690"/>
                <a:gd name="T47" fmla="*/ 152 h 523"/>
                <a:gd name="T48" fmla="*/ 489 w 690"/>
                <a:gd name="T49" fmla="*/ 249 h 523"/>
                <a:gd name="T50" fmla="*/ 532 w 690"/>
                <a:gd name="T51" fmla="*/ 249 h 523"/>
                <a:gd name="T52" fmla="*/ 609 w 690"/>
                <a:gd name="T53" fmla="*/ 260 h 523"/>
                <a:gd name="T54" fmla="*/ 657 w 690"/>
                <a:gd name="T55" fmla="*/ 290 h 523"/>
                <a:gd name="T56" fmla="*/ 682 w 690"/>
                <a:gd name="T57" fmla="*/ 330 h 523"/>
                <a:gd name="T58" fmla="*/ 690 w 690"/>
                <a:gd name="T59" fmla="*/ 376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90" h="523">
                  <a:moveTo>
                    <a:pt x="320" y="376"/>
                  </a:moveTo>
                  <a:cubicBezTo>
                    <a:pt x="320" y="408"/>
                    <a:pt x="307" y="462"/>
                    <a:pt x="280" y="486"/>
                  </a:cubicBezTo>
                  <a:cubicBezTo>
                    <a:pt x="254" y="511"/>
                    <a:pt x="223" y="523"/>
                    <a:pt x="187" y="523"/>
                  </a:cubicBezTo>
                  <a:cubicBezTo>
                    <a:pt x="131" y="523"/>
                    <a:pt x="76" y="517"/>
                    <a:pt x="46" y="480"/>
                  </a:cubicBezTo>
                  <a:cubicBezTo>
                    <a:pt x="15" y="442"/>
                    <a:pt x="0" y="391"/>
                    <a:pt x="0" y="325"/>
                  </a:cubicBezTo>
                  <a:cubicBezTo>
                    <a:pt x="0" y="264"/>
                    <a:pt x="26" y="203"/>
                    <a:pt x="78" y="141"/>
                  </a:cubicBezTo>
                  <a:cubicBezTo>
                    <a:pt x="130" y="79"/>
                    <a:pt x="192" y="32"/>
                    <a:pt x="265" y="0"/>
                  </a:cubicBezTo>
                  <a:cubicBezTo>
                    <a:pt x="299" y="54"/>
                    <a:pt x="299" y="54"/>
                    <a:pt x="299" y="54"/>
                  </a:cubicBezTo>
                  <a:cubicBezTo>
                    <a:pt x="241" y="82"/>
                    <a:pt x="196" y="114"/>
                    <a:pt x="163" y="152"/>
                  </a:cubicBezTo>
                  <a:cubicBezTo>
                    <a:pt x="130" y="189"/>
                    <a:pt x="124" y="196"/>
                    <a:pt x="119" y="249"/>
                  </a:cubicBezTo>
                  <a:cubicBezTo>
                    <a:pt x="162" y="249"/>
                    <a:pt x="162" y="249"/>
                    <a:pt x="162" y="249"/>
                  </a:cubicBezTo>
                  <a:cubicBezTo>
                    <a:pt x="194" y="249"/>
                    <a:pt x="219" y="253"/>
                    <a:pt x="239" y="260"/>
                  </a:cubicBezTo>
                  <a:cubicBezTo>
                    <a:pt x="259" y="267"/>
                    <a:pt x="275" y="277"/>
                    <a:pt x="287" y="290"/>
                  </a:cubicBezTo>
                  <a:cubicBezTo>
                    <a:pt x="299" y="302"/>
                    <a:pt x="308" y="315"/>
                    <a:pt x="312" y="330"/>
                  </a:cubicBezTo>
                  <a:cubicBezTo>
                    <a:pt x="317" y="345"/>
                    <a:pt x="320" y="360"/>
                    <a:pt x="320" y="376"/>
                  </a:cubicBezTo>
                  <a:close/>
                  <a:moveTo>
                    <a:pt x="690" y="376"/>
                  </a:moveTo>
                  <a:cubicBezTo>
                    <a:pt x="690" y="408"/>
                    <a:pt x="676" y="462"/>
                    <a:pt x="650" y="486"/>
                  </a:cubicBezTo>
                  <a:cubicBezTo>
                    <a:pt x="624" y="511"/>
                    <a:pt x="593" y="523"/>
                    <a:pt x="557" y="523"/>
                  </a:cubicBezTo>
                  <a:cubicBezTo>
                    <a:pt x="501" y="523"/>
                    <a:pt x="446" y="517"/>
                    <a:pt x="415" y="480"/>
                  </a:cubicBezTo>
                  <a:cubicBezTo>
                    <a:pt x="385" y="442"/>
                    <a:pt x="370" y="391"/>
                    <a:pt x="370" y="325"/>
                  </a:cubicBezTo>
                  <a:cubicBezTo>
                    <a:pt x="370" y="264"/>
                    <a:pt x="396" y="203"/>
                    <a:pt x="448" y="141"/>
                  </a:cubicBezTo>
                  <a:cubicBezTo>
                    <a:pt x="500" y="79"/>
                    <a:pt x="562" y="32"/>
                    <a:pt x="635" y="0"/>
                  </a:cubicBezTo>
                  <a:cubicBezTo>
                    <a:pt x="669" y="54"/>
                    <a:pt x="669" y="54"/>
                    <a:pt x="669" y="54"/>
                  </a:cubicBezTo>
                  <a:cubicBezTo>
                    <a:pt x="611" y="82"/>
                    <a:pt x="566" y="114"/>
                    <a:pt x="533" y="152"/>
                  </a:cubicBezTo>
                  <a:cubicBezTo>
                    <a:pt x="500" y="189"/>
                    <a:pt x="494" y="196"/>
                    <a:pt x="489" y="249"/>
                  </a:cubicBezTo>
                  <a:cubicBezTo>
                    <a:pt x="532" y="249"/>
                    <a:pt x="532" y="249"/>
                    <a:pt x="532" y="249"/>
                  </a:cubicBezTo>
                  <a:cubicBezTo>
                    <a:pt x="563" y="249"/>
                    <a:pt x="589" y="253"/>
                    <a:pt x="609" y="260"/>
                  </a:cubicBezTo>
                  <a:cubicBezTo>
                    <a:pt x="629" y="267"/>
                    <a:pt x="645" y="277"/>
                    <a:pt x="657" y="290"/>
                  </a:cubicBezTo>
                  <a:cubicBezTo>
                    <a:pt x="669" y="302"/>
                    <a:pt x="677" y="315"/>
                    <a:pt x="682" y="330"/>
                  </a:cubicBezTo>
                  <a:cubicBezTo>
                    <a:pt x="687" y="345"/>
                    <a:pt x="690" y="360"/>
                    <a:pt x="690" y="376"/>
                  </a:cubicBezTo>
                  <a:close/>
                </a:path>
              </a:pathLst>
            </a:custGeom>
            <a:noFill/>
            <a:ln w="158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cxnSp>
          <p:nvCxnSpPr>
            <p:cNvPr id="19" name="Straight Connector 18">
              <a:extLst>
                <a:ext uri="{FF2B5EF4-FFF2-40B4-BE49-F238E27FC236}">
                  <a16:creationId xmlns:a16="http://schemas.microsoft.com/office/drawing/2014/main" id="{62582DB9-0A88-60C7-B740-8E62E207D4C3}"/>
                </a:ext>
              </a:extLst>
            </p:cNvPr>
            <p:cNvCxnSpPr>
              <a:cxnSpLocks/>
            </p:cNvCxnSpPr>
            <p:nvPr userDrawn="1"/>
          </p:nvCxnSpPr>
          <p:spPr>
            <a:xfrm>
              <a:off x="2588248" y="2102503"/>
              <a:ext cx="2947920" cy="0"/>
            </a:xfrm>
            <a:prstGeom prst="line">
              <a:avLst/>
            </a:prstGeom>
            <a:noFill/>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97BCA367-C811-2C02-5A1B-FC8515DC13AA}"/>
                </a:ext>
              </a:extLst>
            </p:cNvPr>
            <p:cNvCxnSpPr>
              <a:cxnSpLocks/>
            </p:cNvCxnSpPr>
            <p:nvPr userDrawn="1"/>
          </p:nvCxnSpPr>
          <p:spPr>
            <a:xfrm>
              <a:off x="6653388" y="2102503"/>
              <a:ext cx="2947920" cy="0"/>
            </a:xfrm>
            <a:prstGeom prst="line">
              <a:avLst/>
            </a:prstGeom>
            <a:noFill/>
            <a:ln w="12700">
              <a:solidFill>
                <a:schemeClr val="accent3"/>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8031901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Quote 1">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9EA55FD-C1F3-44E8-AE2A-6404D6E38233}"/>
              </a:ext>
            </a:extLst>
          </p:cNvPr>
          <p:cNvSpPr/>
          <p:nvPr userDrawn="1"/>
        </p:nvSpPr>
        <p:spPr>
          <a:xfrm>
            <a:off x="330200" y="316497"/>
            <a:ext cx="11531600" cy="62250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a:extLst>
              <a:ext uri="{FF2B5EF4-FFF2-40B4-BE49-F238E27FC236}">
                <a16:creationId xmlns:a16="http://schemas.microsoft.com/office/drawing/2014/main" id="{0E1B7A5C-778E-D2FE-24F5-44FBCCFBEC85}"/>
              </a:ext>
            </a:extLst>
          </p:cNvPr>
          <p:cNvSpPr>
            <a:spLocks noGrp="1"/>
          </p:cNvSpPr>
          <p:nvPr>
            <p:ph type="title" hasCustomPrompt="1"/>
          </p:nvPr>
        </p:nvSpPr>
        <p:spPr>
          <a:xfrm>
            <a:off x="2507714" y="1860390"/>
            <a:ext cx="7171809" cy="2852737"/>
          </a:xfrm>
        </p:spPr>
        <p:txBody>
          <a:bodyPr lIns="0" tIns="0" rIns="0" bIns="0" anchor="ctr">
            <a:normAutofit/>
          </a:bodyPr>
          <a:lstStyle>
            <a:lvl1pPr algn="ctr">
              <a:lnSpc>
                <a:spcPct val="140000"/>
              </a:lnSpc>
              <a:defRPr sz="3600" b="0">
                <a:solidFill>
                  <a:schemeClr val="bg1"/>
                </a:solidFill>
                <a:latin typeface="Trebuchet MS" panose="020B0703020202090204" pitchFamily="34" charset="0"/>
              </a:defRPr>
            </a:lvl1pPr>
          </a:lstStyle>
          <a:p>
            <a:r>
              <a:rPr lang="en-US" dirty="0"/>
              <a:t>“Quote here …”</a:t>
            </a:r>
          </a:p>
        </p:txBody>
      </p:sp>
      <p:sp>
        <p:nvSpPr>
          <p:cNvPr id="7" name="Text Placeholder 9">
            <a:extLst>
              <a:ext uri="{FF2B5EF4-FFF2-40B4-BE49-F238E27FC236}">
                <a16:creationId xmlns:a16="http://schemas.microsoft.com/office/drawing/2014/main" id="{E6C32A6C-D4A0-63EF-0F78-D3EA1E562003}"/>
              </a:ext>
            </a:extLst>
          </p:cNvPr>
          <p:cNvSpPr>
            <a:spLocks noGrp="1"/>
          </p:cNvSpPr>
          <p:nvPr>
            <p:ph type="body" sz="quarter" idx="10" hasCustomPrompt="1"/>
          </p:nvPr>
        </p:nvSpPr>
        <p:spPr>
          <a:xfrm>
            <a:off x="2586038" y="5336873"/>
            <a:ext cx="7015162" cy="438121"/>
          </a:xfrm>
        </p:spPr>
        <p:txBody>
          <a:bodyPr>
            <a:noAutofit/>
          </a:bodyPr>
          <a:lstStyle>
            <a:lvl1pPr marL="0" indent="0" algn="ctr">
              <a:buNone/>
              <a:defRPr sz="1100" cap="all" spc="300" baseline="0">
                <a:solidFill>
                  <a:schemeClr val="bg1"/>
                </a:solidFill>
              </a:defRPr>
            </a:lvl1pPr>
          </a:lstStyle>
          <a:p>
            <a:pPr lvl="0"/>
            <a:r>
              <a:rPr lang="en-US" dirty="0"/>
              <a:t>Attribution Here</a:t>
            </a:r>
          </a:p>
        </p:txBody>
      </p:sp>
      <p:grpSp>
        <p:nvGrpSpPr>
          <p:cNvPr id="8" name="Group 7">
            <a:extLst>
              <a:ext uri="{FF2B5EF4-FFF2-40B4-BE49-F238E27FC236}">
                <a16:creationId xmlns:a16="http://schemas.microsoft.com/office/drawing/2014/main" id="{B8343E53-9245-5469-30AD-57A1064BAA21}"/>
              </a:ext>
            </a:extLst>
          </p:cNvPr>
          <p:cNvGrpSpPr/>
          <p:nvPr userDrawn="1"/>
        </p:nvGrpSpPr>
        <p:grpSpPr>
          <a:xfrm>
            <a:off x="2585803" y="4741384"/>
            <a:ext cx="7015505" cy="448302"/>
            <a:chOff x="2585803" y="4741384"/>
            <a:chExt cx="7015505" cy="448302"/>
          </a:xfrm>
        </p:grpSpPr>
        <p:cxnSp>
          <p:nvCxnSpPr>
            <p:cNvPr id="9" name="Straight Connector 8">
              <a:extLst>
                <a:ext uri="{FF2B5EF4-FFF2-40B4-BE49-F238E27FC236}">
                  <a16:creationId xmlns:a16="http://schemas.microsoft.com/office/drawing/2014/main" id="{CE7908FB-1714-6063-2EE0-D323ED3B982F}"/>
                </a:ext>
              </a:extLst>
            </p:cNvPr>
            <p:cNvCxnSpPr>
              <a:cxnSpLocks/>
            </p:cNvCxnSpPr>
            <p:nvPr userDrawn="1"/>
          </p:nvCxnSpPr>
          <p:spPr>
            <a:xfrm>
              <a:off x="2585803" y="4969233"/>
              <a:ext cx="3185518" cy="0"/>
            </a:xfrm>
            <a:prstGeom prst="line">
              <a:avLst/>
            </a:prstGeom>
            <a:noFill/>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E8EC515B-9248-1C9C-F7E2-E76098F8968B}"/>
                </a:ext>
              </a:extLst>
            </p:cNvPr>
            <p:cNvCxnSpPr>
              <a:cxnSpLocks/>
            </p:cNvCxnSpPr>
            <p:nvPr userDrawn="1"/>
          </p:nvCxnSpPr>
          <p:spPr>
            <a:xfrm>
              <a:off x="6415790" y="4969233"/>
              <a:ext cx="3185518" cy="0"/>
            </a:xfrm>
            <a:prstGeom prst="line">
              <a:avLst/>
            </a:prstGeom>
            <a:noFill/>
            <a:ln w="12700">
              <a:solidFill>
                <a:schemeClr val="accent6"/>
              </a:solidFill>
            </a:ln>
          </p:spPr>
          <p:style>
            <a:lnRef idx="1">
              <a:schemeClr val="accent1"/>
            </a:lnRef>
            <a:fillRef idx="0">
              <a:schemeClr val="accent1"/>
            </a:fillRef>
            <a:effectRef idx="0">
              <a:schemeClr val="accent1"/>
            </a:effectRef>
            <a:fontRef idx="minor">
              <a:schemeClr val="tx1"/>
            </a:fontRef>
          </p:style>
        </p:cxnSp>
        <p:pic>
          <p:nvPicPr>
            <p:cNvPr id="16" name="Graphic 15">
              <a:extLst>
                <a:ext uri="{FF2B5EF4-FFF2-40B4-BE49-F238E27FC236}">
                  <a16:creationId xmlns:a16="http://schemas.microsoft.com/office/drawing/2014/main" id="{53ED4F5F-0533-F6BA-4B4D-FB94EF137E1F}"/>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5699424" y="4741384"/>
              <a:ext cx="793151" cy="448302"/>
            </a:xfrm>
            <a:prstGeom prst="rect">
              <a:avLst/>
            </a:prstGeom>
          </p:spPr>
        </p:pic>
      </p:grpSp>
      <p:grpSp>
        <p:nvGrpSpPr>
          <p:cNvPr id="17" name="Group 16">
            <a:extLst>
              <a:ext uri="{FF2B5EF4-FFF2-40B4-BE49-F238E27FC236}">
                <a16:creationId xmlns:a16="http://schemas.microsoft.com/office/drawing/2014/main" id="{CBE66DFE-9F7D-5AE7-3EBA-28E518F45E93}"/>
              </a:ext>
            </a:extLst>
          </p:cNvPr>
          <p:cNvGrpSpPr/>
          <p:nvPr userDrawn="1"/>
        </p:nvGrpSpPr>
        <p:grpSpPr>
          <a:xfrm>
            <a:off x="2589470" y="1737631"/>
            <a:ext cx="7013060" cy="729744"/>
            <a:chOff x="2588248" y="1737631"/>
            <a:chExt cx="7013060" cy="729744"/>
          </a:xfrm>
        </p:grpSpPr>
        <p:sp>
          <p:nvSpPr>
            <p:cNvPr id="18" name="Freeform 5">
              <a:extLst>
                <a:ext uri="{FF2B5EF4-FFF2-40B4-BE49-F238E27FC236}">
                  <a16:creationId xmlns:a16="http://schemas.microsoft.com/office/drawing/2014/main" id="{103CB97B-AE80-DCFD-5B4B-3663D13CE356}"/>
                </a:ext>
              </a:extLst>
            </p:cNvPr>
            <p:cNvSpPr>
              <a:spLocks noEditPoints="1"/>
            </p:cNvSpPr>
            <p:nvPr userDrawn="1"/>
          </p:nvSpPr>
          <p:spPr bwMode="auto">
            <a:xfrm>
              <a:off x="5613683" y="1737631"/>
              <a:ext cx="962190" cy="729744"/>
            </a:xfrm>
            <a:custGeom>
              <a:avLst/>
              <a:gdLst>
                <a:gd name="T0" fmla="*/ 320 w 690"/>
                <a:gd name="T1" fmla="*/ 376 h 523"/>
                <a:gd name="T2" fmla="*/ 280 w 690"/>
                <a:gd name="T3" fmla="*/ 486 h 523"/>
                <a:gd name="T4" fmla="*/ 187 w 690"/>
                <a:gd name="T5" fmla="*/ 523 h 523"/>
                <a:gd name="T6" fmla="*/ 46 w 690"/>
                <a:gd name="T7" fmla="*/ 480 h 523"/>
                <a:gd name="T8" fmla="*/ 0 w 690"/>
                <a:gd name="T9" fmla="*/ 325 h 523"/>
                <a:gd name="T10" fmla="*/ 78 w 690"/>
                <a:gd name="T11" fmla="*/ 141 h 523"/>
                <a:gd name="T12" fmla="*/ 265 w 690"/>
                <a:gd name="T13" fmla="*/ 0 h 523"/>
                <a:gd name="T14" fmla="*/ 299 w 690"/>
                <a:gd name="T15" fmla="*/ 54 h 523"/>
                <a:gd name="T16" fmla="*/ 163 w 690"/>
                <a:gd name="T17" fmla="*/ 152 h 523"/>
                <a:gd name="T18" fmla="*/ 119 w 690"/>
                <a:gd name="T19" fmla="*/ 249 h 523"/>
                <a:gd name="T20" fmla="*/ 162 w 690"/>
                <a:gd name="T21" fmla="*/ 249 h 523"/>
                <a:gd name="T22" fmla="*/ 239 w 690"/>
                <a:gd name="T23" fmla="*/ 260 h 523"/>
                <a:gd name="T24" fmla="*/ 287 w 690"/>
                <a:gd name="T25" fmla="*/ 290 h 523"/>
                <a:gd name="T26" fmla="*/ 312 w 690"/>
                <a:gd name="T27" fmla="*/ 330 h 523"/>
                <a:gd name="T28" fmla="*/ 320 w 690"/>
                <a:gd name="T29" fmla="*/ 376 h 523"/>
                <a:gd name="T30" fmla="*/ 690 w 690"/>
                <a:gd name="T31" fmla="*/ 376 h 523"/>
                <a:gd name="T32" fmla="*/ 650 w 690"/>
                <a:gd name="T33" fmla="*/ 486 h 523"/>
                <a:gd name="T34" fmla="*/ 557 w 690"/>
                <a:gd name="T35" fmla="*/ 523 h 523"/>
                <a:gd name="T36" fmla="*/ 415 w 690"/>
                <a:gd name="T37" fmla="*/ 480 h 523"/>
                <a:gd name="T38" fmla="*/ 370 w 690"/>
                <a:gd name="T39" fmla="*/ 325 h 523"/>
                <a:gd name="T40" fmla="*/ 448 w 690"/>
                <a:gd name="T41" fmla="*/ 141 h 523"/>
                <a:gd name="T42" fmla="*/ 635 w 690"/>
                <a:gd name="T43" fmla="*/ 0 h 523"/>
                <a:gd name="T44" fmla="*/ 669 w 690"/>
                <a:gd name="T45" fmla="*/ 54 h 523"/>
                <a:gd name="T46" fmla="*/ 533 w 690"/>
                <a:gd name="T47" fmla="*/ 152 h 523"/>
                <a:gd name="T48" fmla="*/ 489 w 690"/>
                <a:gd name="T49" fmla="*/ 249 h 523"/>
                <a:gd name="T50" fmla="*/ 532 w 690"/>
                <a:gd name="T51" fmla="*/ 249 h 523"/>
                <a:gd name="T52" fmla="*/ 609 w 690"/>
                <a:gd name="T53" fmla="*/ 260 h 523"/>
                <a:gd name="T54" fmla="*/ 657 w 690"/>
                <a:gd name="T55" fmla="*/ 290 h 523"/>
                <a:gd name="T56" fmla="*/ 682 w 690"/>
                <a:gd name="T57" fmla="*/ 330 h 523"/>
                <a:gd name="T58" fmla="*/ 690 w 690"/>
                <a:gd name="T59" fmla="*/ 376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90" h="523">
                  <a:moveTo>
                    <a:pt x="320" y="376"/>
                  </a:moveTo>
                  <a:cubicBezTo>
                    <a:pt x="320" y="408"/>
                    <a:pt x="307" y="462"/>
                    <a:pt x="280" y="486"/>
                  </a:cubicBezTo>
                  <a:cubicBezTo>
                    <a:pt x="254" y="511"/>
                    <a:pt x="223" y="523"/>
                    <a:pt x="187" y="523"/>
                  </a:cubicBezTo>
                  <a:cubicBezTo>
                    <a:pt x="131" y="523"/>
                    <a:pt x="76" y="517"/>
                    <a:pt x="46" y="480"/>
                  </a:cubicBezTo>
                  <a:cubicBezTo>
                    <a:pt x="15" y="442"/>
                    <a:pt x="0" y="391"/>
                    <a:pt x="0" y="325"/>
                  </a:cubicBezTo>
                  <a:cubicBezTo>
                    <a:pt x="0" y="264"/>
                    <a:pt x="26" y="203"/>
                    <a:pt x="78" y="141"/>
                  </a:cubicBezTo>
                  <a:cubicBezTo>
                    <a:pt x="130" y="79"/>
                    <a:pt x="192" y="32"/>
                    <a:pt x="265" y="0"/>
                  </a:cubicBezTo>
                  <a:cubicBezTo>
                    <a:pt x="299" y="54"/>
                    <a:pt x="299" y="54"/>
                    <a:pt x="299" y="54"/>
                  </a:cubicBezTo>
                  <a:cubicBezTo>
                    <a:pt x="241" y="82"/>
                    <a:pt x="196" y="114"/>
                    <a:pt x="163" y="152"/>
                  </a:cubicBezTo>
                  <a:cubicBezTo>
                    <a:pt x="130" y="189"/>
                    <a:pt x="124" y="196"/>
                    <a:pt x="119" y="249"/>
                  </a:cubicBezTo>
                  <a:cubicBezTo>
                    <a:pt x="162" y="249"/>
                    <a:pt x="162" y="249"/>
                    <a:pt x="162" y="249"/>
                  </a:cubicBezTo>
                  <a:cubicBezTo>
                    <a:pt x="194" y="249"/>
                    <a:pt x="219" y="253"/>
                    <a:pt x="239" y="260"/>
                  </a:cubicBezTo>
                  <a:cubicBezTo>
                    <a:pt x="259" y="267"/>
                    <a:pt x="275" y="277"/>
                    <a:pt x="287" y="290"/>
                  </a:cubicBezTo>
                  <a:cubicBezTo>
                    <a:pt x="299" y="302"/>
                    <a:pt x="308" y="315"/>
                    <a:pt x="312" y="330"/>
                  </a:cubicBezTo>
                  <a:cubicBezTo>
                    <a:pt x="317" y="345"/>
                    <a:pt x="320" y="360"/>
                    <a:pt x="320" y="376"/>
                  </a:cubicBezTo>
                  <a:close/>
                  <a:moveTo>
                    <a:pt x="690" y="376"/>
                  </a:moveTo>
                  <a:cubicBezTo>
                    <a:pt x="690" y="408"/>
                    <a:pt x="676" y="462"/>
                    <a:pt x="650" y="486"/>
                  </a:cubicBezTo>
                  <a:cubicBezTo>
                    <a:pt x="624" y="511"/>
                    <a:pt x="593" y="523"/>
                    <a:pt x="557" y="523"/>
                  </a:cubicBezTo>
                  <a:cubicBezTo>
                    <a:pt x="501" y="523"/>
                    <a:pt x="446" y="517"/>
                    <a:pt x="415" y="480"/>
                  </a:cubicBezTo>
                  <a:cubicBezTo>
                    <a:pt x="385" y="442"/>
                    <a:pt x="370" y="391"/>
                    <a:pt x="370" y="325"/>
                  </a:cubicBezTo>
                  <a:cubicBezTo>
                    <a:pt x="370" y="264"/>
                    <a:pt x="396" y="203"/>
                    <a:pt x="448" y="141"/>
                  </a:cubicBezTo>
                  <a:cubicBezTo>
                    <a:pt x="500" y="79"/>
                    <a:pt x="562" y="32"/>
                    <a:pt x="635" y="0"/>
                  </a:cubicBezTo>
                  <a:cubicBezTo>
                    <a:pt x="669" y="54"/>
                    <a:pt x="669" y="54"/>
                    <a:pt x="669" y="54"/>
                  </a:cubicBezTo>
                  <a:cubicBezTo>
                    <a:pt x="611" y="82"/>
                    <a:pt x="566" y="114"/>
                    <a:pt x="533" y="152"/>
                  </a:cubicBezTo>
                  <a:cubicBezTo>
                    <a:pt x="500" y="189"/>
                    <a:pt x="494" y="196"/>
                    <a:pt x="489" y="249"/>
                  </a:cubicBezTo>
                  <a:cubicBezTo>
                    <a:pt x="532" y="249"/>
                    <a:pt x="532" y="249"/>
                    <a:pt x="532" y="249"/>
                  </a:cubicBezTo>
                  <a:cubicBezTo>
                    <a:pt x="563" y="249"/>
                    <a:pt x="589" y="253"/>
                    <a:pt x="609" y="260"/>
                  </a:cubicBezTo>
                  <a:cubicBezTo>
                    <a:pt x="629" y="267"/>
                    <a:pt x="645" y="277"/>
                    <a:pt x="657" y="290"/>
                  </a:cubicBezTo>
                  <a:cubicBezTo>
                    <a:pt x="669" y="302"/>
                    <a:pt x="677" y="315"/>
                    <a:pt x="682" y="330"/>
                  </a:cubicBezTo>
                  <a:cubicBezTo>
                    <a:pt x="687" y="345"/>
                    <a:pt x="690" y="360"/>
                    <a:pt x="690" y="376"/>
                  </a:cubicBezTo>
                  <a:close/>
                </a:path>
              </a:pathLst>
            </a:custGeom>
            <a:noFill/>
            <a:ln w="15875" cap="flat">
              <a:solidFill>
                <a:schemeClr val="accent6"/>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cxnSp>
          <p:nvCxnSpPr>
            <p:cNvPr id="19" name="Straight Connector 18">
              <a:extLst>
                <a:ext uri="{FF2B5EF4-FFF2-40B4-BE49-F238E27FC236}">
                  <a16:creationId xmlns:a16="http://schemas.microsoft.com/office/drawing/2014/main" id="{913C5B85-62AF-2FD8-C786-C0908319DBA1}"/>
                </a:ext>
              </a:extLst>
            </p:cNvPr>
            <p:cNvCxnSpPr>
              <a:cxnSpLocks/>
            </p:cNvCxnSpPr>
            <p:nvPr userDrawn="1"/>
          </p:nvCxnSpPr>
          <p:spPr>
            <a:xfrm>
              <a:off x="2588248" y="2102503"/>
              <a:ext cx="2947920" cy="0"/>
            </a:xfrm>
            <a:prstGeom prst="line">
              <a:avLst/>
            </a:prstGeom>
            <a:noFill/>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F50567BE-9745-392D-CE32-B0BF103CA3C2}"/>
                </a:ext>
              </a:extLst>
            </p:cNvPr>
            <p:cNvCxnSpPr>
              <a:cxnSpLocks/>
            </p:cNvCxnSpPr>
            <p:nvPr userDrawn="1"/>
          </p:nvCxnSpPr>
          <p:spPr>
            <a:xfrm>
              <a:off x="6653388" y="2102503"/>
              <a:ext cx="2947920" cy="0"/>
            </a:xfrm>
            <a:prstGeom prst="line">
              <a:avLst/>
            </a:prstGeom>
            <a:noFill/>
            <a:ln w="12700">
              <a:solidFill>
                <a:schemeClr val="accent6"/>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0717658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eter Quote 1">
    <p:spTree>
      <p:nvGrpSpPr>
        <p:cNvPr id="1" name=""/>
        <p:cNvGrpSpPr/>
        <p:nvPr/>
      </p:nvGrpSpPr>
      <p:grpSpPr>
        <a:xfrm>
          <a:off x="0" y="0"/>
          <a:ext cx="0" cy="0"/>
          <a:chOff x="0" y="0"/>
          <a:chExt cx="0" cy="0"/>
        </a:xfrm>
      </p:grpSpPr>
      <p:pic>
        <p:nvPicPr>
          <p:cNvPr id="5" name="Picture 4" descr="A person smiling for the picture&#10;&#10;Description automatically generated with medium confidence">
            <a:extLst>
              <a:ext uri="{FF2B5EF4-FFF2-40B4-BE49-F238E27FC236}">
                <a16:creationId xmlns:a16="http://schemas.microsoft.com/office/drawing/2014/main" id="{537D43C2-5EEC-C951-0333-67A1969FF44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35280" y="365760"/>
            <a:ext cx="11521440" cy="6126480"/>
          </a:xfrm>
          <a:prstGeom prst="rect">
            <a:avLst/>
          </a:prstGeom>
        </p:spPr>
      </p:pic>
      <p:grpSp>
        <p:nvGrpSpPr>
          <p:cNvPr id="6" name="Group 5">
            <a:extLst>
              <a:ext uri="{FF2B5EF4-FFF2-40B4-BE49-F238E27FC236}">
                <a16:creationId xmlns:a16="http://schemas.microsoft.com/office/drawing/2014/main" id="{5A153647-E882-FD5D-05DE-22F5AF48C5DF}"/>
              </a:ext>
            </a:extLst>
          </p:cNvPr>
          <p:cNvGrpSpPr/>
          <p:nvPr userDrawn="1"/>
        </p:nvGrpSpPr>
        <p:grpSpPr>
          <a:xfrm>
            <a:off x="6388853" y="4712328"/>
            <a:ext cx="4108901" cy="831935"/>
            <a:chOff x="6736079" y="4891901"/>
            <a:chExt cx="3430367" cy="694551"/>
          </a:xfrm>
        </p:grpSpPr>
        <p:pic>
          <p:nvPicPr>
            <p:cNvPr id="7" name="Picture 6" descr="Icon&#10;&#10;Description automatically generated">
              <a:extLst>
                <a:ext uri="{FF2B5EF4-FFF2-40B4-BE49-F238E27FC236}">
                  <a16:creationId xmlns:a16="http://schemas.microsoft.com/office/drawing/2014/main" id="{CB47D8D7-4A85-6965-4719-8C5E74B8812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7500" t="27500" r="27500" b="27500"/>
            <a:stretch/>
          </p:blipFill>
          <p:spPr>
            <a:xfrm>
              <a:off x="8111989" y="4891901"/>
              <a:ext cx="694551" cy="694551"/>
            </a:xfrm>
            <a:prstGeom prst="rect">
              <a:avLst/>
            </a:prstGeom>
          </p:spPr>
        </p:pic>
        <p:cxnSp>
          <p:nvCxnSpPr>
            <p:cNvPr id="8" name="Straight Connector 7">
              <a:extLst>
                <a:ext uri="{FF2B5EF4-FFF2-40B4-BE49-F238E27FC236}">
                  <a16:creationId xmlns:a16="http://schemas.microsoft.com/office/drawing/2014/main" id="{7A71EC9B-7B67-D790-B096-FDE2404680C1}"/>
                </a:ext>
              </a:extLst>
            </p:cNvPr>
            <p:cNvCxnSpPr>
              <a:cxnSpLocks/>
            </p:cNvCxnSpPr>
            <p:nvPr/>
          </p:nvCxnSpPr>
          <p:spPr>
            <a:xfrm>
              <a:off x="6736079" y="5239177"/>
              <a:ext cx="1449167" cy="0"/>
            </a:xfrm>
            <a:prstGeom prst="line">
              <a:avLst/>
            </a:prstGeom>
            <a:ln w="12700">
              <a:solidFill>
                <a:srgbClr val="87A1A8"/>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E199996A-D3A1-BC88-143D-DF12BB9EF11F}"/>
                </a:ext>
              </a:extLst>
            </p:cNvPr>
            <p:cNvCxnSpPr>
              <a:cxnSpLocks/>
            </p:cNvCxnSpPr>
            <p:nvPr/>
          </p:nvCxnSpPr>
          <p:spPr>
            <a:xfrm>
              <a:off x="8717279" y="5239177"/>
              <a:ext cx="1449167" cy="0"/>
            </a:xfrm>
            <a:prstGeom prst="line">
              <a:avLst/>
            </a:prstGeom>
            <a:ln w="12700">
              <a:solidFill>
                <a:srgbClr val="87A1A8"/>
              </a:solidFill>
            </a:ln>
          </p:spPr>
          <p:style>
            <a:lnRef idx="1">
              <a:schemeClr val="accent1"/>
            </a:lnRef>
            <a:fillRef idx="0">
              <a:schemeClr val="accent1"/>
            </a:fillRef>
            <a:effectRef idx="0">
              <a:schemeClr val="accent1"/>
            </a:effectRef>
            <a:fontRef idx="minor">
              <a:schemeClr val="tx1"/>
            </a:fontRef>
          </p:style>
        </p:cxnSp>
      </p:grpSp>
      <p:sp>
        <p:nvSpPr>
          <p:cNvPr id="11" name="Title 1">
            <a:extLst>
              <a:ext uri="{FF2B5EF4-FFF2-40B4-BE49-F238E27FC236}">
                <a16:creationId xmlns:a16="http://schemas.microsoft.com/office/drawing/2014/main" id="{6ABFDF34-AE69-9048-2871-72262632C7FF}"/>
              </a:ext>
            </a:extLst>
          </p:cNvPr>
          <p:cNvSpPr>
            <a:spLocks noGrp="1"/>
          </p:cNvSpPr>
          <p:nvPr>
            <p:ph type="title" hasCustomPrompt="1"/>
          </p:nvPr>
        </p:nvSpPr>
        <p:spPr>
          <a:xfrm>
            <a:off x="6388853" y="1703974"/>
            <a:ext cx="4108901" cy="2852737"/>
          </a:xfrm>
        </p:spPr>
        <p:txBody>
          <a:bodyPr lIns="0" tIns="0" rIns="0" bIns="0" anchor="ctr">
            <a:normAutofit/>
          </a:bodyPr>
          <a:lstStyle>
            <a:lvl1pPr algn="ctr">
              <a:lnSpc>
                <a:spcPct val="110000"/>
              </a:lnSpc>
              <a:defRPr sz="2800" b="0">
                <a:solidFill>
                  <a:schemeClr val="bg1"/>
                </a:solidFill>
                <a:latin typeface="Trebuchet MS" panose="020B0703020202090204" pitchFamily="34" charset="0"/>
              </a:defRPr>
            </a:lvl1pPr>
          </a:lstStyle>
          <a:p>
            <a:r>
              <a:rPr lang="en-US" dirty="0"/>
              <a:t>Quote here</a:t>
            </a:r>
          </a:p>
        </p:txBody>
      </p:sp>
      <p:sp>
        <p:nvSpPr>
          <p:cNvPr id="12" name="Text Placeholder 9">
            <a:extLst>
              <a:ext uri="{FF2B5EF4-FFF2-40B4-BE49-F238E27FC236}">
                <a16:creationId xmlns:a16="http://schemas.microsoft.com/office/drawing/2014/main" id="{AD3E84F9-24A0-BA67-B37A-3194B53A3EC9}"/>
              </a:ext>
            </a:extLst>
          </p:cNvPr>
          <p:cNvSpPr>
            <a:spLocks noGrp="1"/>
          </p:cNvSpPr>
          <p:nvPr>
            <p:ph type="body" sz="quarter" idx="10" hasCustomPrompt="1"/>
          </p:nvPr>
        </p:nvSpPr>
        <p:spPr>
          <a:xfrm>
            <a:off x="6728120" y="5601224"/>
            <a:ext cx="3430367" cy="438121"/>
          </a:xfrm>
        </p:spPr>
        <p:txBody>
          <a:bodyPr>
            <a:noAutofit/>
          </a:bodyPr>
          <a:lstStyle>
            <a:lvl1pPr marL="0" indent="0" algn="ctr">
              <a:buNone/>
              <a:defRPr sz="1100" cap="all" spc="300" baseline="0">
                <a:solidFill>
                  <a:schemeClr val="bg1"/>
                </a:solidFill>
              </a:defRPr>
            </a:lvl1pPr>
          </a:lstStyle>
          <a:p>
            <a:pPr lvl="0"/>
            <a:r>
              <a:rPr lang="en-US" dirty="0"/>
              <a:t>Peter </a:t>
            </a:r>
            <a:r>
              <a:rPr lang="en-US" dirty="0" err="1"/>
              <a:t>Mallouk</a:t>
            </a:r>
            <a:endParaRPr lang="en-US" dirty="0"/>
          </a:p>
        </p:txBody>
      </p:sp>
      <p:sp>
        <p:nvSpPr>
          <p:cNvPr id="17" name="Freeform 5">
            <a:extLst>
              <a:ext uri="{FF2B5EF4-FFF2-40B4-BE49-F238E27FC236}">
                <a16:creationId xmlns:a16="http://schemas.microsoft.com/office/drawing/2014/main" id="{4D963DB3-4A97-B703-0748-66A3F2CF368A}"/>
              </a:ext>
            </a:extLst>
          </p:cNvPr>
          <p:cNvSpPr>
            <a:spLocks noEditPoints="1"/>
          </p:cNvSpPr>
          <p:nvPr userDrawn="1"/>
        </p:nvSpPr>
        <p:spPr bwMode="auto">
          <a:xfrm>
            <a:off x="7962208" y="1539109"/>
            <a:ext cx="962190" cy="729744"/>
          </a:xfrm>
          <a:custGeom>
            <a:avLst/>
            <a:gdLst>
              <a:gd name="T0" fmla="*/ 320 w 690"/>
              <a:gd name="T1" fmla="*/ 376 h 523"/>
              <a:gd name="T2" fmla="*/ 280 w 690"/>
              <a:gd name="T3" fmla="*/ 486 h 523"/>
              <a:gd name="T4" fmla="*/ 187 w 690"/>
              <a:gd name="T5" fmla="*/ 523 h 523"/>
              <a:gd name="T6" fmla="*/ 46 w 690"/>
              <a:gd name="T7" fmla="*/ 480 h 523"/>
              <a:gd name="T8" fmla="*/ 0 w 690"/>
              <a:gd name="T9" fmla="*/ 325 h 523"/>
              <a:gd name="T10" fmla="*/ 78 w 690"/>
              <a:gd name="T11" fmla="*/ 141 h 523"/>
              <a:gd name="T12" fmla="*/ 265 w 690"/>
              <a:gd name="T13" fmla="*/ 0 h 523"/>
              <a:gd name="T14" fmla="*/ 299 w 690"/>
              <a:gd name="T15" fmla="*/ 54 h 523"/>
              <a:gd name="T16" fmla="*/ 163 w 690"/>
              <a:gd name="T17" fmla="*/ 152 h 523"/>
              <a:gd name="T18" fmla="*/ 119 w 690"/>
              <a:gd name="T19" fmla="*/ 249 h 523"/>
              <a:gd name="T20" fmla="*/ 162 w 690"/>
              <a:gd name="T21" fmla="*/ 249 h 523"/>
              <a:gd name="T22" fmla="*/ 239 w 690"/>
              <a:gd name="T23" fmla="*/ 260 h 523"/>
              <a:gd name="T24" fmla="*/ 287 w 690"/>
              <a:gd name="T25" fmla="*/ 290 h 523"/>
              <a:gd name="T26" fmla="*/ 312 w 690"/>
              <a:gd name="T27" fmla="*/ 330 h 523"/>
              <a:gd name="T28" fmla="*/ 320 w 690"/>
              <a:gd name="T29" fmla="*/ 376 h 523"/>
              <a:gd name="T30" fmla="*/ 690 w 690"/>
              <a:gd name="T31" fmla="*/ 376 h 523"/>
              <a:gd name="T32" fmla="*/ 650 w 690"/>
              <a:gd name="T33" fmla="*/ 486 h 523"/>
              <a:gd name="T34" fmla="*/ 557 w 690"/>
              <a:gd name="T35" fmla="*/ 523 h 523"/>
              <a:gd name="T36" fmla="*/ 415 w 690"/>
              <a:gd name="T37" fmla="*/ 480 h 523"/>
              <a:gd name="T38" fmla="*/ 370 w 690"/>
              <a:gd name="T39" fmla="*/ 325 h 523"/>
              <a:gd name="T40" fmla="*/ 448 w 690"/>
              <a:gd name="T41" fmla="*/ 141 h 523"/>
              <a:gd name="T42" fmla="*/ 635 w 690"/>
              <a:gd name="T43" fmla="*/ 0 h 523"/>
              <a:gd name="T44" fmla="*/ 669 w 690"/>
              <a:gd name="T45" fmla="*/ 54 h 523"/>
              <a:gd name="T46" fmla="*/ 533 w 690"/>
              <a:gd name="T47" fmla="*/ 152 h 523"/>
              <a:gd name="T48" fmla="*/ 489 w 690"/>
              <a:gd name="T49" fmla="*/ 249 h 523"/>
              <a:gd name="T50" fmla="*/ 532 w 690"/>
              <a:gd name="T51" fmla="*/ 249 h 523"/>
              <a:gd name="T52" fmla="*/ 609 w 690"/>
              <a:gd name="T53" fmla="*/ 260 h 523"/>
              <a:gd name="T54" fmla="*/ 657 w 690"/>
              <a:gd name="T55" fmla="*/ 290 h 523"/>
              <a:gd name="T56" fmla="*/ 682 w 690"/>
              <a:gd name="T57" fmla="*/ 330 h 523"/>
              <a:gd name="T58" fmla="*/ 690 w 690"/>
              <a:gd name="T59" fmla="*/ 376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90" h="523">
                <a:moveTo>
                  <a:pt x="320" y="376"/>
                </a:moveTo>
                <a:cubicBezTo>
                  <a:pt x="320" y="408"/>
                  <a:pt x="307" y="462"/>
                  <a:pt x="280" y="486"/>
                </a:cubicBezTo>
                <a:cubicBezTo>
                  <a:pt x="254" y="511"/>
                  <a:pt x="223" y="523"/>
                  <a:pt x="187" y="523"/>
                </a:cubicBezTo>
                <a:cubicBezTo>
                  <a:pt x="131" y="523"/>
                  <a:pt x="76" y="517"/>
                  <a:pt x="46" y="480"/>
                </a:cubicBezTo>
                <a:cubicBezTo>
                  <a:pt x="15" y="442"/>
                  <a:pt x="0" y="391"/>
                  <a:pt x="0" y="325"/>
                </a:cubicBezTo>
                <a:cubicBezTo>
                  <a:pt x="0" y="264"/>
                  <a:pt x="26" y="203"/>
                  <a:pt x="78" y="141"/>
                </a:cubicBezTo>
                <a:cubicBezTo>
                  <a:pt x="130" y="79"/>
                  <a:pt x="192" y="32"/>
                  <a:pt x="265" y="0"/>
                </a:cubicBezTo>
                <a:cubicBezTo>
                  <a:pt x="299" y="54"/>
                  <a:pt x="299" y="54"/>
                  <a:pt x="299" y="54"/>
                </a:cubicBezTo>
                <a:cubicBezTo>
                  <a:pt x="241" y="82"/>
                  <a:pt x="196" y="114"/>
                  <a:pt x="163" y="152"/>
                </a:cubicBezTo>
                <a:cubicBezTo>
                  <a:pt x="130" y="189"/>
                  <a:pt x="124" y="196"/>
                  <a:pt x="119" y="249"/>
                </a:cubicBezTo>
                <a:cubicBezTo>
                  <a:pt x="162" y="249"/>
                  <a:pt x="162" y="249"/>
                  <a:pt x="162" y="249"/>
                </a:cubicBezTo>
                <a:cubicBezTo>
                  <a:pt x="194" y="249"/>
                  <a:pt x="219" y="253"/>
                  <a:pt x="239" y="260"/>
                </a:cubicBezTo>
                <a:cubicBezTo>
                  <a:pt x="259" y="267"/>
                  <a:pt x="275" y="277"/>
                  <a:pt x="287" y="290"/>
                </a:cubicBezTo>
                <a:cubicBezTo>
                  <a:pt x="299" y="302"/>
                  <a:pt x="308" y="315"/>
                  <a:pt x="312" y="330"/>
                </a:cubicBezTo>
                <a:cubicBezTo>
                  <a:pt x="317" y="345"/>
                  <a:pt x="320" y="360"/>
                  <a:pt x="320" y="376"/>
                </a:cubicBezTo>
                <a:close/>
                <a:moveTo>
                  <a:pt x="690" y="376"/>
                </a:moveTo>
                <a:cubicBezTo>
                  <a:pt x="690" y="408"/>
                  <a:pt x="676" y="462"/>
                  <a:pt x="650" y="486"/>
                </a:cubicBezTo>
                <a:cubicBezTo>
                  <a:pt x="624" y="511"/>
                  <a:pt x="593" y="523"/>
                  <a:pt x="557" y="523"/>
                </a:cubicBezTo>
                <a:cubicBezTo>
                  <a:pt x="501" y="523"/>
                  <a:pt x="446" y="517"/>
                  <a:pt x="415" y="480"/>
                </a:cubicBezTo>
                <a:cubicBezTo>
                  <a:pt x="385" y="442"/>
                  <a:pt x="370" y="391"/>
                  <a:pt x="370" y="325"/>
                </a:cubicBezTo>
                <a:cubicBezTo>
                  <a:pt x="370" y="264"/>
                  <a:pt x="396" y="203"/>
                  <a:pt x="448" y="141"/>
                </a:cubicBezTo>
                <a:cubicBezTo>
                  <a:pt x="500" y="79"/>
                  <a:pt x="562" y="32"/>
                  <a:pt x="635" y="0"/>
                </a:cubicBezTo>
                <a:cubicBezTo>
                  <a:pt x="669" y="54"/>
                  <a:pt x="669" y="54"/>
                  <a:pt x="669" y="54"/>
                </a:cubicBezTo>
                <a:cubicBezTo>
                  <a:pt x="611" y="82"/>
                  <a:pt x="566" y="114"/>
                  <a:pt x="533" y="152"/>
                </a:cubicBezTo>
                <a:cubicBezTo>
                  <a:pt x="500" y="189"/>
                  <a:pt x="494" y="196"/>
                  <a:pt x="489" y="249"/>
                </a:cubicBezTo>
                <a:cubicBezTo>
                  <a:pt x="532" y="249"/>
                  <a:pt x="532" y="249"/>
                  <a:pt x="532" y="249"/>
                </a:cubicBezTo>
                <a:cubicBezTo>
                  <a:pt x="563" y="249"/>
                  <a:pt x="589" y="253"/>
                  <a:pt x="609" y="260"/>
                </a:cubicBezTo>
                <a:cubicBezTo>
                  <a:pt x="629" y="267"/>
                  <a:pt x="645" y="277"/>
                  <a:pt x="657" y="290"/>
                </a:cubicBezTo>
                <a:cubicBezTo>
                  <a:pt x="669" y="302"/>
                  <a:pt x="677" y="315"/>
                  <a:pt x="682" y="330"/>
                </a:cubicBezTo>
                <a:cubicBezTo>
                  <a:pt x="687" y="345"/>
                  <a:pt x="690" y="360"/>
                  <a:pt x="690" y="376"/>
                </a:cubicBezTo>
                <a:close/>
              </a:path>
            </a:pathLst>
          </a:custGeom>
          <a:noFill/>
          <a:ln w="15875" cap="flat">
            <a:solidFill>
              <a:srgbClr val="87A0A8"/>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9839996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Only 1">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10AD523-2B70-264C-BE2C-9CC50A2E94D0}"/>
              </a:ext>
            </a:extLst>
          </p:cNvPr>
          <p:cNvSpPr>
            <a:spLocks noGrp="1"/>
          </p:cNvSpPr>
          <p:nvPr>
            <p:ph type="title"/>
          </p:nvPr>
        </p:nvSpPr>
        <p:spPr>
          <a:xfrm>
            <a:off x="685800" y="558800"/>
            <a:ext cx="10820400" cy="587091"/>
          </a:xfrm>
        </p:spPr>
        <p:txBody>
          <a:bodyPr lIns="0" tIns="0" rIns="0" bIns="0" anchor="b">
            <a:noAutofit/>
          </a:bodyPr>
          <a:lstStyle>
            <a:lvl1pPr>
              <a:defRPr sz="3600">
                <a:solidFill>
                  <a:srgbClr val="175C7D"/>
                </a:solidFill>
              </a:defRPr>
            </a:lvl1pPr>
          </a:lstStyle>
          <a:p>
            <a:r>
              <a:rPr lang="en-US"/>
              <a:t>Click to edit Master title style</a:t>
            </a:r>
            <a:endParaRPr lang="en-US" dirty="0"/>
          </a:p>
        </p:txBody>
      </p:sp>
      <p:sp>
        <p:nvSpPr>
          <p:cNvPr id="2" name="Text Placeholder 3">
            <a:extLst>
              <a:ext uri="{FF2B5EF4-FFF2-40B4-BE49-F238E27FC236}">
                <a16:creationId xmlns:a16="http://schemas.microsoft.com/office/drawing/2014/main" id="{08376BB8-6D0D-29D5-C1F5-7A1EA117AE32}"/>
              </a:ext>
            </a:extLst>
          </p:cNvPr>
          <p:cNvSpPr>
            <a:spLocks noGrp="1"/>
          </p:cNvSpPr>
          <p:nvPr>
            <p:ph type="body" sz="quarter" idx="13" hasCustomPrompt="1"/>
          </p:nvPr>
        </p:nvSpPr>
        <p:spPr>
          <a:xfrm>
            <a:off x="685799" y="6299485"/>
            <a:ext cx="10820400" cy="184150"/>
          </a:xfrm>
        </p:spPr>
        <p:txBody>
          <a:bodyPr>
            <a:noAutofit/>
          </a:bodyPr>
          <a:lstStyle>
            <a:lvl1pPr marL="0" indent="0">
              <a:buNone/>
              <a:defRPr sz="900">
                <a:solidFill>
                  <a:schemeClr val="bg2">
                    <a:lumMod val="50000"/>
                  </a:schemeClr>
                </a:solidFill>
              </a:defRPr>
            </a:lvl1pPr>
            <a:lvl2pPr marL="457200" indent="0">
              <a:buNone/>
              <a:defRPr sz="900">
                <a:solidFill>
                  <a:schemeClr val="bg2">
                    <a:lumMod val="50000"/>
                  </a:schemeClr>
                </a:solidFill>
              </a:defRPr>
            </a:lvl2pPr>
            <a:lvl3pPr marL="914400" indent="0">
              <a:buNone/>
              <a:defRPr sz="900">
                <a:solidFill>
                  <a:schemeClr val="bg2">
                    <a:lumMod val="50000"/>
                  </a:schemeClr>
                </a:solidFill>
              </a:defRPr>
            </a:lvl3pPr>
            <a:lvl4pPr marL="1371600" indent="0">
              <a:buNone/>
              <a:defRPr sz="900">
                <a:solidFill>
                  <a:schemeClr val="bg2">
                    <a:lumMod val="50000"/>
                  </a:schemeClr>
                </a:solidFill>
              </a:defRPr>
            </a:lvl4pPr>
            <a:lvl5pPr marL="1828800" indent="0">
              <a:buNone/>
              <a:defRPr sz="900">
                <a:solidFill>
                  <a:schemeClr val="bg2">
                    <a:lumMod val="50000"/>
                  </a:schemeClr>
                </a:solidFill>
              </a:defRPr>
            </a:lvl5pPr>
          </a:lstStyle>
          <a:p>
            <a:pPr lvl="0"/>
            <a:r>
              <a:rPr lang="en-US" dirty="0"/>
              <a:t>Disclosure here</a:t>
            </a:r>
          </a:p>
        </p:txBody>
      </p:sp>
    </p:spTree>
    <p:extLst>
      <p:ext uri="{BB962C8B-B14F-4D97-AF65-F5344CB8AC3E}">
        <p14:creationId xmlns:p14="http://schemas.microsoft.com/office/powerpoint/2010/main" val="11756422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Only 2">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77D08EE-729A-B744-A1EB-8FD57F4ED262}"/>
              </a:ext>
            </a:extLst>
          </p:cNvPr>
          <p:cNvSpPr/>
          <p:nvPr userDrawn="1"/>
        </p:nvSpPr>
        <p:spPr>
          <a:xfrm>
            <a:off x="0" y="6309360"/>
            <a:ext cx="12192000" cy="54864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1">
            <a:extLst>
              <a:ext uri="{FF2B5EF4-FFF2-40B4-BE49-F238E27FC236}">
                <a16:creationId xmlns:a16="http://schemas.microsoft.com/office/drawing/2014/main" id="{51A96D87-0C66-3143-90B7-A97E247E2BCD}"/>
              </a:ext>
            </a:extLst>
          </p:cNvPr>
          <p:cNvSpPr>
            <a:spLocks noGrp="1"/>
          </p:cNvSpPr>
          <p:nvPr>
            <p:ph type="title"/>
          </p:nvPr>
        </p:nvSpPr>
        <p:spPr>
          <a:xfrm>
            <a:off x="685800" y="558800"/>
            <a:ext cx="10820400" cy="587091"/>
          </a:xfrm>
        </p:spPr>
        <p:txBody>
          <a:bodyPr lIns="0" tIns="0" rIns="0" bIns="0" anchor="b">
            <a:noAutofit/>
          </a:bodyPr>
          <a:lstStyle>
            <a:lvl1pPr>
              <a:defRPr sz="3600">
                <a:solidFill>
                  <a:srgbClr val="175C7D"/>
                </a:solidFill>
              </a:defRPr>
            </a:lvl1pPr>
          </a:lstStyle>
          <a:p>
            <a:r>
              <a:rPr lang="en-US"/>
              <a:t>Click to edit Master title style</a:t>
            </a:r>
            <a:endParaRPr lang="en-US" dirty="0"/>
          </a:p>
        </p:txBody>
      </p:sp>
      <p:sp>
        <p:nvSpPr>
          <p:cNvPr id="3" name="Text Placeholder 3">
            <a:extLst>
              <a:ext uri="{FF2B5EF4-FFF2-40B4-BE49-F238E27FC236}">
                <a16:creationId xmlns:a16="http://schemas.microsoft.com/office/drawing/2014/main" id="{E7860E43-2277-D2B6-52C0-B6E19F779DCE}"/>
              </a:ext>
            </a:extLst>
          </p:cNvPr>
          <p:cNvSpPr>
            <a:spLocks noGrp="1"/>
          </p:cNvSpPr>
          <p:nvPr>
            <p:ph type="body" sz="quarter" idx="13" hasCustomPrompt="1"/>
          </p:nvPr>
        </p:nvSpPr>
        <p:spPr>
          <a:xfrm>
            <a:off x="685800" y="5998695"/>
            <a:ext cx="10820400" cy="184150"/>
          </a:xfrm>
        </p:spPr>
        <p:txBody>
          <a:bodyPr>
            <a:noAutofit/>
          </a:bodyPr>
          <a:lstStyle>
            <a:lvl1pPr marL="0" indent="0">
              <a:buNone/>
              <a:defRPr sz="900">
                <a:solidFill>
                  <a:schemeClr val="bg2">
                    <a:lumMod val="50000"/>
                  </a:schemeClr>
                </a:solidFill>
              </a:defRPr>
            </a:lvl1pPr>
            <a:lvl2pPr marL="457200" indent="0">
              <a:buNone/>
              <a:defRPr sz="900">
                <a:solidFill>
                  <a:schemeClr val="bg2">
                    <a:lumMod val="50000"/>
                  </a:schemeClr>
                </a:solidFill>
              </a:defRPr>
            </a:lvl2pPr>
            <a:lvl3pPr marL="914400" indent="0">
              <a:buNone/>
              <a:defRPr sz="900">
                <a:solidFill>
                  <a:schemeClr val="bg2">
                    <a:lumMod val="50000"/>
                  </a:schemeClr>
                </a:solidFill>
              </a:defRPr>
            </a:lvl3pPr>
            <a:lvl4pPr marL="1371600" indent="0">
              <a:buNone/>
              <a:defRPr sz="900">
                <a:solidFill>
                  <a:schemeClr val="bg2">
                    <a:lumMod val="50000"/>
                  </a:schemeClr>
                </a:solidFill>
              </a:defRPr>
            </a:lvl4pPr>
            <a:lvl5pPr marL="1828800" indent="0">
              <a:buNone/>
              <a:defRPr sz="900">
                <a:solidFill>
                  <a:schemeClr val="bg2">
                    <a:lumMod val="50000"/>
                  </a:schemeClr>
                </a:solidFill>
              </a:defRPr>
            </a:lvl5pPr>
          </a:lstStyle>
          <a:p>
            <a:pPr lvl="0"/>
            <a:r>
              <a:rPr lang="en-US" dirty="0"/>
              <a:t>Disclosure here</a:t>
            </a:r>
          </a:p>
        </p:txBody>
      </p:sp>
    </p:spTree>
    <p:extLst>
      <p:ext uri="{BB962C8B-B14F-4D97-AF65-F5344CB8AC3E}">
        <p14:creationId xmlns:p14="http://schemas.microsoft.com/office/powerpoint/2010/main" val="9491384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Bullets 1">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2130152"/>
            <a:ext cx="10820400" cy="3270909"/>
          </a:xfrm>
        </p:spPr>
        <p:txBody>
          <a:bodyPr lIns="0" tIns="0" rIns="0" bIns="0">
            <a:noAutofit/>
          </a:bodyPr>
          <a:lstStyle>
            <a:lvl1pPr marL="285750" indent="-285750">
              <a:buFont typeface="Wingdings" panose="05000000000000000000" pitchFamily="2" charset="2"/>
              <a:buChar char="§"/>
              <a:defRPr sz="1800">
                <a:solidFill>
                  <a:srgbClr val="363838"/>
                </a:solidFill>
              </a:defRPr>
            </a:lvl1pPr>
            <a:lvl2pPr marL="742950" indent="-285750">
              <a:buFont typeface="Wingdings" panose="05000000000000000000" pitchFamily="2" charset="2"/>
              <a:buChar char="§"/>
              <a:defRPr sz="1800">
                <a:solidFill>
                  <a:srgbClr val="363838"/>
                </a:solidFill>
              </a:defRPr>
            </a:lvl2pPr>
            <a:lvl3pPr marL="1200150" indent="-285750">
              <a:buFont typeface="Wingdings" panose="05000000000000000000" pitchFamily="2" charset="2"/>
              <a:buChar char="§"/>
              <a:defRPr sz="1800">
                <a:solidFill>
                  <a:srgbClr val="363838"/>
                </a:solidFill>
              </a:defRPr>
            </a:lvl3pPr>
            <a:lvl4pPr marL="1657350" indent="-285750">
              <a:buFont typeface="Wingdings" panose="05000000000000000000" pitchFamily="2" charset="2"/>
              <a:buChar char="§"/>
              <a:defRPr sz="1800">
                <a:solidFill>
                  <a:srgbClr val="363838"/>
                </a:solidFill>
              </a:defRPr>
            </a:lvl4pPr>
            <a:lvl5pPr marL="2114550" indent="-285750">
              <a:buFont typeface="Wingdings" panose="05000000000000000000" pitchFamily="2" charset="2"/>
              <a:buChar char="§"/>
              <a:defRPr sz="1800">
                <a:solidFill>
                  <a:srgbClr val="363838"/>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0923884F-4F43-1C4E-B708-4A1B7D0481F6}"/>
              </a:ext>
            </a:extLst>
          </p:cNvPr>
          <p:cNvSpPr>
            <a:spLocks noGrp="1"/>
          </p:cNvSpPr>
          <p:nvPr>
            <p:ph type="body" sz="quarter" idx="12" hasCustomPrompt="1"/>
          </p:nvPr>
        </p:nvSpPr>
        <p:spPr>
          <a:xfrm>
            <a:off x="685800" y="1581869"/>
            <a:ext cx="10820400" cy="484187"/>
          </a:xfrm>
        </p:spPr>
        <p:txBody>
          <a:bodyPr lIns="0" tIns="0" rIns="0" bIns="0">
            <a:normAutofit/>
          </a:bodyPr>
          <a:lstStyle>
            <a:lvl1pPr marL="0" indent="0">
              <a:buNone/>
              <a:defRPr sz="2000" b="1">
                <a:solidFill>
                  <a:srgbClr val="363838"/>
                </a:solidFill>
              </a:defRPr>
            </a:lvl1pPr>
          </a:lstStyle>
          <a:p>
            <a:pPr lvl="0"/>
            <a:r>
              <a:rPr lang="en-US" dirty="0"/>
              <a:t>Subhead</a:t>
            </a:r>
          </a:p>
        </p:txBody>
      </p:sp>
      <p:sp>
        <p:nvSpPr>
          <p:cNvPr id="6" name="Title 1">
            <a:extLst>
              <a:ext uri="{FF2B5EF4-FFF2-40B4-BE49-F238E27FC236}">
                <a16:creationId xmlns:a16="http://schemas.microsoft.com/office/drawing/2014/main" id="{CF277761-0252-B349-9080-5178F32F4D37}"/>
              </a:ext>
            </a:extLst>
          </p:cNvPr>
          <p:cNvSpPr>
            <a:spLocks noGrp="1"/>
          </p:cNvSpPr>
          <p:nvPr>
            <p:ph type="title"/>
          </p:nvPr>
        </p:nvSpPr>
        <p:spPr>
          <a:xfrm>
            <a:off x="685799" y="558800"/>
            <a:ext cx="10820399" cy="597976"/>
          </a:xfrm>
        </p:spPr>
        <p:txBody>
          <a:bodyPr lIns="0" tIns="0" rIns="0" bIns="0" anchor="b">
            <a:noAutofit/>
          </a:bodyPr>
          <a:lstStyle>
            <a:lvl1pPr>
              <a:defRPr sz="3600">
                <a:solidFill>
                  <a:srgbClr val="175C7D"/>
                </a:solidFill>
              </a:defRPr>
            </a:lvl1p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C5169909-A5DA-43B5-AD50-C8604F75A3E7}"/>
              </a:ext>
            </a:extLst>
          </p:cNvPr>
          <p:cNvSpPr>
            <a:spLocks noGrp="1"/>
          </p:cNvSpPr>
          <p:nvPr>
            <p:ph type="body" sz="quarter" idx="13" hasCustomPrompt="1"/>
          </p:nvPr>
        </p:nvSpPr>
        <p:spPr>
          <a:xfrm>
            <a:off x="685799" y="6299485"/>
            <a:ext cx="10820400" cy="184150"/>
          </a:xfrm>
        </p:spPr>
        <p:txBody>
          <a:bodyPr>
            <a:noAutofit/>
          </a:bodyPr>
          <a:lstStyle>
            <a:lvl1pPr marL="0" indent="0">
              <a:buNone/>
              <a:defRPr sz="900">
                <a:solidFill>
                  <a:schemeClr val="bg2">
                    <a:lumMod val="50000"/>
                  </a:schemeClr>
                </a:solidFill>
              </a:defRPr>
            </a:lvl1pPr>
            <a:lvl2pPr marL="457200" indent="0">
              <a:buNone/>
              <a:defRPr sz="900">
                <a:solidFill>
                  <a:schemeClr val="bg2">
                    <a:lumMod val="50000"/>
                  </a:schemeClr>
                </a:solidFill>
              </a:defRPr>
            </a:lvl2pPr>
            <a:lvl3pPr marL="914400" indent="0">
              <a:buNone/>
              <a:defRPr sz="900">
                <a:solidFill>
                  <a:schemeClr val="bg2">
                    <a:lumMod val="50000"/>
                  </a:schemeClr>
                </a:solidFill>
              </a:defRPr>
            </a:lvl3pPr>
            <a:lvl4pPr marL="1371600" indent="0">
              <a:buNone/>
              <a:defRPr sz="900">
                <a:solidFill>
                  <a:schemeClr val="bg2">
                    <a:lumMod val="50000"/>
                  </a:schemeClr>
                </a:solidFill>
              </a:defRPr>
            </a:lvl4pPr>
            <a:lvl5pPr marL="1828800" indent="0">
              <a:buNone/>
              <a:defRPr sz="900">
                <a:solidFill>
                  <a:schemeClr val="bg2">
                    <a:lumMod val="50000"/>
                  </a:schemeClr>
                </a:solidFill>
              </a:defRPr>
            </a:lvl5pPr>
          </a:lstStyle>
          <a:p>
            <a:pPr lvl="0"/>
            <a:r>
              <a:rPr lang="en-US" dirty="0"/>
              <a:t>Disclosure here</a:t>
            </a:r>
          </a:p>
        </p:txBody>
      </p:sp>
    </p:spTree>
    <p:extLst>
      <p:ext uri="{BB962C8B-B14F-4D97-AF65-F5344CB8AC3E}">
        <p14:creationId xmlns:p14="http://schemas.microsoft.com/office/powerpoint/2010/main" val="18545313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Bullets 4">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4E9B36B-1A13-8C48-B7BE-5240844101A3}"/>
              </a:ext>
            </a:extLst>
          </p:cNvPr>
          <p:cNvSpPr/>
          <p:nvPr userDrawn="1"/>
        </p:nvSpPr>
        <p:spPr>
          <a:xfrm>
            <a:off x="0" y="6309360"/>
            <a:ext cx="12192000" cy="54864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itle 1">
            <a:extLst>
              <a:ext uri="{FF2B5EF4-FFF2-40B4-BE49-F238E27FC236}">
                <a16:creationId xmlns:a16="http://schemas.microsoft.com/office/drawing/2014/main" id="{FC8E03FA-BA3C-CE4A-9AF9-B4CE4E6CE62D}"/>
              </a:ext>
            </a:extLst>
          </p:cNvPr>
          <p:cNvSpPr>
            <a:spLocks noGrp="1"/>
          </p:cNvSpPr>
          <p:nvPr>
            <p:ph type="title"/>
          </p:nvPr>
        </p:nvSpPr>
        <p:spPr>
          <a:xfrm>
            <a:off x="685799" y="558801"/>
            <a:ext cx="10820400" cy="597976"/>
          </a:xfrm>
        </p:spPr>
        <p:txBody>
          <a:bodyPr lIns="0" tIns="0" rIns="0" bIns="0" anchor="b">
            <a:noAutofit/>
          </a:bodyPr>
          <a:lstStyle>
            <a:lvl1pPr>
              <a:defRPr sz="3600">
                <a:solidFill>
                  <a:srgbClr val="175C7D"/>
                </a:solidFill>
              </a:defRPr>
            </a:lvl1pPr>
          </a:lstStyle>
          <a:p>
            <a:r>
              <a:rPr lang="en-US"/>
              <a:t>Click to edit Master title style</a:t>
            </a:r>
            <a:endParaRPr lang="en-US" dirty="0"/>
          </a:p>
        </p:txBody>
      </p:sp>
      <p:sp>
        <p:nvSpPr>
          <p:cNvPr id="13" name="Content Placeholder 2">
            <a:extLst>
              <a:ext uri="{FF2B5EF4-FFF2-40B4-BE49-F238E27FC236}">
                <a16:creationId xmlns:a16="http://schemas.microsoft.com/office/drawing/2014/main" id="{79004B2E-981E-294B-B572-3774F3DE8AA7}"/>
              </a:ext>
            </a:extLst>
          </p:cNvPr>
          <p:cNvSpPr>
            <a:spLocks noGrp="1"/>
          </p:cNvSpPr>
          <p:nvPr>
            <p:ph idx="1"/>
          </p:nvPr>
        </p:nvSpPr>
        <p:spPr>
          <a:xfrm>
            <a:off x="685800" y="2130152"/>
            <a:ext cx="10820400" cy="3270909"/>
          </a:xfrm>
        </p:spPr>
        <p:txBody>
          <a:bodyPr lIns="0" tIns="0" rIns="0" bIns="0">
            <a:noAutofit/>
          </a:bodyPr>
          <a:lstStyle>
            <a:lvl1pPr marL="285750" indent="-285750">
              <a:buFont typeface="Wingdings" panose="05000000000000000000" pitchFamily="2" charset="2"/>
              <a:buChar char="§"/>
              <a:defRPr sz="1800">
                <a:solidFill>
                  <a:srgbClr val="363838"/>
                </a:solidFill>
              </a:defRPr>
            </a:lvl1pPr>
            <a:lvl2pPr marL="742950" indent="-285750">
              <a:buFont typeface="Wingdings" panose="05000000000000000000" pitchFamily="2" charset="2"/>
              <a:buChar char="§"/>
              <a:defRPr sz="1800">
                <a:solidFill>
                  <a:srgbClr val="363838"/>
                </a:solidFill>
              </a:defRPr>
            </a:lvl2pPr>
            <a:lvl3pPr marL="1200150" indent="-285750">
              <a:buFont typeface="Wingdings" panose="05000000000000000000" pitchFamily="2" charset="2"/>
              <a:buChar char="§"/>
              <a:defRPr sz="1800">
                <a:solidFill>
                  <a:srgbClr val="363838"/>
                </a:solidFill>
              </a:defRPr>
            </a:lvl3pPr>
            <a:lvl4pPr marL="1657350" indent="-285750">
              <a:buFont typeface="Wingdings" panose="05000000000000000000" pitchFamily="2" charset="2"/>
              <a:buChar char="§"/>
              <a:defRPr sz="1800">
                <a:solidFill>
                  <a:srgbClr val="363838"/>
                </a:solidFill>
              </a:defRPr>
            </a:lvl4pPr>
            <a:lvl5pPr marL="2114550" indent="-285750">
              <a:buFont typeface="Wingdings" panose="05000000000000000000" pitchFamily="2" charset="2"/>
              <a:buChar char="§"/>
              <a:defRPr sz="1800">
                <a:solidFill>
                  <a:srgbClr val="363838"/>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Text Placeholder 4">
            <a:extLst>
              <a:ext uri="{FF2B5EF4-FFF2-40B4-BE49-F238E27FC236}">
                <a16:creationId xmlns:a16="http://schemas.microsoft.com/office/drawing/2014/main" id="{809F864A-12DB-9D45-8430-18B309067670}"/>
              </a:ext>
            </a:extLst>
          </p:cNvPr>
          <p:cNvSpPr>
            <a:spLocks noGrp="1"/>
          </p:cNvSpPr>
          <p:nvPr>
            <p:ph type="body" sz="quarter" idx="12" hasCustomPrompt="1"/>
          </p:nvPr>
        </p:nvSpPr>
        <p:spPr>
          <a:xfrm>
            <a:off x="685800" y="1581869"/>
            <a:ext cx="10820400" cy="484187"/>
          </a:xfrm>
        </p:spPr>
        <p:txBody>
          <a:bodyPr lIns="0" tIns="0" rIns="0" bIns="0">
            <a:normAutofit/>
          </a:bodyPr>
          <a:lstStyle>
            <a:lvl1pPr marL="0" indent="0">
              <a:buNone/>
              <a:defRPr sz="2000" b="1">
                <a:solidFill>
                  <a:srgbClr val="363838"/>
                </a:solidFill>
              </a:defRPr>
            </a:lvl1pPr>
          </a:lstStyle>
          <a:p>
            <a:pPr lvl="0"/>
            <a:r>
              <a:rPr lang="en-US" dirty="0"/>
              <a:t>Subhead</a:t>
            </a:r>
          </a:p>
        </p:txBody>
      </p:sp>
      <p:sp>
        <p:nvSpPr>
          <p:cNvPr id="2" name="Text Placeholder 3">
            <a:extLst>
              <a:ext uri="{FF2B5EF4-FFF2-40B4-BE49-F238E27FC236}">
                <a16:creationId xmlns:a16="http://schemas.microsoft.com/office/drawing/2014/main" id="{B2BBAF5D-C456-1077-BE8B-25FA2EEAED76}"/>
              </a:ext>
            </a:extLst>
          </p:cNvPr>
          <p:cNvSpPr>
            <a:spLocks noGrp="1"/>
          </p:cNvSpPr>
          <p:nvPr>
            <p:ph type="body" sz="quarter" idx="13" hasCustomPrompt="1"/>
          </p:nvPr>
        </p:nvSpPr>
        <p:spPr>
          <a:xfrm>
            <a:off x="685799" y="6011809"/>
            <a:ext cx="10820400" cy="184150"/>
          </a:xfrm>
        </p:spPr>
        <p:txBody>
          <a:bodyPr>
            <a:noAutofit/>
          </a:bodyPr>
          <a:lstStyle>
            <a:lvl1pPr marL="0" indent="0">
              <a:buNone/>
              <a:defRPr sz="900">
                <a:solidFill>
                  <a:schemeClr val="bg2">
                    <a:lumMod val="50000"/>
                  </a:schemeClr>
                </a:solidFill>
              </a:defRPr>
            </a:lvl1pPr>
            <a:lvl2pPr marL="457200" indent="0">
              <a:buNone/>
              <a:defRPr sz="900">
                <a:solidFill>
                  <a:schemeClr val="bg2">
                    <a:lumMod val="50000"/>
                  </a:schemeClr>
                </a:solidFill>
              </a:defRPr>
            </a:lvl2pPr>
            <a:lvl3pPr marL="914400" indent="0">
              <a:buNone/>
              <a:defRPr sz="900">
                <a:solidFill>
                  <a:schemeClr val="bg2">
                    <a:lumMod val="50000"/>
                  </a:schemeClr>
                </a:solidFill>
              </a:defRPr>
            </a:lvl3pPr>
            <a:lvl4pPr marL="1371600" indent="0">
              <a:buNone/>
              <a:defRPr sz="900">
                <a:solidFill>
                  <a:schemeClr val="bg2">
                    <a:lumMod val="50000"/>
                  </a:schemeClr>
                </a:solidFill>
              </a:defRPr>
            </a:lvl4pPr>
            <a:lvl5pPr marL="1828800" indent="0">
              <a:buNone/>
              <a:defRPr sz="900">
                <a:solidFill>
                  <a:schemeClr val="bg2">
                    <a:lumMod val="50000"/>
                  </a:schemeClr>
                </a:solidFill>
              </a:defRPr>
            </a:lvl5pPr>
          </a:lstStyle>
          <a:p>
            <a:pPr lvl="0"/>
            <a:r>
              <a:rPr lang="en-US" dirty="0"/>
              <a:t>Disclosure here</a:t>
            </a:r>
          </a:p>
        </p:txBody>
      </p:sp>
    </p:spTree>
    <p:extLst>
      <p:ext uri="{BB962C8B-B14F-4D97-AF65-F5344CB8AC3E}">
        <p14:creationId xmlns:p14="http://schemas.microsoft.com/office/powerpoint/2010/main" val="2310679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Bullets 3">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090720A-C799-2C42-834B-FA5E3733AB55}"/>
              </a:ext>
            </a:extLst>
          </p:cNvPr>
          <p:cNvSpPr/>
          <p:nvPr userDrawn="1"/>
        </p:nvSpPr>
        <p:spPr>
          <a:xfrm>
            <a:off x="0" y="6309360"/>
            <a:ext cx="12192000" cy="5486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itle 1">
            <a:extLst>
              <a:ext uri="{FF2B5EF4-FFF2-40B4-BE49-F238E27FC236}">
                <a16:creationId xmlns:a16="http://schemas.microsoft.com/office/drawing/2014/main" id="{D1758ADE-99E6-0A4E-A7B5-05D354478F2E}"/>
              </a:ext>
            </a:extLst>
          </p:cNvPr>
          <p:cNvSpPr>
            <a:spLocks noGrp="1"/>
          </p:cNvSpPr>
          <p:nvPr>
            <p:ph type="title"/>
          </p:nvPr>
        </p:nvSpPr>
        <p:spPr>
          <a:xfrm>
            <a:off x="685799" y="558799"/>
            <a:ext cx="10820400" cy="597977"/>
          </a:xfrm>
        </p:spPr>
        <p:txBody>
          <a:bodyPr lIns="0" tIns="0" rIns="0" bIns="0" anchor="b">
            <a:noAutofit/>
          </a:bodyPr>
          <a:lstStyle>
            <a:lvl1pPr>
              <a:defRPr sz="3600">
                <a:solidFill>
                  <a:srgbClr val="175C7D"/>
                </a:solidFill>
              </a:defRPr>
            </a:lvl1pPr>
          </a:lstStyle>
          <a:p>
            <a:r>
              <a:rPr lang="en-US"/>
              <a:t>Click to edit Master title style</a:t>
            </a:r>
            <a:endParaRPr lang="en-US" dirty="0"/>
          </a:p>
        </p:txBody>
      </p:sp>
      <p:sp>
        <p:nvSpPr>
          <p:cNvPr id="10" name="Content Placeholder 2">
            <a:extLst>
              <a:ext uri="{FF2B5EF4-FFF2-40B4-BE49-F238E27FC236}">
                <a16:creationId xmlns:a16="http://schemas.microsoft.com/office/drawing/2014/main" id="{9D58620C-592B-1243-8BF5-EE3A8D73D2F6}"/>
              </a:ext>
            </a:extLst>
          </p:cNvPr>
          <p:cNvSpPr>
            <a:spLocks noGrp="1"/>
          </p:cNvSpPr>
          <p:nvPr>
            <p:ph idx="1"/>
          </p:nvPr>
        </p:nvSpPr>
        <p:spPr>
          <a:xfrm>
            <a:off x="685800" y="2130152"/>
            <a:ext cx="10820400" cy="3270909"/>
          </a:xfrm>
        </p:spPr>
        <p:txBody>
          <a:bodyPr lIns="0" tIns="0" rIns="0" bIns="0">
            <a:noAutofit/>
          </a:bodyPr>
          <a:lstStyle>
            <a:lvl1pPr marL="285750" indent="-285750">
              <a:buFont typeface="Wingdings" panose="05000000000000000000" pitchFamily="2" charset="2"/>
              <a:buChar char="§"/>
              <a:defRPr sz="1800">
                <a:solidFill>
                  <a:srgbClr val="363838"/>
                </a:solidFill>
              </a:defRPr>
            </a:lvl1pPr>
            <a:lvl2pPr marL="742950" indent="-285750">
              <a:buFont typeface="Wingdings" panose="05000000000000000000" pitchFamily="2" charset="2"/>
              <a:buChar char="§"/>
              <a:defRPr sz="1800">
                <a:solidFill>
                  <a:srgbClr val="363838"/>
                </a:solidFill>
              </a:defRPr>
            </a:lvl2pPr>
            <a:lvl3pPr marL="1200150" indent="-285750">
              <a:buFont typeface="Wingdings" panose="05000000000000000000" pitchFamily="2" charset="2"/>
              <a:buChar char="§"/>
              <a:defRPr sz="1800">
                <a:solidFill>
                  <a:srgbClr val="363838"/>
                </a:solidFill>
              </a:defRPr>
            </a:lvl3pPr>
            <a:lvl4pPr marL="1657350" indent="-285750">
              <a:buFont typeface="Wingdings" panose="05000000000000000000" pitchFamily="2" charset="2"/>
              <a:buChar char="§"/>
              <a:defRPr sz="1800">
                <a:solidFill>
                  <a:srgbClr val="363838"/>
                </a:solidFill>
              </a:defRPr>
            </a:lvl4pPr>
            <a:lvl5pPr marL="2114550" indent="-285750">
              <a:buFont typeface="Wingdings" panose="05000000000000000000" pitchFamily="2" charset="2"/>
              <a:buChar char="§"/>
              <a:defRPr sz="1800">
                <a:solidFill>
                  <a:srgbClr val="363838"/>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a:extLst>
              <a:ext uri="{FF2B5EF4-FFF2-40B4-BE49-F238E27FC236}">
                <a16:creationId xmlns:a16="http://schemas.microsoft.com/office/drawing/2014/main" id="{ADFF73D3-065B-0242-AC71-53D8D627108D}"/>
              </a:ext>
            </a:extLst>
          </p:cNvPr>
          <p:cNvSpPr>
            <a:spLocks noGrp="1"/>
          </p:cNvSpPr>
          <p:nvPr>
            <p:ph type="body" sz="quarter" idx="12" hasCustomPrompt="1"/>
          </p:nvPr>
        </p:nvSpPr>
        <p:spPr>
          <a:xfrm>
            <a:off x="685800" y="1581869"/>
            <a:ext cx="10820400" cy="484187"/>
          </a:xfrm>
        </p:spPr>
        <p:txBody>
          <a:bodyPr lIns="0" tIns="0" rIns="0" bIns="0">
            <a:normAutofit/>
          </a:bodyPr>
          <a:lstStyle>
            <a:lvl1pPr marL="0" indent="0">
              <a:buNone/>
              <a:defRPr sz="2000" b="1">
                <a:solidFill>
                  <a:srgbClr val="363838"/>
                </a:solidFill>
              </a:defRPr>
            </a:lvl1pPr>
          </a:lstStyle>
          <a:p>
            <a:pPr lvl="0"/>
            <a:r>
              <a:rPr lang="en-US" dirty="0"/>
              <a:t>Subhead</a:t>
            </a:r>
          </a:p>
        </p:txBody>
      </p:sp>
      <p:sp>
        <p:nvSpPr>
          <p:cNvPr id="7" name="Text Placeholder 3">
            <a:extLst>
              <a:ext uri="{FF2B5EF4-FFF2-40B4-BE49-F238E27FC236}">
                <a16:creationId xmlns:a16="http://schemas.microsoft.com/office/drawing/2014/main" id="{FBC3FE8D-5CEA-404D-B470-22A7420BD304}"/>
              </a:ext>
            </a:extLst>
          </p:cNvPr>
          <p:cNvSpPr>
            <a:spLocks noGrp="1"/>
          </p:cNvSpPr>
          <p:nvPr>
            <p:ph type="body" sz="quarter" idx="13" hasCustomPrompt="1"/>
          </p:nvPr>
        </p:nvSpPr>
        <p:spPr>
          <a:xfrm>
            <a:off x="685799" y="6011809"/>
            <a:ext cx="10820400" cy="184150"/>
          </a:xfrm>
        </p:spPr>
        <p:txBody>
          <a:bodyPr>
            <a:noAutofit/>
          </a:bodyPr>
          <a:lstStyle>
            <a:lvl1pPr marL="0" indent="0">
              <a:buNone/>
              <a:defRPr sz="900">
                <a:solidFill>
                  <a:schemeClr val="bg2">
                    <a:lumMod val="50000"/>
                  </a:schemeClr>
                </a:solidFill>
              </a:defRPr>
            </a:lvl1pPr>
            <a:lvl2pPr marL="457200" indent="0">
              <a:buNone/>
              <a:defRPr sz="900">
                <a:solidFill>
                  <a:schemeClr val="bg2">
                    <a:lumMod val="50000"/>
                  </a:schemeClr>
                </a:solidFill>
              </a:defRPr>
            </a:lvl2pPr>
            <a:lvl3pPr marL="914400" indent="0">
              <a:buNone/>
              <a:defRPr sz="900">
                <a:solidFill>
                  <a:schemeClr val="bg2">
                    <a:lumMod val="50000"/>
                  </a:schemeClr>
                </a:solidFill>
              </a:defRPr>
            </a:lvl3pPr>
            <a:lvl4pPr marL="1371600" indent="0">
              <a:buNone/>
              <a:defRPr sz="900">
                <a:solidFill>
                  <a:schemeClr val="bg2">
                    <a:lumMod val="50000"/>
                  </a:schemeClr>
                </a:solidFill>
              </a:defRPr>
            </a:lvl4pPr>
            <a:lvl5pPr marL="1828800" indent="0">
              <a:buNone/>
              <a:defRPr sz="900">
                <a:solidFill>
                  <a:schemeClr val="bg2">
                    <a:lumMod val="50000"/>
                  </a:schemeClr>
                </a:solidFill>
              </a:defRPr>
            </a:lvl5pPr>
          </a:lstStyle>
          <a:p>
            <a:pPr lvl="0"/>
            <a:r>
              <a:rPr lang="en-US" dirty="0"/>
              <a:t>Disclosure here</a:t>
            </a:r>
          </a:p>
        </p:txBody>
      </p:sp>
    </p:spTree>
    <p:extLst>
      <p:ext uri="{BB962C8B-B14F-4D97-AF65-F5344CB8AC3E}">
        <p14:creationId xmlns:p14="http://schemas.microsoft.com/office/powerpoint/2010/main" val="12537583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Content 1">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1593439"/>
            <a:ext cx="10820399" cy="3818773"/>
          </a:xfrm>
        </p:spPr>
        <p:txBody>
          <a:bodyPr lIns="0" tIns="0" rIns="0" bIns="0">
            <a:noAutofit/>
          </a:bodyPr>
          <a:lstStyle>
            <a:lvl1pPr marL="285750" indent="-285750">
              <a:buFont typeface="Wingdings" panose="05000000000000000000" pitchFamily="2" charset="2"/>
              <a:buChar char="§"/>
              <a:defRPr sz="1800">
                <a:solidFill>
                  <a:srgbClr val="363838"/>
                </a:solidFill>
              </a:defRPr>
            </a:lvl1pPr>
            <a:lvl2pPr marL="742950" indent="-285750">
              <a:buFont typeface="Wingdings" panose="05000000000000000000" pitchFamily="2" charset="2"/>
              <a:buChar char="§"/>
              <a:defRPr sz="1800">
                <a:solidFill>
                  <a:srgbClr val="363838"/>
                </a:solidFill>
              </a:defRPr>
            </a:lvl2pPr>
            <a:lvl3pPr marL="1200150" indent="-285750">
              <a:buFont typeface="Wingdings" panose="05000000000000000000" pitchFamily="2" charset="2"/>
              <a:buChar char="§"/>
              <a:defRPr sz="1800">
                <a:solidFill>
                  <a:srgbClr val="363838"/>
                </a:solidFill>
              </a:defRPr>
            </a:lvl3pPr>
            <a:lvl4pPr marL="1657350" indent="-285750">
              <a:buFont typeface="Wingdings" panose="05000000000000000000" pitchFamily="2" charset="2"/>
              <a:buChar char="§"/>
              <a:defRPr sz="1800">
                <a:solidFill>
                  <a:srgbClr val="363838"/>
                </a:solidFill>
              </a:defRPr>
            </a:lvl4pPr>
            <a:lvl5pPr marL="2114550" indent="-285750">
              <a:buFont typeface="Wingdings" panose="05000000000000000000" pitchFamily="2" charset="2"/>
              <a:buChar char="§"/>
              <a:defRPr sz="1800">
                <a:solidFill>
                  <a:srgbClr val="363838"/>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itle 1">
            <a:extLst>
              <a:ext uri="{FF2B5EF4-FFF2-40B4-BE49-F238E27FC236}">
                <a16:creationId xmlns:a16="http://schemas.microsoft.com/office/drawing/2014/main" id="{EC73CDB1-BF0B-B749-BB6C-B29B704A74D2}"/>
              </a:ext>
            </a:extLst>
          </p:cNvPr>
          <p:cNvSpPr>
            <a:spLocks noGrp="1"/>
          </p:cNvSpPr>
          <p:nvPr>
            <p:ph type="title"/>
          </p:nvPr>
        </p:nvSpPr>
        <p:spPr>
          <a:xfrm>
            <a:off x="685799" y="558799"/>
            <a:ext cx="10820399" cy="597977"/>
          </a:xfrm>
        </p:spPr>
        <p:txBody>
          <a:bodyPr lIns="0" tIns="0" rIns="0" bIns="0" anchor="b">
            <a:noAutofit/>
          </a:bodyPr>
          <a:lstStyle>
            <a:lvl1pPr>
              <a:defRPr sz="3600">
                <a:solidFill>
                  <a:srgbClr val="175C7D"/>
                </a:solidFill>
              </a:defRPr>
            </a:lvl1pPr>
          </a:lstStyle>
          <a:p>
            <a:r>
              <a:rPr lang="en-US"/>
              <a:t>Click to edit Master title style</a:t>
            </a:r>
            <a:endParaRPr lang="en-US" dirty="0"/>
          </a:p>
        </p:txBody>
      </p:sp>
      <p:sp>
        <p:nvSpPr>
          <p:cNvPr id="5" name="Text Placeholder 3">
            <a:extLst>
              <a:ext uri="{FF2B5EF4-FFF2-40B4-BE49-F238E27FC236}">
                <a16:creationId xmlns:a16="http://schemas.microsoft.com/office/drawing/2014/main" id="{FD2A706D-65E0-4AFD-BC54-0C970B7F3B20}"/>
              </a:ext>
            </a:extLst>
          </p:cNvPr>
          <p:cNvSpPr>
            <a:spLocks noGrp="1"/>
          </p:cNvSpPr>
          <p:nvPr>
            <p:ph type="body" sz="quarter" idx="13" hasCustomPrompt="1"/>
          </p:nvPr>
        </p:nvSpPr>
        <p:spPr>
          <a:xfrm>
            <a:off x="685799" y="6299485"/>
            <a:ext cx="10820400" cy="184150"/>
          </a:xfrm>
        </p:spPr>
        <p:txBody>
          <a:bodyPr>
            <a:noAutofit/>
          </a:bodyPr>
          <a:lstStyle>
            <a:lvl1pPr marL="0" indent="0">
              <a:buNone/>
              <a:defRPr sz="900">
                <a:solidFill>
                  <a:schemeClr val="bg2">
                    <a:lumMod val="50000"/>
                  </a:schemeClr>
                </a:solidFill>
              </a:defRPr>
            </a:lvl1pPr>
            <a:lvl2pPr marL="457200" indent="0">
              <a:buNone/>
              <a:defRPr sz="900">
                <a:solidFill>
                  <a:schemeClr val="bg2">
                    <a:lumMod val="50000"/>
                  </a:schemeClr>
                </a:solidFill>
              </a:defRPr>
            </a:lvl2pPr>
            <a:lvl3pPr marL="914400" indent="0">
              <a:buNone/>
              <a:defRPr sz="900">
                <a:solidFill>
                  <a:schemeClr val="bg2">
                    <a:lumMod val="50000"/>
                  </a:schemeClr>
                </a:solidFill>
              </a:defRPr>
            </a:lvl3pPr>
            <a:lvl4pPr marL="1371600" indent="0">
              <a:buNone/>
              <a:defRPr sz="900">
                <a:solidFill>
                  <a:schemeClr val="bg2">
                    <a:lumMod val="50000"/>
                  </a:schemeClr>
                </a:solidFill>
              </a:defRPr>
            </a:lvl4pPr>
            <a:lvl5pPr marL="1828800" indent="0">
              <a:buNone/>
              <a:defRPr sz="900">
                <a:solidFill>
                  <a:schemeClr val="bg2">
                    <a:lumMod val="50000"/>
                  </a:schemeClr>
                </a:solidFill>
              </a:defRPr>
            </a:lvl5pPr>
          </a:lstStyle>
          <a:p>
            <a:pPr lvl="0"/>
            <a:r>
              <a:rPr lang="en-US" dirty="0"/>
              <a:t>Disclosure here</a:t>
            </a:r>
          </a:p>
        </p:txBody>
      </p:sp>
    </p:spTree>
    <p:extLst>
      <p:ext uri="{BB962C8B-B14F-4D97-AF65-F5344CB8AC3E}">
        <p14:creationId xmlns:p14="http://schemas.microsoft.com/office/powerpoint/2010/main" val="35650115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Content 3">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87D6A83-1AC1-3F4F-B286-E33B35CEFA3F}"/>
              </a:ext>
            </a:extLst>
          </p:cNvPr>
          <p:cNvSpPr>
            <a:spLocks noGrp="1"/>
          </p:cNvSpPr>
          <p:nvPr>
            <p:ph type="title"/>
          </p:nvPr>
        </p:nvSpPr>
        <p:spPr>
          <a:xfrm>
            <a:off x="685799" y="558799"/>
            <a:ext cx="10820399" cy="597978"/>
          </a:xfrm>
        </p:spPr>
        <p:txBody>
          <a:bodyPr lIns="0" tIns="0" rIns="0" bIns="0" anchor="b">
            <a:noAutofit/>
          </a:bodyPr>
          <a:lstStyle>
            <a:lvl1pPr>
              <a:defRPr sz="3600">
                <a:solidFill>
                  <a:srgbClr val="175C7D"/>
                </a:solidFill>
              </a:defRPr>
            </a:lvl1pPr>
          </a:lstStyle>
          <a:p>
            <a:r>
              <a:rPr lang="en-US"/>
              <a:t>Click to edit Master title style</a:t>
            </a:r>
            <a:endParaRPr lang="en-US" dirty="0"/>
          </a:p>
        </p:txBody>
      </p:sp>
      <p:sp>
        <p:nvSpPr>
          <p:cNvPr id="8" name="Content Placeholder 2">
            <a:extLst>
              <a:ext uri="{FF2B5EF4-FFF2-40B4-BE49-F238E27FC236}">
                <a16:creationId xmlns:a16="http://schemas.microsoft.com/office/drawing/2014/main" id="{866ABB74-E85B-E449-9734-39840EBB4098}"/>
              </a:ext>
            </a:extLst>
          </p:cNvPr>
          <p:cNvSpPr>
            <a:spLocks noGrp="1"/>
          </p:cNvSpPr>
          <p:nvPr>
            <p:ph idx="1"/>
          </p:nvPr>
        </p:nvSpPr>
        <p:spPr>
          <a:xfrm>
            <a:off x="685799" y="1593439"/>
            <a:ext cx="10820399" cy="3818773"/>
          </a:xfrm>
        </p:spPr>
        <p:txBody>
          <a:bodyPr lIns="0" tIns="0" rIns="0" bIns="0">
            <a:noAutofit/>
          </a:bodyPr>
          <a:lstStyle>
            <a:lvl1pPr marL="285750" indent="-285750">
              <a:buFont typeface="Wingdings" panose="05000000000000000000" pitchFamily="2" charset="2"/>
              <a:buChar char="§"/>
              <a:defRPr sz="1800">
                <a:solidFill>
                  <a:srgbClr val="363838"/>
                </a:solidFill>
              </a:defRPr>
            </a:lvl1pPr>
            <a:lvl2pPr marL="742950" indent="-285750">
              <a:buFont typeface="Wingdings" panose="05000000000000000000" pitchFamily="2" charset="2"/>
              <a:buChar char="§"/>
              <a:defRPr sz="1800">
                <a:solidFill>
                  <a:srgbClr val="363838"/>
                </a:solidFill>
              </a:defRPr>
            </a:lvl2pPr>
            <a:lvl3pPr marL="1200150" indent="-285750">
              <a:buFont typeface="Wingdings" panose="05000000000000000000" pitchFamily="2" charset="2"/>
              <a:buChar char="§"/>
              <a:defRPr sz="1800">
                <a:solidFill>
                  <a:srgbClr val="363838"/>
                </a:solidFill>
              </a:defRPr>
            </a:lvl3pPr>
            <a:lvl4pPr marL="1657350" indent="-285750">
              <a:buFont typeface="Wingdings" panose="05000000000000000000" pitchFamily="2" charset="2"/>
              <a:buChar char="§"/>
              <a:defRPr sz="1800">
                <a:solidFill>
                  <a:srgbClr val="363838"/>
                </a:solidFill>
              </a:defRPr>
            </a:lvl4pPr>
            <a:lvl5pPr marL="2114550" indent="-285750">
              <a:buFont typeface="Wingdings" panose="05000000000000000000" pitchFamily="2" charset="2"/>
              <a:buChar char="§"/>
              <a:defRPr sz="1800">
                <a:solidFill>
                  <a:srgbClr val="363838"/>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Rectangle 1">
            <a:extLst>
              <a:ext uri="{FF2B5EF4-FFF2-40B4-BE49-F238E27FC236}">
                <a16:creationId xmlns:a16="http://schemas.microsoft.com/office/drawing/2014/main" id="{87D531B9-CAF1-B77E-7C3A-AA2FD98544E2}"/>
              </a:ext>
            </a:extLst>
          </p:cNvPr>
          <p:cNvSpPr/>
          <p:nvPr userDrawn="1"/>
        </p:nvSpPr>
        <p:spPr>
          <a:xfrm>
            <a:off x="0" y="6309360"/>
            <a:ext cx="12192000" cy="54864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3">
            <a:extLst>
              <a:ext uri="{FF2B5EF4-FFF2-40B4-BE49-F238E27FC236}">
                <a16:creationId xmlns:a16="http://schemas.microsoft.com/office/drawing/2014/main" id="{DE4983FE-0961-0031-75F8-CE55722C619D}"/>
              </a:ext>
            </a:extLst>
          </p:cNvPr>
          <p:cNvSpPr>
            <a:spLocks noGrp="1"/>
          </p:cNvSpPr>
          <p:nvPr>
            <p:ph type="body" sz="quarter" idx="13" hasCustomPrompt="1"/>
          </p:nvPr>
        </p:nvSpPr>
        <p:spPr>
          <a:xfrm>
            <a:off x="685799" y="6011809"/>
            <a:ext cx="10820400" cy="184150"/>
          </a:xfrm>
        </p:spPr>
        <p:txBody>
          <a:bodyPr>
            <a:noAutofit/>
          </a:bodyPr>
          <a:lstStyle>
            <a:lvl1pPr marL="0" indent="0">
              <a:buNone/>
              <a:defRPr sz="900">
                <a:solidFill>
                  <a:schemeClr val="bg2">
                    <a:lumMod val="50000"/>
                  </a:schemeClr>
                </a:solidFill>
              </a:defRPr>
            </a:lvl1pPr>
            <a:lvl2pPr marL="457200" indent="0">
              <a:buNone/>
              <a:defRPr sz="900">
                <a:solidFill>
                  <a:schemeClr val="bg2">
                    <a:lumMod val="50000"/>
                  </a:schemeClr>
                </a:solidFill>
              </a:defRPr>
            </a:lvl2pPr>
            <a:lvl3pPr marL="914400" indent="0">
              <a:buNone/>
              <a:defRPr sz="900">
                <a:solidFill>
                  <a:schemeClr val="bg2">
                    <a:lumMod val="50000"/>
                  </a:schemeClr>
                </a:solidFill>
              </a:defRPr>
            </a:lvl3pPr>
            <a:lvl4pPr marL="1371600" indent="0">
              <a:buNone/>
              <a:defRPr sz="900">
                <a:solidFill>
                  <a:schemeClr val="bg2">
                    <a:lumMod val="50000"/>
                  </a:schemeClr>
                </a:solidFill>
              </a:defRPr>
            </a:lvl4pPr>
            <a:lvl5pPr marL="1828800" indent="0">
              <a:buNone/>
              <a:defRPr sz="900">
                <a:solidFill>
                  <a:schemeClr val="bg2">
                    <a:lumMod val="50000"/>
                  </a:schemeClr>
                </a:solidFill>
              </a:defRPr>
            </a:lvl5pPr>
          </a:lstStyle>
          <a:p>
            <a:pPr lvl="0"/>
            <a:r>
              <a:rPr lang="en-US" dirty="0"/>
              <a:t>Disclosure here</a:t>
            </a:r>
          </a:p>
        </p:txBody>
      </p:sp>
    </p:spTree>
    <p:extLst>
      <p:ext uri="{BB962C8B-B14F-4D97-AF65-F5344CB8AC3E}">
        <p14:creationId xmlns:p14="http://schemas.microsoft.com/office/powerpoint/2010/main" val="81027958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Two Columns 1">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2243857"/>
            <a:ext cx="5067520" cy="3157205"/>
          </a:xfrm>
        </p:spPr>
        <p:txBody>
          <a:bodyPr lIns="0" tIns="0" rIns="0" bIns="0">
            <a:noAutofit/>
          </a:bodyPr>
          <a:lstStyle>
            <a:lvl1pPr marL="285750" indent="-285750">
              <a:lnSpc>
                <a:spcPct val="100000"/>
              </a:lnSpc>
              <a:buFont typeface="Wingdings" panose="05000000000000000000" pitchFamily="2" charset="2"/>
              <a:buChar char="§"/>
              <a:defRPr sz="1800">
                <a:solidFill>
                  <a:srgbClr val="363838"/>
                </a:solidFill>
              </a:defRPr>
            </a:lvl1pPr>
            <a:lvl2pPr marL="742950" indent="-285750">
              <a:lnSpc>
                <a:spcPct val="100000"/>
              </a:lnSpc>
              <a:buFont typeface="Wingdings" panose="05000000000000000000" pitchFamily="2" charset="2"/>
              <a:buChar char="§"/>
              <a:defRPr sz="1800">
                <a:solidFill>
                  <a:srgbClr val="363838"/>
                </a:solidFill>
              </a:defRPr>
            </a:lvl2pPr>
            <a:lvl3pPr marL="1200150" indent="-285750">
              <a:lnSpc>
                <a:spcPct val="100000"/>
              </a:lnSpc>
              <a:buFont typeface="Wingdings" panose="05000000000000000000" pitchFamily="2" charset="2"/>
              <a:buChar char="§"/>
              <a:defRPr sz="1800">
                <a:solidFill>
                  <a:srgbClr val="363838"/>
                </a:solidFill>
              </a:defRPr>
            </a:lvl3pPr>
            <a:lvl4pPr marL="1657350" indent="-285750">
              <a:lnSpc>
                <a:spcPct val="100000"/>
              </a:lnSpc>
              <a:buFont typeface="Wingdings" panose="05000000000000000000" pitchFamily="2" charset="2"/>
              <a:buChar char="§"/>
              <a:defRPr sz="1800">
                <a:solidFill>
                  <a:srgbClr val="363838"/>
                </a:solidFill>
              </a:defRPr>
            </a:lvl4pPr>
            <a:lvl5pPr marL="2114550" indent="-285750">
              <a:lnSpc>
                <a:spcPct val="100000"/>
              </a:lnSpc>
              <a:buFont typeface="Wingdings" panose="05000000000000000000" pitchFamily="2" charset="2"/>
              <a:buChar char="§"/>
              <a:defRPr sz="1800">
                <a:solidFill>
                  <a:srgbClr val="363838"/>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2">
            <a:extLst>
              <a:ext uri="{FF2B5EF4-FFF2-40B4-BE49-F238E27FC236}">
                <a16:creationId xmlns:a16="http://schemas.microsoft.com/office/drawing/2014/main" id="{02D02F31-A87D-BF46-8FFA-23FAC6FEECDD}"/>
              </a:ext>
            </a:extLst>
          </p:cNvPr>
          <p:cNvSpPr>
            <a:spLocks noGrp="1"/>
          </p:cNvSpPr>
          <p:nvPr>
            <p:ph idx="12"/>
          </p:nvPr>
        </p:nvSpPr>
        <p:spPr>
          <a:xfrm>
            <a:off x="6438677" y="2243857"/>
            <a:ext cx="5067522" cy="3157205"/>
          </a:xfrm>
        </p:spPr>
        <p:txBody>
          <a:bodyPr lIns="0" tIns="0" rIns="0" bIns="0">
            <a:noAutofit/>
          </a:bodyPr>
          <a:lstStyle>
            <a:lvl1pPr marL="285750" indent="-285750">
              <a:lnSpc>
                <a:spcPct val="100000"/>
              </a:lnSpc>
              <a:buFont typeface="Wingdings" panose="05000000000000000000" pitchFamily="2" charset="2"/>
              <a:buChar char="§"/>
              <a:defRPr sz="1800">
                <a:solidFill>
                  <a:srgbClr val="363838"/>
                </a:solidFill>
              </a:defRPr>
            </a:lvl1pPr>
            <a:lvl2pPr marL="742950" indent="-285750">
              <a:lnSpc>
                <a:spcPct val="100000"/>
              </a:lnSpc>
              <a:buFont typeface="Wingdings" panose="05000000000000000000" pitchFamily="2" charset="2"/>
              <a:buChar char="§"/>
              <a:defRPr sz="1800">
                <a:solidFill>
                  <a:srgbClr val="363838"/>
                </a:solidFill>
              </a:defRPr>
            </a:lvl2pPr>
            <a:lvl3pPr marL="1200150" indent="-285750">
              <a:lnSpc>
                <a:spcPct val="100000"/>
              </a:lnSpc>
              <a:buFont typeface="Wingdings" panose="05000000000000000000" pitchFamily="2" charset="2"/>
              <a:buChar char="§"/>
              <a:defRPr sz="1800">
                <a:solidFill>
                  <a:srgbClr val="363838"/>
                </a:solidFill>
              </a:defRPr>
            </a:lvl3pPr>
            <a:lvl4pPr marL="1657350" indent="-285750">
              <a:lnSpc>
                <a:spcPct val="100000"/>
              </a:lnSpc>
              <a:buFont typeface="Wingdings" panose="05000000000000000000" pitchFamily="2" charset="2"/>
              <a:buChar char="§"/>
              <a:defRPr sz="1800">
                <a:solidFill>
                  <a:srgbClr val="363838"/>
                </a:solidFill>
              </a:defRPr>
            </a:lvl4pPr>
            <a:lvl5pPr marL="2114550" indent="-285750">
              <a:lnSpc>
                <a:spcPct val="100000"/>
              </a:lnSpc>
              <a:buFont typeface="Wingdings" panose="05000000000000000000" pitchFamily="2" charset="2"/>
              <a:buChar char="§"/>
              <a:defRPr sz="1800">
                <a:solidFill>
                  <a:srgbClr val="363838"/>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EAAC3E26-C68F-4F47-B451-9BC39DCD7B8E}"/>
              </a:ext>
            </a:extLst>
          </p:cNvPr>
          <p:cNvSpPr>
            <a:spLocks noGrp="1"/>
          </p:cNvSpPr>
          <p:nvPr>
            <p:ph type="body" sz="quarter" idx="13" hasCustomPrompt="1"/>
          </p:nvPr>
        </p:nvSpPr>
        <p:spPr>
          <a:xfrm>
            <a:off x="685356" y="1562592"/>
            <a:ext cx="5067302" cy="492607"/>
          </a:xfrm>
          <a:solidFill>
            <a:schemeClr val="bg2"/>
          </a:solidFill>
        </p:spPr>
        <p:txBody>
          <a:bodyPr lIns="182880" tIns="0" rIns="0" bIns="0" anchor="ctr" anchorCtr="0">
            <a:noAutofit/>
          </a:bodyPr>
          <a:lstStyle>
            <a:lvl1pPr marL="0" indent="0">
              <a:buNone/>
              <a:defRPr sz="2000" b="1">
                <a:solidFill>
                  <a:srgbClr val="363838"/>
                </a:solidFill>
              </a:defRPr>
            </a:lvl1pPr>
            <a:lvl2pPr>
              <a:defRPr sz="2800">
                <a:solidFill>
                  <a:srgbClr val="363838"/>
                </a:solidFill>
              </a:defRPr>
            </a:lvl2pPr>
            <a:lvl3pPr>
              <a:defRPr sz="2800">
                <a:solidFill>
                  <a:srgbClr val="363838"/>
                </a:solidFill>
              </a:defRPr>
            </a:lvl3pPr>
            <a:lvl4pPr>
              <a:defRPr sz="2800">
                <a:solidFill>
                  <a:srgbClr val="363838"/>
                </a:solidFill>
              </a:defRPr>
            </a:lvl4pPr>
            <a:lvl5pPr>
              <a:defRPr sz="2800">
                <a:solidFill>
                  <a:srgbClr val="363838"/>
                </a:solidFill>
              </a:defRPr>
            </a:lvl5pPr>
          </a:lstStyle>
          <a:p>
            <a:pPr lvl="0"/>
            <a:r>
              <a:rPr lang="en-US" dirty="0"/>
              <a:t>Column Header</a:t>
            </a:r>
          </a:p>
        </p:txBody>
      </p:sp>
      <p:sp>
        <p:nvSpPr>
          <p:cNvPr id="17" name="Text Placeholder 4">
            <a:extLst>
              <a:ext uri="{FF2B5EF4-FFF2-40B4-BE49-F238E27FC236}">
                <a16:creationId xmlns:a16="http://schemas.microsoft.com/office/drawing/2014/main" id="{985B6CD1-F0A0-E346-A806-EF2C0E0D60A4}"/>
              </a:ext>
            </a:extLst>
          </p:cNvPr>
          <p:cNvSpPr>
            <a:spLocks noGrp="1"/>
          </p:cNvSpPr>
          <p:nvPr>
            <p:ph type="body" sz="quarter" idx="14" hasCustomPrompt="1"/>
          </p:nvPr>
        </p:nvSpPr>
        <p:spPr>
          <a:xfrm>
            <a:off x="6438825" y="1562592"/>
            <a:ext cx="5067304" cy="492607"/>
          </a:xfrm>
          <a:solidFill>
            <a:schemeClr val="bg2"/>
          </a:solidFill>
        </p:spPr>
        <p:txBody>
          <a:bodyPr lIns="182880" tIns="0" rIns="0" bIns="0" anchor="ctr" anchorCtr="0">
            <a:noAutofit/>
          </a:bodyPr>
          <a:lstStyle>
            <a:lvl1pPr marL="0" indent="0">
              <a:buNone/>
              <a:defRPr sz="2000" b="1">
                <a:solidFill>
                  <a:srgbClr val="363838"/>
                </a:solidFill>
              </a:defRPr>
            </a:lvl1pPr>
            <a:lvl2pPr>
              <a:defRPr sz="2800">
                <a:solidFill>
                  <a:srgbClr val="363838"/>
                </a:solidFill>
              </a:defRPr>
            </a:lvl2pPr>
            <a:lvl3pPr>
              <a:defRPr sz="2800">
                <a:solidFill>
                  <a:srgbClr val="363838"/>
                </a:solidFill>
              </a:defRPr>
            </a:lvl3pPr>
            <a:lvl4pPr>
              <a:defRPr sz="2800">
                <a:solidFill>
                  <a:srgbClr val="363838"/>
                </a:solidFill>
              </a:defRPr>
            </a:lvl4pPr>
            <a:lvl5pPr>
              <a:defRPr sz="2800">
                <a:solidFill>
                  <a:srgbClr val="363838"/>
                </a:solidFill>
              </a:defRPr>
            </a:lvl5pPr>
          </a:lstStyle>
          <a:p>
            <a:pPr lvl="0"/>
            <a:r>
              <a:rPr lang="en-US" dirty="0"/>
              <a:t>Column Header</a:t>
            </a:r>
          </a:p>
        </p:txBody>
      </p:sp>
      <p:sp>
        <p:nvSpPr>
          <p:cNvPr id="7" name="Title 1">
            <a:extLst>
              <a:ext uri="{FF2B5EF4-FFF2-40B4-BE49-F238E27FC236}">
                <a16:creationId xmlns:a16="http://schemas.microsoft.com/office/drawing/2014/main" id="{A0AEB8EE-F035-CF45-AE5E-FF9B9BA6A53D}"/>
              </a:ext>
            </a:extLst>
          </p:cNvPr>
          <p:cNvSpPr>
            <a:spLocks noGrp="1"/>
          </p:cNvSpPr>
          <p:nvPr>
            <p:ph type="title"/>
          </p:nvPr>
        </p:nvSpPr>
        <p:spPr>
          <a:xfrm>
            <a:off x="685799" y="558799"/>
            <a:ext cx="10820399" cy="597978"/>
          </a:xfrm>
        </p:spPr>
        <p:txBody>
          <a:bodyPr lIns="0" tIns="0" rIns="0" bIns="0" anchor="b">
            <a:noAutofit/>
          </a:bodyPr>
          <a:lstStyle>
            <a:lvl1pPr>
              <a:defRPr sz="3600">
                <a:solidFill>
                  <a:srgbClr val="175C7D"/>
                </a:solidFill>
              </a:defRPr>
            </a:lvl1pPr>
          </a:lstStyle>
          <a:p>
            <a:r>
              <a:rPr lang="en-US"/>
              <a:t>Click to edit Master title style</a:t>
            </a:r>
            <a:endParaRPr lang="en-US" dirty="0"/>
          </a:p>
        </p:txBody>
      </p:sp>
      <p:sp>
        <p:nvSpPr>
          <p:cNvPr id="8" name="Text Placeholder 3">
            <a:extLst>
              <a:ext uri="{FF2B5EF4-FFF2-40B4-BE49-F238E27FC236}">
                <a16:creationId xmlns:a16="http://schemas.microsoft.com/office/drawing/2014/main" id="{3E5373A5-A251-45A8-89DA-61EA3E06ED31}"/>
              </a:ext>
            </a:extLst>
          </p:cNvPr>
          <p:cNvSpPr>
            <a:spLocks noGrp="1"/>
          </p:cNvSpPr>
          <p:nvPr>
            <p:ph type="body" sz="quarter" idx="15" hasCustomPrompt="1"/>
          </p:nvPr>
        </p:nvSpPr>
        <p:spPr>
          <a:xfrm>
            <a:off x="685799" y="6299485"/>
            <a:ext cx="10820400" cy="184150"/>
          </a:xfrm>
        </p:spPr>
        <p:txBody>
          <a:bodyPr>
            <a:noAutofit/>
          </a:bodyPr>
          <a:lstStyle>
            <a:lvl1pPr marL="0" indent="0">
              <a:buNone/>
              <a:defRPr sz="900">
                <a:solidFill>
                  <a:schemeClr val="bg2">
                    <a:lumMod val="50000"/>
                  </a:schemeClr>
                </a:solidFill>
              </a:defRPr>
            </a:lvl1pPr>
            <a:lvl2pPr marL="457200" indent="0">
              <a:buNone/>
              <a:defRPr sz="900">
                <a:solidFill>
                  <a:schemeClr val="bg2">
                    <a:lumMod val="50000"/>
                  </a:schemeClr>
                </a:solidFill>
              </a:defRPr>
            </a:lvl2pPr>
            <a:lvl3pPr marL="914400" indent="0">
              <a:buNone/>
              <a:defRPr sz="900">
                <a:solidFill>
                  <a:schemeClr val="bg2">
                    <a:lumMod val="50000"/>
                  </a:schemeClr>
                </a:solidFill>
              </a:defRPr>
            </a:lvl3pPr>
            <a:lvl4pPr marL="1371600" indent="0">
              <a:buNone/>
              <a:defRPr sz="900">
                <a:solidFill>
                  <a:schemeClr val="bg2">
                    <a:lumMod val="50000"/>
                  </a:schemeClr>
                </a:solidFill>
              </a:defRPr>
            </a:lvl4pPr>
            <a:lvl5pPr marL="1828800" indent="0">
              <a:buNone/>
              <a:defRPr sz="900">
                <a:solidFill>
                  <a:schemeClr val="bg2">
                    <a:lumMod val="50000"/>
                  </a:schemeClr>
                </a:solidFill>
              </a:defRPr>
            </a:lvl5pPr>
          </a:lstStyle>
          <a:p>
            <a:pPr lvl="0"/>
            <a:r>
              <a:rPr lang="en-US" dirty="0"/>
              <a:t>Disclosure here</a:t>
            </a:r>
          </a:p>
        </p:txBody>
      </p:sp>
    </p:spTree>
    <p:extLst>
      <p:ext uri="{BB962C8B-B14F-4D97-AF65-F5344CB8AC3E}">
        <p14:creationId xmlns:p14="http://schemas.microsoft.com/office/powerpoint/2010/main" val="27423013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Two Columns and Photos 1">
    <p:spTree>
      <p:nvGrpSpPr>
        <p:cNvPr id="1" name=""/>
        <p:cNvGrpSpPr/>
        <p:nvPr/>
      </p:nvGrpSpPr>
      <p:grpSpPr>
        <a:xfrm>
          <a:off x="0" y="0"/>
          <a:ext cx="0" cy="0"/>
          <a:chOff x="0" y="0"/>
          <a:chExt cx="0" cy="0"/>
        </a:xfrm>
      </p:grpSpPr>
      <p:sp>
        <p:nvSpPr>
          <p:cNvPr id="19" name="Content Placeholder 2">
            <a:extLst>
              <a:ext uri="{FF2B5EF4-FFF2-40B4-BE49-F238E27FC236}">
                <a16:creationId xmlns:a16="http://schemas.microsoft.com/office/drawing/2014/main" id="{3CCB448D-C5E9-2B4D-BE74-684F6B236EB2}"/>
              </a:ext>
            </a:extLst>
          </p:cNvPr>
          <p:cNvSpPr>
            <a:spLocks noGrp="1"/>
          </p:cNvSpPr>
          <p:nvPr>
            <p:ph idx="1"/>
          </p:nvPr>
        </p:nvSpPr>
        <p:spPr>
          <a:xfrm>
            <a:off x="656394" y="3670407"/>
            <a:ext cx="5115285" cy="2062639"/>
          </a:xfrm>
        </p:spPr>
        <p:txBody>
          <a:bodyPr lIns="0" tIns="0" rIns="0" bIns="0">
            <a:noAutofit/>
          </a:bodyPr>
          <a:lstStyle>
            <a:lvl1pPr marL="285750" indent="-285750">
              <a:lnSpc>
                <a:spcPct val="100000"/>
              </a:lnSpc>
              <a:buFont typeface="Wingdings" panose="05000000000000000000" pitchFamily="2" charset="2"/>
              <a:buChar char="§"/>
              <a:defRPr sz="1400">
                <a:solidFill>
                  <a:srgbClr val="363838"/>
                </a:solidFill>
              </a:defRPr>
            </a:lvl1pPr>
            <a:lvl2pPr marL="742950" indent="-285750">
              <a:lnSpc>
                <a:spcPct val="100000"/>
              </a:lnSpc>
              <a:buFont typeface="Wingdings" panose="05000000000000000000" pitchFamily="2" charset="2"/>
              <a:buChar char="§"/>
              <a:defRPr sz="1400">
                <a:solidFill>
                  <a:srgbClr val="363838"/>
                </a:solidFill>
              </a:defRPr>
            </a:lvl2pPr>
            <a:lvl3pPr marL="1200150" indent="-285750">
              <a:lnSpc>
                <a:spcPct val="100000"/>
              </a:lnSpc>
              <a:buFont typeface="Wingdings" panose="05000000000000000000" pitchFamily="2" charset="2"/>
              <a:buChar char="§"/>
              <a:defRPr sz="1400">
                <a:solidFill>
                  <a:srgbClr val="363838"/>
                </a:solidFill>
              </a:defRPr>
            </a:lvl3pPr>
            <a:lvl4pPr marL="1657350" indent="-285750">
              <a:lnSpc>
                <a:spcPct val="100000"/>
              </a:lnSpc>
              <a:buFont typeface="Wingdings" panose="05000000000000000000" pitchFamily="2" charset="2"/>
              <a:buChar char="§"/>
              <a:defRPr sz="1400">
                <a:solidFill>
                  <a:srgbClr val="363838"/>
                </a:solidFill>
              </a:defRPr>
            </a:lvl4pPr>
            <a:lvl5pPr marL="2114550" indent="-285750">
              <a:lnSpc>
                <a:spcPct val="100000"/>
              </a:lnSpc>
              <a:buFont typeface="Wingdings" panose="05000000000000000000" pitchFamily="2" charset="2"/>
              <a:buChar char="§"/>
              <a:defRPr sz="1400">
                <a:solidFill>
                  <a:srgbClr val="363838"/>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0" name="Content Placeholder 2">
            <a:extLst>
              <a:ext uri="{FF2B5EF4-FFF2-40B4-BE49-F238E27FC236}">
                <a16:creationId xmlns:a16="http://schemas.microsoft.com/office/drawing/2014/main" id="{1727EFF2-21CA-C444-978D-6B3AD8F73658}"/>
              </a:ext>
            </a:extLst>
          </p:cNvPr>
          <p:cNvSpPr>
            <a:spLocks noGrp="1"/>
          </p:cNvSpPr>
          <p:nvPr>
            <p:ph idx="12"/>
          </p:nvPr>
        </p:nvSpPr>
        <p:spPr>
          <a:xfrm>
            <a:off x="6438686" y="3670407"/>
            <a:ext cx="5067304" cy="2062639"/>
          </a:xfrm>
        </p:spPr>
        <p:txBody>
          <a:bodyPr lIns="0" tIns="0" rIns="0" bIns="0">
            <a:noAutofit/>
          </a:bodyPr>
          <a:lstStyle>
            <a:lvl1pPr marL="285750" indent="-285750">
              <a:lnSpc>
                <a:spcPct val="100000"/>
              </a:lnSpc>
              <a:buFont typeface="Wingdings" panose="05000000000000000000" pitchFamily="2" charset="2"/>
              <a:buChar char="§"/>
              <a:defRPr sz="1400">
                <a:solidFill>
                  <a:srgbClr val="363838"/>
                </a:solidFill>
              </a:defRPr>
            </a:lvl1pPr>
            <a:lvl2pPr marL="742950" indent="-285750">
              <a:lnSpc>
                <a:spcPct val="100000"/>
              </a:lnSpc>
              <a:buFont typeface="Wingdings" panose="05000000000000000000" pitchFamily="2" charset="2"/>
              <a:buChar char="§"/>
              <a:defRPr sz="1400">
                <a:solidFill>
                  <a:srgbClr val="363838"/>
                </a:solidFill>
              </a:defRPr>
            </a:lvl2pPr>
            <a:lvl3pPr marL="1200150" indent="-285750">
              <a:lnSpc>
                <a:spcPct val="100000"/>
              </a:lnSpc>
              <a:buFont typeface="Wingdings" panose="05000000000000000000" pitchFamily="2" charset="2"/>
              <a:buChar char="§"/>
              <a:defRPr sz="1400">
                <a:solidFill>
                  <a:srgbClr val="363838"/>
                </a:solidFill>
              </a:defRPr>
            </a:lvl3pPr>
            <a:lvl4pPr marL="1657350" indent="-285750">
              <a:lnSpc>
                <a:spcPct val="100000"/>
              </a:lnSpc>
              <a:buFont typeface="Wingdings" panose="05000000000000000000" pitchFamily="2" charset="2"/>
              <a:buChar char="§"/>
              <a:defRPr sz="1400">
                <a:solidFill>
                  <a:srgbClr val="363838"/>
                </a:solidFill>
              </a:defRPr>
            </a:lvl4pPr>
            <a:lvl5pPr marL="2114550" indent="-285750">
              <a:lnSpc>
                <a:spcPct val="100000"/>
              </a:lnSpc>
              <a:buFont typeface="Wingdings" panose="05000000000000000000" pitchFamily="2" charset="2"/>
              <a:buChar char="§"/>
              <a:defRPr sz="1400">
                <a:solidFill>
                  <a:srgbClr val="363838"/>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Text Placeholder 4">
            <a:extLst>
              <a:ext uri="{FF2B5EF4-FFF2-40B4-BE49-F238E27FC236}">
                <a16:creationId xmlns:a16="http://schemas.microsoft.com/office/drawing/2014/main" id="{9DFFFF46-925D-B747-8D08-9F957D37D20C}"/>
              </a:ext>
            </a:extLst>
          </p:cNvPr>
          <p:cNvSpPr>
            <a:spLocks noGrp="1"/>
          </p:cNvSpPr>
          <p:nvPr>
            <p:ph type="body" sz="quarter" idx="13" hasCustomPrompt="1"/>
          </p:nvPr>
        </p:nvSpPr>
        <p:spPr>
          <a:xfrm>
            <a:off x="655950" y="2989143"/>
            <a:ext cx="5115963" cy="512046"/>
          </a:xfrm>
          <a:solidFill>
            <a:schemeClr val="bg2"/>
          </a:solidFill>
        </p:spPr>
        <p:txBody>
          <a:bodyPr lIns="182880" tIns="0" rIns="0" bIns="0" anchor="ctr" anchorCtr="0">
            <a:noAutofit/>
          </a:bodyPr>
          <a:lstStyle>
            <a:lvl1pPr marL="0" indent="0">
              <a:buNone/>
              <a:defRPr sz="2000" b="1">
                <a:solidFill>
                  <a:srgbClr val="363838"/>
                </a:solidFill>
              </a:defRPr>
            </a:lvl1pPr>
            <a:lvl2pPr>
              <a:defRPr sz="2800">
                <a:solidFill>
                  <a:srgbClr val="363838"/>
                </a:solidFill>
              </a:defRPr>
            </a:lvl2pPr>
            <a:lvl3pPr>
              <a:defRPr sz="2800">
                <a:solidFill>
                  <a:srgbClr val="363838"/>
                </a:solidFill>
              </a:defRPr>
            </a:lvl3pPr>
            <a:lvl4pPr>
              <a:defRPr sz="2800">
                <a:solidFill>
                  <a:srgbClr val="363838"/>
                </a:solidFill>
              </a:defRPr>
            </a:lvl4pPr>
            <a:lvl5pPr>
              <a:defRPr sz="2800">
                <a:solidFill>
                  <a:srgbClr val="363838"/>
                </a:solidFill>
              </a:defRPr>
            </a:lvl5pPr>
          </a:lstStyle>
          <a:p>
            <a:pPr lvl="0"/>
            <a:r>
              <a:rPr lang="en-US" dirty="0"/>
              <a:t>Column Header</a:t>
            </a:r>
          </a:p>
        </p:txBody>
      </p:sp>
      <p:sp>
        <p:nvSpPr>
          <p:cNvPr id="22" name="Text Placeholder 4">
            <a:extLst>
              <a:ext uri="{FF2B5EF4-FFF2-40B4-BE49-F238E27FC236}">
                <a16:creationId xmlns:a16="http://schemas.microsoft.com/office/drawing/2014/main" id="{31644054-C7F1-164A-B797-8E719CA5E193}"/>
              </a:ext>
            </a:extLst>
          </p:cNvPr>
          <p:cNvSpPr>
            <a:spLocks noGrp="1"/>
          </p:cNvSpPr>
          <p:nvPr>
            <p:ph type="body" sz="quarter" idx="14" hasCustomPrompt="1"/>
          </p:nvPr>
        </p:nvSpPr>
        <p:spPr>
          <a:xfrm>
            <a:off x="6438825" y="2989143"/>
            <a:ext cx="5067304" cy="512046"/>
          </a:xfrm>
          <a:solidFill>
            <a:schemeClr val="bg2"/>
          </a:solidFill>
        </p:spPr>
        <p:txBody>
          <a:bodyPr lIns="182880" tIns="0" rIns="0" bIns="0" anchor="ctr" anchorCtr="0">
            <a:noAutofit/>
          </a:bodyPr>
          <a:lstStyle>
            <a:lvl1pPr marL="0" indent="0">
              <a:buNone/>
              <a:defRPr sz="2000" b="1">
                <a:solidFill>
                  <a:srgbClr val="363838"/>
                </a:solidFill>
              </a:defRPr>
            </a:lvl1pPr>
            <a:lvl2pPr>
              <a:defRPr sz="2800">
                <a:solidFill>
                  <a:srgbClr val="363838"/>
                </a:solidFill>
              </a:defRPr>
            </a:lvl2pPr>
            <a:lvl3pPr>
              <a:defRPr sz="2800">
                <a:solidFill>
                  <a:srgbClr val="363838"/>
                </a:solidFill>
              </a:defRPr>
            </a:lvl3pPr>
            <a:lvl4pPr>
              <a:defRPr sz="2800">
                <a:solidFill>
                  <a:srgbClr val="363838"/>
                </a:solidFill>
              </a:defRPr>
            </a:lvl4pPr>
            <a:lvl5pPr>
              <a:defRPr sz="2800">
                <a:solidFill>
                  <a:srgbClr val="363838"/>
                </a:solidFill>
              </a:defRPr>
            </a:lvl5pPr>
          </a:lstStyle>
          <a:p>
            <a:pPr lvl="0"/>
            <a:r>
              <a:rPr lang="en-US" dirty="0"/>
              <a:t>Column Header</a:t>
            </a:r>
          </a:p>
        </p:txBody>
      </p:sp>
      <p:sp>
        <p:nvSpPr>
          <p:cNvPr id="8" name="Picture Placeholder 5">
            <a:extLst>
              <a:ext uri="{FF2B5EF4-FFF2-40B4-BE49-F238E27FC236}">
                <a16:creationId xmlns:a16="http://schemas.microsoft.com/office/drawing/2014/main" id="{88FC40AE-F7B1-3E48-9566-32B7CC0DBD50}"/>
              </a:ext>
            </a:extLst>
          </p:cNvPr>
          <p:cNvSpPr>
            <a:spLocks noGrp="1"/>
          </p:cNvSpPr>
          <p:nvPr>
            <p:ph type="pic" sz="quarter" idx="18"/>
          </p:nvPr>
        </p:nvSpPr>
        <p:spPr>
          <a:xfrm>
            <a:off x="683764" y="1414178"/>
            <a:ext cx="5073381" cy="1325564"/>
          </a:xfrm>
        </p:spPr>
        <p:txBody>
          <a:bodyPr anchor="ctr">
            <a:normAutofit/>
          </a:bodyPr>
          <a:lstStyle>
            <a:lvl1pPr marL="0" indent="0" algn="ctr">
              <a:buNone/>
              <a:defRPr sz="1800"/>
            </a:lvl1pPr>
          </a:lstStyle>
          <a:p>
            <a:r>
              <a:rPr lang="en-US" dirty="0"/>
              <a:t>Click icon to add picture</a:t>
            </a:r>
          </a:p>
        </p:txBody>
      </p:sp>
      <p:sp>
        <p:nvSpPr>
          <p:cNvPr id="9" name="Picture Placeholder 5">
            <a:extLst>
              <a:ext uri="{FF2B5EF4-FFF2-40B4-BE49-F238E27FC236}">
                <a16:creationId xmlns:a16="http://schemas.microsoft.com/office/drawing/2014/main" id="{597BB352-4C12-6B49-B985-E29C1F20123A}"/>
              </a:ext>
            </a:extLst>
          </p:cNvPr>
          <p:cNvSpPr>
            <a:spLocks noGrp="1"/>
          </p:cNvSpPr>
          <p:nvPr>
            <p:ph type="pic" sz="quarter" idx="19"/>
          </p:nvPr>
        </p:nvSpPr>
        <p:spPr>
          <a:xfrm>
            <a:off x="6434855" y="1414178"/>
            <a:ext cx="5073381" cy="1325564"/>
          </a:xfrm>
        </p:spPr>
        <p:txBody>
          <a:bodyPr anchor="ctr">
            <a:normAutofit/>
          </a:bodyPr>
          <a:lstStyle>
            <a:lvl1pPr marL="0" indent="0" algn="ctr">
              <a:buNone/>
              <a:defRPr sz="1800"/>
            </a:lvl1pPr>
          </a:lstStyle>
          <a:p>
            <a:r>
              <a:rPr lang="en-US" dirty="0"/>
              <a:t>Click icon to add picture</a:t>
            </a:r>
          </a:p>
        </p:txBody>
      </p:sp>
      <p:sp>
        <p:nvSpPr>
          <p:cNvPr id="10" name="Title 1">
            <a:extLst>
              <a:ext uri="{FF2B5EF4-FFF2-40B4-BE49-F238E27FC236}">
                <a16:creationId xmlns:a16="http://schemas.microsoft.com/office/drawing/2014/main" id="{2966B914-94D5-6A40-9C01-4444F8165525}"/>
              </a:ext>
            </a:extLst>
          </p:cNvPr>
          <p:cNvSpPr>
            <a:spLocks noGrp="1"/>
          </p:cNvSpPr>
          <p:nvPr>
            <p:ph type="title"/>
          </p:nvPr>
        </p:nvSpPr>
        <p:spPr>
          <a:xfrm>
            <a:off x="685357" y="558800"/>
            <a:ext cx="10820772" cy="597978"/>
          </a:xfrm>
        </p:spPr>
        <p:txBody>
          <a:bodyPr lIns="0" tIns="0" rIns="0" bIns="0" anchor="b">
            <a:noAutofit/>
          </a:bodyPr>
          <a:lstStyle>
            <a:lvl1pPr>
              <a:defRPr sz="3600">
                <a:solidFill>
                  <a:srgbClr val="175C7D"/>
                </a:solidFill>
              </a:defRPr>
            </a:lvl1pPr>
          </a:lstStyle>
          <a:p>
            <a:r>
              <a:rPr lang="en-US"/>
              <a:t>Click to edit Master title style</a:t>
            </a:r>
            <a:endParaRPr lang="en-US" dirty="0"/>
          </a:p>
        </p:txBody>
      </p:sp>
      <p:sp>
        <p:nvSpPr>
          <p:cNvPr id="11" name="Text Placeholder 3">
            <a:extLst>
              <a:ext uri="{FF2B5EF4-FFF2-40B4-BE49-F238E27FC236}">
                <a16:creationId xmlns:a16="http://schemas.microsoft.com/office/drawing/2014/main" id="{4E9247E9-1438-41C9-84CC-2269A689F950}"/>
              </a:ext>
            </a:extLst>
          </p:cNvPr>
          <p:cNvSpPr>
            <a:spLocks noGrp="1"/>
          </p:cNvSpPr>
          <p:nvPr>
            <p:ph type="body" sz="quarter" idx="20" hasCustomPrompt="1"/>
          </p:nvPr>
        </p:nvSpPr>
        <p:spPr>
          <a:xfrm>
            <a:off x="685799" y="6299485"/>
            <a:ext cx="10820400" cy="184150"/>
          </a:xfrm>
        </p:spPr>
        <p:txBody>
          <a:bodyPr>
            <a:noAutofit/>
          </a:bodyPr>
          <a:lstStyle>
            <a:lvl1pPr marL="0" indent="0">
              <a:buNone/>
              <a:defRPr sz="900">
                <a:solidFill>
                  <a:schemeClr val="bg2">
                    <a:lumMod val="50000"/>
                  </a:schemeClr>
                </a:solidFill>
              </a:defRPr>
            </a:lvl1pPr>
            <a:lvl2pPr marL="457200" indent="0">
              <a:buNone/>
              <a:defRPr sz="900">
                <a:solidFill>
                  <a:schemeClr val="bg2">
                    <a:lumMod val="50000"/>
                  </a:schemeClr>
                </a:solidFill>
              </a:defRPr>
            </a:lvl2pPr>
            <a:lvl3pPr marL="914400" indent="0">
              <a:buNone/>
              <a:defRPr sz="900">
                <a:solidFill>
                  <a:schemeClr val="bg2">
                    <a:lumMod val="50000"/>
                  </a:schemeClr>
                </a:solidFill>
              </a:defRPr>
            </a:lvl3pPr>
            <a:lvl4pPr marL="1371600" indent="0">
              <a:buNone/>
              <a:defRPr sz="900">
                <a:solidFill>
                  <a:schemeClr val="bg2">
                    <a:lumMod val="50000"/>
                  </a:schemeClr>
                </a:solidFill>
              </a:defRPr>
            </a:lvl4pPr>
            <a:lvl5pPr marL="1828800" indent="0">
              <a:buNone/>
              <a:defRPr sz="900">
                <a:solidFill>
                  <a:schemeClr val="bg2">
                    <a:lumMod val="50000"/>
                  </a:schemeClr>
                </a:solidFill>
              </a:defRPr>
            </a:lvl5pPr>
          </a:lstStyle>
          <a:p>
            <a:pPr lvl="0"/>
            <a:r>
              <a:rPr lang="en-US" dirty="0"/>
              <a:t>Disclosure here</a:t>
            </a:r>
          </a:p>
        </p:txBody>
      </p:sp>
    </p:spTree>
    <p:extLst>
      <p:ext uri="{BB962C8B-B14F-4D97-AF65-F5344CB8AC3E}">
        <p14:creationId xmlns:p14="http://schemas.microsoft.com/office/powerpoint/2010/main" val="324138323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nd Three Columns 1">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D330803-11D9-4EE1-547E-A867150D5C5A}"/>
              </a:ext>
            </a:extLst>
          </p:cNvPr>
          <p:cNvSpPr/>
          <p:nvPr userDrawn="1"/>
        </p:nvSpPr>
        <p:spPr>
          <a:xfrm>
            <a:off x="683322" y="1562592"/>
            <a:ext cx="3366970" cy="441710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9E2AA6CC-941C-5E0E-A014-96DDFF74C3EF}"/>
              </a:ext>
            </a:extLst>
          </p:cNvPr>
          <p:cNvSpPr/>
          <p:nvPr userDrawn="1"/>
        </p:nvSpPr>
        <p:spPr>
          <a:xfrm>
            <a:off x="4411271" y="1562592"/>
            <a:ext cx="3366970" cy="441710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CA6C39A0-B3CF-8094-6767-5866F4049615}"/>
              </a:ext>
            </a:extLst>
          </p:cNvPr>
          <p:cNvSpPr/>
          <p:nvPr userDrawn="1"/>
        </p:nvSpPr>
        <p:spPr>
          <a:xfrm>
            <a:off x="8139220" y="1562592"/>
            <a:ext cx="3366970" cy="441710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Content Placeholder 2">
            <a:extLst>
              <a:ext uri="{FF2B5EF4-FFF2-40B4-BE49-F238E27FC236}">
                <a16:creationId xmlns:a16="http://schemas.microsoft.com/office/drawing/2014/main" id="{C22D2DFD-5085-CB4D-8B1C-90A5EB49B00C}"/>
              </a:ext>
            </a:extLst>
          </p:cNvPr>
          <p:cNvSpPr>
            <a:spLocks noGrp="1"/>
          </p:cNvSpPr>
          <p:nvPr>
            <p:ph idx="1"/>
          </p:nvPr>
        </p:nvSpPr>
        <p:spPr>
          <a:xfrm>
            <a:off x="816488" y="2537776"/>
            <a:ext cx="3100639" cy="3157205"/>
          </a:xfrm>
        </p:spPr>
        <p:txBody>
          <a:bodyPr lIns="0" tIns="0" rIns="0" bIns="0">
            <a:noAutofit/>
          </a:bodyPr>
          <a:lstStyle>
            <a:lvl1pPr marL="285750" indent="-285750">
              <a:lnSpc>
                <a:spcPct val="100000"/>
              </a:lnSpc>
              <a:buFont typeface="Wingdings" panose="05000000000000000000" pitchFamily="2" charset="2"/>
              <a:buChar char="§"/>
              <a:defRPr sz="1800">
                <a:solidFill>
                  <a:srgbClr val="363838"/>
                </a:solidFill>
              </a:defRPr>
            </a:lvl1pPr>
            <a:lvl2pPr marL="742950" indent="-285750">
              <a:lnSpc>
                <a:spcPct val="100000"/>
              </a:lnSpc>
              <a:buFont typeface="Wingdings" panose="05000000000000000000" pitchFamily="2" charset="2"/>
              <a:buChar char="§"/>
              <a:defRPr sz="1800">
                <a:solidFill>
                  <a:srgbClr val="363838"/>
                </a:solidFill>
              </a:defRPr>
            </a:lvl2pPr>
            <a:lvl3pPr marL="1200150" indent="-285750">
              <a:lnSpc>
                <a:spcPct val="100000"/>
              </a:lnSpc>
              <a:buFont typeface="Wingdings" panose="05000000000000000000" pitchFamily="2" charset="2"/>
              <a:buChar char="§"/>
              <a:defRPr sz="1800">
                <a:solidFill>
                  <a:srgbClr val="363838"/>
                </a:solidFill>
              </a:defRPr>
            </a:lvl3pPr>
            <a:lvl4pPr marL="1657350" indent="-285750">
              <a:lnSpc>
                <a:spcPct val="100000"/>
              </a:lnSpc>
              <a:buFont typeface="Wingdings" panose="05000000000000000000" pitchFamily="2" charset="2"/>
              <a:buChar char="§"/>
              <a:defRPr sz="1800">
                <a:solidFill>
                  <a:srgbClr val="363838"/>
                </a:solidFill>
              </a:defRPr>
            </a:lvl4pPr>
            <a:lvl5pPr marL="2114550" indent="-285750">
              <a:lnSpc>
                <a:spcPct val="100000"/>
              </a:lnSpc>
              <a:buFont typeface="Wingdings" panose="05000000000000000000" pitchFamily="2" charset="2"/>
              <a:buChar char="§"/>
              <a:defRPr sz="1800">
                <a:solidFill>
                  <a:srgbClr val="363838"/>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Text Placeholder 4">
            <a:extLst>
              <a:ext uri="{FF2B5EF4-FFF2-40B4-BE49-F238E27FC236}">
                <a16:creationId xmlns:a16="http://schemas.microsoft.com/office/drawing/2014/main" id="{7795174F-2EAE-3140-88BB-6F2BB1564E29}"/>
              </a:ext>
            </a:extLst>
          </p:cNvPr>
          <p:cNvSpPr>
            <a:spLocks noGrp="1"/>
          </p:cNvSpPr>
          <p:nvPr>
            <p:ph type="body" sz="quarter" idx="13" hasCustomPrompt="1"/>
          </p:nvPr>
        </p:nvSpPr>
        <p:spPr>
          <a:xfrm>
            <a:off x="816487" y="1632975"/>
            <a:ext cx="3100640" cy="585011"/>
          </a:xfrm>
        </p:spPr>
        <p:txBody>
          <a:bodyPr lIns="0" tIns="0" rIns="0" bIns="0" anchor="ctr" anchorCtr="0">
            <a:noAutofit/>
          </a:bodyPr>
          <a:lstStyle>
            <a:lvl1pPr marL="0" indent="0" algn="ctr">
              <a:buNone/>
              <a:defRPr sz="2000" b="1">
                <a:solidFill>
                  <a:schemeClr val="accent1"/>
                </a:solidFill>
                <a:latin typeface="+mj-lt"/>
              </a:defRPr>
            </a:lvl1pPr>
            <a:lvl2pPr>
              <a:defRPr sz="2800">
                <a:solidFill>
                  <a:srgbClr val="363838"/>
                </a:solidFill>
              </a:defRPr>
            </a:lvl2pPr>
            <a:lvl3pPr>
              <a:defRPr sz="2800">
                <a:solidFill>
                  <a:srgbClr val="363838"/>
                </a:solidFill>
              </a:defRPr>
            </a:lvl3pPr>
            <a:lvl4pPr>
              <a:defRPr sz="2800">
                <a:solidFill>
                  <a:srgbClr val="363838"/>
                </a:solidFill>
              </a:defRPr>
            </a:lvl4pPr>
            <a:lvl5pPr>
              <a:defRPr sz="2800">
                <a:solidFill>
                  <a:srgbClr val="363838"/>
                </a:solidFill>
              </a:defRPr>
            </a:lvl5pPr>
          </a:lstStyle>
          <a:p>
            <a:pPr lvl="0"/>
            <a:r>
              <a:rPr lang="en-US" dirty="0"/>
              <a:t>Column Header</a:t>
            </a:r>
          </a:p>
        </p:txBody>
      </p:sp>
      <p:sp>
        <p:nvSpPr>
          <p:cNvPr id="19" name="Content Placeholder 2">
            <a:extLst>
              <a:ext uri="{FF2B5EF4-FFF2-40B4-BE49-F238E27FC236}">
                <a16:creationId xmlns:a16="http://schemas.microsoft.com/office/drawing/2014/main" id="{9B2D653B-90F3-AB4B-A375-E1CA57DD3789}"/>
              </a:ext>
            </a:extLst>
          </p:cNvPr>
          <p:cNvSpPr>
            <a:spLocks noGrp="1"/>
          </p:cNvSpPr>
          <p:nvPr>
            <p:ph idx="14"/>
          </p:nvPr>
        </p:nvSpPr>
        <p:spPr>
          <a:xfrm>
            <a:off x="4544437" y="2537776"/>
            <a:ext cx="3100639" cy="3157205"/>
          </a:xfrm>
        </p:spPr>
        <p:txBody>
          <a:bodyPr lIns="0" tIns="0" rIns="0" bIns="0">
            <a:noAutofit/>
          </a:bodyPr>
          <a:lstStyle>
            <a:lvl1pPr marL="285750" indent="-285750">
              <a:lnSpc>
                <a:spcPct val="100000"/>
              </a:lnSpc>
              <a:buFont typeface="Wingdings" panose="05000000000000000000" pitchFamily="2" charset="2"/>
              <a:buChar char="§"/>
              <a:defRPr sz="1800">
                <a:solidFill>
                  <a:srgbClr val="363838"/>
                </a:solidFill>
              </a:defRPr>
            </a:lvl1pPr>
            <a:lvl2pPr marL="742950" indent="-285750">
              <a:lnSpc>
                <a:spcPct val="100000"/>
              </a:lnSpc>
              <a:buFont typeface="Wingdings" panose="05000000000000000000" pitchFamily="2" charset="2"/>
              <a:buChar char="§"/>
              <a:defRPr sz="1800">
                <a:solidFill>
                  <a:srgbClr val="363838"/>
                </a:solidFill>
              </a:defRPr>
            </a:lvl2pPr>
            <a:lvl3pPr marL="1200150" indent="-285750">
              <a:lnSpc>
                <a:spcPct val="100000"/>
              </a:lnSpc>
              <a:buFont typeface="Wingdings" panose="05000000000000000000" pitchFamily="2" charset="2"/>
              <a:buChar char="§"/>
              <a:defRPr sz="1800">
                <a:solidFill>
                  <a:srgbClr val="363838"/>
                </a:solidFill>
              </a:defRPr>
            </a:lvl3pPr>
            <a:lvl4pPr marL="1657350" indent="-285750">
              <a:lnSpc>
                <a:spcPct val="100000"/>
              </a:lnSpc>
              <a:buFont typeface="Wingdings" panose="05000000000000000000" pitchFamily="2" charset="2"/>
              <a:buChar char="§"/>
              <a:defRPr sz="1800">
                <a:solidFill>
                  <a:srgbClr val="363838"/>
                </a:solidFill>
              </a:defRPr>
            </a:lvl4pPr>
            <a:lvl5pPr marL="2114550" indent="-285750">
              <a:lnSpc>
                <a:spcPct val="100000"/>
              </a:lnSpc>
              <a:buFont typeface="Wingdings" panose="05000000000000000000" pitchFamily="2" charset="2"/>
              <a:buChar char="§"/>
              <a:defRPr sz="1800">
                <a:solidFill>
                  <a:srgbClr val="363838"/>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0" name="Text Placeholder 4">
            <a:extLst>
              <a:ext uri="{FF2B5EF4-FFF2-40B4-BE49-F238E27FC236}">
                <a16:creationId xmlns:a16="http://schemas.microsoft.com/office/drawing/2014/main" id="{875C1370-58EB-A348-BB37-DC2B67EB889E}"/>
              </a:ext>
            </a:extLst>
          </p:cNvPr>
          <p:cNvSpPr>
            <a:spLocks noGrp="1"/>
          </p:cNvSpPr>
          <p:nvPr>
            <p:ph type="body" sz="quarter" idx="15" hasCustomPrompt="1"/>
          </p:nvPr>
        </p:nvSpPr>
        <p:spPr>
          <a:xfrm>
            <a:off x="4544436" y="1631462"/>
            <a:ext cx="3100640" cy="585011"/>
          </a:xfrm>
        </p:spPr>
        <p:txBody>
          <a:bodyPr lIns="0" tIns="0" rIns="0" bIns="0" anchor="ctr" anchorCtr="0">
            <a:noAutofit/>
          </a:bodyPr>
          <a:lstStyle>
            <a:lvl1pPr marL="0" indent="0" algn="ctr">
              <a:buNone/>
              <a:defRPr sz="2000" b="1">
                <a:solidFill>
                  <a:schemeClr val="accent1"/>
                </a:solidFill>
                <a:latin typeface="+mj-lt"/>
              </a:defRPr>
            </a:lvl1pPr>
            <a:lvl2pPr>
              <a:defRPr sz="2800">
                <a:solidFill>
                  <a:srgbClr val="363838"/>
                </a:solidFill>
              </a:defRPr>
            </a:lvl2pPr>
            <a:lvl3pPr>
              <a:defRPr sz="2800">
                <a:solidFill>
                  <a:srgbClr val="363838"/>
                </a:solidFill>
              </a:defRPr>
            </a:lvl3pPr>
            <a:lvl4pPr>
              <a:defRPr sz="2800">
                <a:solidFill>
                  <a:srgbClr val="363838"/>
                </a:solidFill>
              </a:defRPr>
            </a:lvl4pPr>
            <a:lvl5pPr>
              <a:defRPr sz="2800">
                <a:solidFill>
                  <a:srgbClr val="363838"/>
                </a:solidFill>
              </a:defRPr>
            </a:lvl5pPr>
          </a:lstStyle>
          <a:p>
            <a:pPr lvl="0"/>
            <a:r>
              <a:rPr lang="en-US" dirty="0"/>
              <a:t>Column Header</a:t>
            </a:r>
          </a:p>
        </p:txBody>
      </p:sp>
      <p:sp>
        <p:nvSpPr>
          <p:cNvPr id="21" name="Content Placeholder 2">
            <a:extLst>
              <a:ext uri="{FF2B5EF4-FFF2-40B4-BE49-F238E27FC236}">
                <a16:creationId xmlns:a16="http://schemas.microsoft.com/office/drawing/2014/main" id="{840203A0-B507-0041-8D7B-6BBAC236BB30}"/>
              </a:ext>
            </a:extLst>
          </p:cNvPr>
          <p:cNvSpPr>
            <a:spLocks noGrp="1"/>
          </p:cNvSpPr>
          <p:nvPr>
            <p:ph idx="16"/>
          </p:nvPr>
        </p:nvSpPr>
        <p:spPr>
          <a:xfrm>
            <a:off x="8272386" y="2537776"/>
            <a:ext cx="3100639" cy="3157205"/>
          </a:xfrm>
        </p:spPr>
        <p:txBody>
          <a:bodyPr lIns="0" tIns="0" rIns="0" bIns="0">
            <a:noAutofit/>
          </a:bodyPr>
          <a:lstStyle>
            <a:lvl1pPr marL="285750" indent="-285750">
              <a:lnSpc>
                <a:spcPct val="100000"/>
              </a:lnSpc>
              <a:buFont typeface="Wingdings" panose="05000000000000000000" pitchFamily="2" charset="2"/>
              <a:buChar char="§"/>
              <a:defRPr sz="1800">
                <a:solidFill>
                  <a:srgbClr val="363838"/>
                </a:solidFill>
              </a:defRPr>
            </a:lvl1pPr>
            <a:lvl2pPr marL="742950" indent="-285750">
              <a:lnSpc>
                <a:spcPct val="100000"/>
              </a:lnSpc>
              <a:buFont typeface="Wingdings" panose="05000000000000000000" pitchFamily="2" charset="2"/>
              <a:buChar char="§"/>
              <a:defRPr sz="1800">
                <a:solidFill>
                  <a:srgbClr val="363838"/>
                </a:solidFill>
              </a:defRPr>
            </a:lvl2pPr>
            <a:lvl3pPr marL="1200150" indent="-285750">
              <a:lnSpc>
                <a:spcPct val="100000"/>
              </a:lnSpc>
              <a:buFont typeface="Wingdings" panose="05000000000000000000" pitchFamily="2" charset="2"/>
              <a:buChar char="§"/>
              <a:defRPr sz="1800">
                <a:solidFill>
                  <a:srgbClr val="363838"/>
                </a:solidFill>
              </a:defRPr>
            </a:lvl3pPr>
            <a:lvl4pPr marL="1657350" indent="-285750">
              <a:lnSpc>
                <a:spcPct val="100000"/>
              </a:lnSpc>
              <a:buFont typeface="Wingdings" panose="05000000000000000000" pitchFamily="2" charset="2"/>
              <a:buChar char="§"/>
              <a:defRPr sz="1800">
                <a:solidFill>
                  <a:srgbClr val="363838"/>
                </a:solidFill>
              </a:defRPr>
            </a:lvl4pPr>
            <a:lvl5pPr marL="2114550" indent="-285750">
              <a:lnSpc>
                <a:spcPct val="100000"/>
              </a:lnSpc>
              <a:buFont typeface="Wingdings" panose="05000000000000000000" pitchFamily="2" charset="2"/>
              <a:buChar char="§"/>
              <a:defRPr sz="1800">
                <a:solidFill>
                  <a:srgbClr val="363838"/>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6" name="Text Placeholder 4">
            <a:extLst>
              <a:ext uri="{FF2B5EF4-FFF2-40B4-BE49-F238E27FC236}">
                <a16:creationId xmlns:a16="http://schemas.microsoft.com/office/drawing/2014/main" id="{ABC9FED4-6E32-4144-8AFA-06CA10867D76}"/>
              </a:ext>
            </a:extLst>
          </p:cNvPr>
          <p:cNvSpPr>
            <a:spLocks noGrp="1"/>
          </p:cNvSpPr>
          <p:nvPr>
            <p:ph type="body" sz="quarter" idx="17" hasCustomPrompt="1"/>
          </p:nvPr>
        </p:nvSpPr>
        <p:spPr>
          <a:xfrm>
            <a:off x="8272385" y="1631462"/>
            <a:ext cx="3100640" cy="585011"/>
          </a:xfrm>
        </p:spPr>
        <p:txBody>
          <a:bodyPr lIns="0" tIns="0" rIns="0" bIns="0" anchor="ctr" anchorCtr="0">
            <a:noAutofit/>
          </a:bodyPr>
          <a:lstStyle>
            <a:lvl1pPr marL="0" indent="0" algn="ctr">
              <a:buNone/>
              <a:defRPr sz="2000" b="1">
                <a:solidFill>
                  <a:schemeClr val="accent1"/>
                </a:solidFill>
                <a:latin typeface="+mj-lt"/>
              </a:defRPr>
            </a:lvl1pPr>
            <a:lvl2pPr>
              <a:defRPr sz="2800">
                <a:solidFill>
                  <a:srgbClr val="363838"/>
                </a:solidFill>
              </a:defRPr>
            </a:lvl2pPr>
            <a:lvl3pPr>
              <a:defRPr sz="2800">
                <a:solidFill>
                  <a:srgbClr val="363838"/>
                </a:solidFill>
              </a:defRPr>
            </a:lvl3pPr>
            <a:lvl4pPr>
              <a:defRPr sz="2800">
                <a:solidFill>
                  <a:srgbClr val="363838"/>
                </a:solidFill>
              </a:defRPr>
            </a:lvl4pPr>
            <a:lvl5pPr>
              <a:defRPr sz="2800">
                <a:solidFill>
                  <a:srgbClr val="363838"/>
                </a:solidFill>
              </a:defRPr>
            </a:lvl5pPr>
          </a:lstStyle>
          <a:p>
            <a:pPr lvl="0"/>
            <a:r>
              <a:rPr lang="en-US" dirty="0"/>
              <a:t>Column Header</a:t>
            </a:r>
          </a:p>
        </p:txBody>
      </p:sp>
      <p:sp>
        <p:nvSpPr>
          <p:cNvPr id="10" name="Title 1">
            <a:extLst>
              <a:ext uri="{FF2B5EF4-FFF2-40B4-BE49-F238E27FC236}">
                <a16:creationId xmlns:a16="http://schemas.microsoft.com/office/drawing/2014/main" id="{B42FFD15-E1D6-8941-AF08-590437526A06}"/>
              </a:ext>
            </a:extLst>
          </p:cNvPr>
          <p:cNvSpPr>
            <a:spLocks noGrp="1"/>
          </p:cNvSpPr>
          <p:nvPr>
            <p:ph type="title"/>
          </p:nvPr>
        </p:nvSpPr>
        <p:spPr>
          <a:xfrm>
            <a:off x="683764" y="558799"/>
            <a:ext cx="10822225" cy="597979"/>
          </a:xfrm>
        </p:spPr>
        <p:txBody>
          <a:bodyPr lIns="0" tIns="0" rIns="0" bIns="0" anchor="b">
            <a:noAutofit/>
          </a:bodyPr>
          <a:lstStyle>
            <a:lvl1pPr>
              <a:defRPr sz="3600">
                <a:solidFill>
                  <a:srgbClr val="175C7D"/>
                </a:solidFill>
              </a:defRPr>
            </a:lvl1pPr>
          </a:lstStyle>
          <a:p>
            <a:r>
              <a:rPr lang="en-US"/>
              <a:t>Click to edit Master title style</a:t>
            </a:r>
            <a:endParaRPr lang="en-US" dirty="0"/>
          </a:p>
        </p:txBody>
      </p:sp>
      <p:sp>
        <p:nvSpPr>
          <p:cNvPr id="9" name="Text Placeholder 3">
            <a:extLst>
              <a:ext uri="{FF2B5EF4-FFF2-40B4-BE49-F238E27FC236}">
                <a16:creationId xmlns:a16="http://schemas.microsoft.com/office/drawing/2014/main" id="{E96DF89D-169D-459A-AB6A-FBB8E6A70E14}"/>
              </a:ext>
            </a:extLst>
          </p:cNvPr>
          <p:cNvSpPr>
            <a:spLocks noGrp="1"/>
          </p:cNvSpPr>
          <p:nvPr>
            <p:ph type="body" sz="quarter" idx="18" hasCustomPrompt="1"/>
          </p:nvPr>
        </p:nvSpPr>
        <p:spPr>
          <a:xfrm>
            <a:off x="685799" y="6299485"/>
            <a:ext cx="10820400" cy="184150"/>
          </a:xfrm>
        </p:spPr>
        <p:txBody>
          <a:bodyPr>
            <a:noAutofit/>
          </a:bodyPr>
          <a:lstStyle>
            <a:lvl1pPr marL="0" indent="0">
              <a:buNone/>
              <a:defRPr sz="900">
                <a:solidFill>
                  <a:schemeClr val="bg2">
                    <a:lumMod val="50000"/>
                  </a:schemeClr>
                </a:solidFill>
              </a:defRPr>
            </a:lvl1pPr>
            <a:lvl2pPr marL="457200" indent="0">
              <a:buNone/>
              <a:defRPr sz="900">
                <a:solidFill>
                  <a:schemeClr val="bg2">
                    <a:lumMod val="50000"/>
                  </a:schemeClr>
                </a:solidFill>
              </a:defRPr>
            </a:lvl2pPr>
            <a:lvl3pPr marL="914400" indent="0">
              <a:buNone/>
              <a:defRPr sz="900">
                <a:solidFill>
                  <a:schemeClr val="bg2">
                    <a:lumMod val="50000"/>
                  </a:schemeClr>
                </a:solidFill>
              </a:defRPr>
            </a:lvl3pPr>
            <a:lvl4pPr marL="1371600" indent="0">
              <a:buNone/>
              <a:defRPr sz="900">
                <a:solidFill>
                  <a:schemeClr val="bg2">
                    <a:lumMod val="50000"/>
                  </a:schemeClr>
                </a:solidFill>
              </a:defRPr>
            </a:lvl4pPr>
            <a:lvl5pPr marL="1828800" indent="0">
              <a:buNone/>
              <a:defRPr sz="900">
                <a:solidFill>
                  <a:schemeClr val="bg2">
                    <a:lumMod val="50000"/>
                  </a:schemeClr>
                </a:solidFill>
              </a:defRPr>
            </a:lvl5pPr>
          </a:lstStyle>
          <a:p>
            <a:pPr lvl="0"/>
            <a:r>
              <a:rPr lang="en-US" dirty="0"/>
              <a:t>Disclosure here</a:t>
            </a:r>
          </a:p>
        </p:txBody>
      </p:sp>
      <p:cxnSp>
        <p:nvCxnSpPr>
          <p:cNvPr id="6" name="Straight Connector 5">
            <a:extLst>
              <a:ext uri="{FF2B5EF4-FFF2-40B4-BE49-F238E27FC236}">
                <a16:creationId xmlns:a16="http://schemas.microsoft.com/office/drawing/2014/main" id="{A9795F03-FABE-02E5-4876-505DE121122F}"/>
              </a:ext>
            </a:extLst>
          </p:cNvPr>
          <p:cNvCxnSpPr>
            <a:cxnSpLocks/>
          </p:cNvCxnSpPr>
          <p:nvPr userDrawn="1"/>
        </p:nvCxnSpPr>
        <p:spPr>
          <a:xfrm>
            <a:off x="1948710" y="2374231"/>
            <a:ext cx="836194" cy="0"/>
          </a:xfrm>
          <a:prstGeom prst="line">
            <a:avLst/>
          </a:prstGeom>
          <a:ln w="19050">
            <a:solidFill>
              <a:srgbClr val="C7AA7A"/>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44D5FAF5-3D33-C07E-572A-C2A1D734A313}"/>
              </a:ext>
            </a:extLst>
          </p:cNvPr>
          <p:cNvCxnSpPr>
            <a:cxnSpLocks/>
          </p:cNvCxnSpPr>
          <p:nvPr userDrawn="1"/>
        </p:nvCxnSpPr>
        <p:spPr>
          <a:xfrm>
            <a:off x="5676659" y="2374231"/>
            <a:ext cx="836194" cy="0"/>
          </a:xfrm>
          <a:prstGeom prst="line">
            <a:avLst/>
          </a:prstGeom>
          <a:ln w="19050">
            <a:solidFill>
              <a:srgbClr val="C7AA7A"/>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97C4F7F0-6154-C56E-EC26-B2927B2729A0}"/>
              </a:ext>
            </a:extLst>
          </p:cNvPr>
          <p:cNvCxnSpPr>
            <a:cxnSpLocks/>
          </p:cNvCxnSpPr>
          <p:nvPr userDrawn="1"/>
        </p:nvCxnSpPr>
        <p:spPr>
          <a:xfrm>
            <a:off x="9404608" y="2374231"/>
            <a:ext cx="836194" cy="0"/>
          </a:xfrm>
          <a:prstGeom prst="line">
            <a:avLst/>
          </a:prstGeom>
          <a:ln w="19050">
            <a:solidFill>
              <a:srgbClr val="C7AA7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93203136"/>
      </p:ext>
    </p:extLst>
  </p:cSld>
  <p:clrMapOvr>
    <a:masterClrMapping/>
  </p:clrMapOvr>
  <p:extLst>
    <p:ext uri="{DCECCB84-F9BA-43D5-87BE-67443E8EF086}">
      <p15:sldGuideLst xmlns:p15="http://schemas.microsoft.com/office/powerpoint/2012/main">
        <p15:guide id="1" orient="horz" pos="1152" userDrawn="1">
          <p15:clr>
            <a:srgbClr val="FBAE40"/>
          </p15:clr>
        </p15:guide>
        <p15:guide id="2" pos="648"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Content and 4 Photos 1">
    <p:spTree>
      <p:nvGrpSpPr>
        <p:cNvPr id="1" name=""/>
        <p:cNvGrpSpPr/>
        <p:nvPr/>
      </p:nvGrpSpPr>
      <p:grpSpPr>
        <a:xfrm>
          <a:off x="0" y="0"/>
          <a:ext cx="0" cy="0"/>
          <a:chOff x="0" y="0"/>
          <a:chExt cx="0" cy="0"/>
        </a:xfrm>
      </p:grpSpPr>
      <p:sp>
        <p:nvSpPr>
          <p:cNvPr id="2" name="Title 1"/>
          <p:cNvSpPr>
            <a:spLocks noGrp="1"/>
          </p:cNvSpPr>
          <p:nvPr>
            <p:ph type="title"/>
          </p:nvPr>
        </p:nvSpPr>
        <p:spPr>
          <a:xfrm>
            <a:off x="683166" y="365761"/>
            <a:ext cx="3924766" cy="1282019"/>
          </a:xfrm>
        </p:spPr>
        <p:txBody>
          <a:bodyPr lIns="0" tIns="0" rIns="0" bIns="0" anchor="b">
            <a:noAutofit/>
          </a:bodyPr>
          <a:lstStyle>
            <a:lvl1pPr>
              <a:defRPr sz="3600">
                <a:solidFill>
                  <a:srgbClr val="175C7D"/>
                </a:solidFill>
              </a:defRPr>
            </a:lvl1pPr>
          </a:lstStyle>
          <a:p>
            <a:r>
              <a:rPr lang="en-US"/>
              <a:t>Click to edit Master title style</a:t>
            </a:r>
            <a:endParaRPr lang="en-US" dirty="0"/>
          </a:p>
        </p:txBody>
      </p:sp>
      <p:sp>
        <p:nvSpPr>
          <p:cNvPr id="3" name="Content Placeholder 2"/>
          <p:cNvSpPr>
            <a:spLocks noGrp="1"/>
          </p:cNvSpPr>
          <p:nvPr>
            <p:ph idx="1"/>
          </p:nvPr>
        </p:nvSpPr>
        <p:spPr>
          <a:xfrm>
            <a:off x="683104" y="2626106"/>
            <a:ext cx="3925471" cy="3270909"/>
          </a:xfrm>
        </p:spPr>
        <p:txBody>
          <a:bodyPr lIns="0" tIns="0" rIns="0" bIns="0">
            <a:noAutofit/>
          </a:bodyPr>
          <a:lstStyle>
            <a:lvl1pPr marL="285750" indent="-285750">
              <a:lnSpc>
                <a:spcPct val="100000"/>
              </a:lnSpc>
              <a:buFont typeface="Wingdings" panose="05000000000000000000" pitchFamily="2" charset="2"/>
              <a:buChar char="§"/>
              <a:defRPr sz="1800">
                <a:solidFill>
                  <a:srgbClr val="363838"/>
                </a:solidFill>
              </a:defRPr>
            </a:lvl1pPr>
            <a:lvl2pPr marL="742950" indent="-285750">
              <a:lnSpc>
                <a:spcPct val="100000"/>
              </a:lnSpc>
              <a:buFont typeface="Wingdings" panose="05000000000000000000" pitchFamily="2" charset="2"/>
              <a:buChar char="§"/>
              <a:defRPr sz="1800">
                <a:solidFill>
                  <a:srgbClr val="363838"/>
                </a:solidFill>
              </a:defRPr>
            </a:lvl2pPr>
            <a:lvl3pPr marL="1200150" indent="-285750">
              <a:lnSpc>
                <a:spcPct val="100000"/>
              </a:lnSpc>
              <a:buFont typeface="Wingdings" panose="05000000000000000000" pitchFamily="2" charset="2"/>
              <a:buChar char="§"/>
              <a:defRPr sz="1800">
                <a:solidFill>
                  <a:srgbClr val="363838"/>
                </a:solidFill>
              </a:defRPr>
            </a:lvl3pPr>
            <a:lvl4pPr marL="1657350" indent="-285750">
              <a:lnSpc>
                <a:spcPct val="100000"/>
              </a:lnSpc>
              <a:buFont typeface="Wingdings" panose="05000000000000000000" pitchFamily="2" charset="2"/>
              <a:buChar char="§"/>
              <a:defRPr sz="1800">
                <a:solidFill>
                  <a:srgbClr val="363838"/>
                </a:solidFill>
              </a:defRPr>
            </a:lvl4pPr>
            <a:lvl5pPr marL="2114550" indent="-285750">
              <a:lnSpc>
                <a:spcPct val="100000"/>
              </a:lnSpc>
              <a:buFont typeface="Wingdings" panose="05000000000000000000" pitchFamily="2" charset="2"/>
              <a:buChar char="§"/>
              <a:defRPr sz="1800">
                <a:solidFill>
                  <a:srgbClr val="363838"/>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EAAC3E26-C68F-4F47-B451-9BC39DCD7B8E}"/>
              </a:ext>
            </a:extLst>
          </p:cNvPr>
          <p:cNvSpPr>
            <a:spLocks noGrp="1"/>
          </p:cNvSpPr>
          <p:nvPr>
            <p:ph type="body" sz="quarter" idx="13" hasCustomPrompt="1"/>
          </p:nvPr>
        </p:nvSpPr>
        <p:spPr>
          <a:xfrm>
            <a:off x="682677" y="2058546"/>
            <a:ext cx="3925302" cy="503464"/>
          </a:xfrm>
        </p:spPr>
        <p:txBody>
          <a:bodyPr lIns="0" tIns="0" rIns="0" bIns="0">
            <a:noAutofit/>
          </a:bodyPr>
          <a:lstStyle>
            <a:lvl1pPr marL="0" indent="0">
              <a:buNone/>
              <a:defRPr sz="2000" b="1">
                <a:solidFill>
                  <a:srgbClr val="363838"/>
                </a:solidFill>
              </a:defRPr>
            </a:lvl1pPr>
            <a:lvl2pPr>
              <a:defRPr sz="2800">
                <a:solidFill>
                  <a:srgbClr val="363838"/>
                </a:solidFill>
              </a:defRPr>
            </a:lvl2pPr>
            <a:lvl3pPr>
              <a:defRPr sz="2800">
                <a:solidFill>
                  <a:srgbClr val="363838"/>
                </a:solidFill>
              </a:defRPr>
            </a:lvl3pPr>
            <a:lvl4pPr>
              <a:defRPr sz="2800">
                <a:solidFill>
                  <a:srgbClr val="363838"/>
                </a:solidFill>
              </a:defRPr>
            </a:lvl4pPr>
            <a:lvl5pPr>
              <a:defRPr sz="2800">
                <a:solidFill>
                  <a:srgbClr val="363838"/>
                </a:solidFill>
              </a:defRPr>
            </a:lvl5pPr>
          </a:lstStyle>
          <a:p>
            <a:pPr lvl="0"/>
            <a:r>
              <a:rPr lang="en-US" dirty="0"/>
              <a:t>Subhead</a:t>
            </a:r>
          </a:p>
        </p:txBody>
      </p:sp>
      <p:sp>
        <p:nvSpPr>
          <p:cNvPr id="15" name="Picture Placeholder 5">
            <a:extLst>
              <a:ext uri="{FF2B5EF4-FFF2-40B4-BE49-F238E27FC236}">
                <a16:creationId xmlns:a16="http://schemas.microsoft.com/office/drawing/2014/main" id="{EE02F327-7A15-BA4E-A57B-C697E85E431F}"/>
              </a:ext>
            </a:extLst>
          </p:cNvPr>
          <p:cNvSpPr>
            <a:spLocks noGrp="1"/>
          </p:cNvSpPr>
          <p:nvPr>
            <p:ph type="pic" sz="quarter" idx="14"/>
          </p:nvPr>
        </p:nvSpPr>
        <p:spPr>
          <a:xfrm>
            <a:off x="8734486" y="365761"/>
            <a:ext cx="3067370" cy="2751266"/>
          </a:xfrm>
        </p:spPr>
        <p:txBody>
          <a:bodyPr anchor="ctr">
            <a:normAutofit/>
          </a:bodyPr>
          <a:lstStyle>
            <a:lvl1pPr marL="0" indent="0" algn="ctr">
              <a:buNone/>
              <a:defRPr sz="1800"/>
            </a:lvl1pPr>
          </a:lstStyle>
          <a:p>
            <a:r>
              <a:rPr lang="en-US" dirty="0"/>
              <a:t>Click icon to add picture</a:t>
            </a:r>
          </a:p>
        </p:txBody>
      </p:sp>
      <p:sp>
        <p:nvSpPr>
          <p:cNvPr id="16" name="Picture Placeholder 5">
            <a:extLst>
              <a:ext uri="{FF2B5EF4-FFF2-40B4-BE49-F238E27FC236}">
                <a16:creationId xmlns:a16="http://schemas.microsoft.com/office/drawing/2014/main" id="{18F5CC0C-FA40-F543-B123-FCF36B2C869E}"/>
              </a:ext>
            </a:extLst>
          </p:cNvPr>
          <p:cNvSpPr>
            <a:spLocks noGrp="1"/>
          </p:cNvSpPr>
          <p:nvPr>
            <p:ph type="pic" sz="quarter" idx="15"/>
          </p:nvPr>
        </p:nvSpPr>
        <p:spPr>
          <a:xfrm>
            <a:off x="5424896" y="365761"/>
            <a:ext cx="3067370" cy="2751266"/>
          </a:xfrm>
        </p:spPr>
        <p:txBody>
          <a:bodyPr anchor="ctr">
            <a:normAutofit/>
          </a:bodyPr>
          <a:lstStyle>
            <a:lvl1pPr marL="0" indent="0" algn="ctr">
              <a:buNone/>
              <a:defRPr sz="1800"/>
            </a:lvl1pPr>
          </a:lstStyle>
          <a:p>
            <a:r>
              <a:rPr lang="en-US" dirty="0"/>
              <a:t>Click icon to add picture</a:t>
            </a:r>
          </a:p>
        </p:txBody>
      </p:sp>
      <p:sp>
        <p:nvSpPr>
          <p:cNvPr id="7" name="Picture Placeholder 5">
            <a:extLst>
              <a:ext uri="{FF2B5EF4-FFF2-40B4-BE49-F238E27FC236}">
                <a16:creationId xmlns:a16="http://schemas.microsoft.com/office/drawing/2014/main" id="{592CD263-A348-6E47-9728-C98F54A2D73F}"/>
              </a:ext>
            </a:extLst>
          </p:cNvPr>
          <p:cNvSpPr>
            <a:spLocks noGrp="1"/>
          </p:cNvSpPr>
          <p:nvPr>
            <p:ph type="pic" sz="quarter" idx="16"/>
          </p:nvPr>
        </p:nvSpPr>
        <p:spPr>
          <a:xfrm>
            <a:off x="8734486" y="3326769"/>
            <a:ext cx="3067370" cy="2751266"/>
          </a:xfrm>
        </p:spPr>
        <p:txBody>
          <a:bodyPr anchor="ctr">
            <a:normAutofit/>
          </a:bodyPr>
          <a:lstStyle>
            <a:lvl1pPr marL="0" indent="0" algn="ctr">
              <a:buNone/>
              <a:defRPr sz="1800"/>
            </a:lvl1pPr>
          </a:lstStyle>
          <a:p>
            <a:r>
              <a:rPr lang="en-US" dirty="0"/>
              <a:t>Click icon to add picture</a:t>
            </a:r>
          </a:p>
        </p:txBody>
      </p:sp>
      <p:sp>
        <p:nvSpPr>
          <p:cNvPr id="8" name="Picture Placeholder 5">
            <a:extLst>
              <a:ext uri="{FF2B5EF4-FFF2-40B4-BE49-F238E27FC236}">
                <a16:creationId xmlns:a16="http://schemas.microsoft.com/office/drawing/2014/main" id="{0C791221-0864-2E4E-AC9F-B0864004A7AE}"/>
              </a:ext>
            </a:extLst>
          </p:cNvPr>
          <p:cNvSpPr>
            <a:spLocks noGrp="1"/>
          </p:cNvSpPr>
          <p:nvPr>
            <p:ph type="pic" sz="quarter" idx="17"/>
          </p:nvPr>
        </p:nvSpPr>
        <p:spPr>
          <a:xfrm>
            <a:off x="5424896" y="3326769"/>
            <a:ext cx="3067370" cy="2751266"/>
          </a:xfrm>
        </p:spPr>
        <p:txBody>
          <a:bodyPr anchor="ctr">
            <a:normAutofit/>
          </a:bodyPr>
          <a:lstStyle>
            <a:lvl1pPr marL="0" indent="0" algn="ctr">
              <a:buNone/>
              <a:defRPr sz="1800"/>
            </a:lvl1pPr>
          </a:lstStyle>
          <a:p>
            <a:r>
              <a:rPr lang="en-US" dirty="0"/>
              <a:t>Click icon to add picture</a:t>
            </a:r>
          </a:p>
        </p:txBody>
      </p:sp>
      <p:sp>
        <p:nvSpPr>
          <p:cNvPr id="9" name="Text Placeholder 3">
            <a:extLst>
              <a:ext uri="{FF2B5EF4-FFF2-40B4-BE49-F238E27FC236}">
                <a16:creationId xmlns:a16="http://schemas.microsoft.com/office/drawing/2014/main" id="{4A4AECE4-8F02-4504-9B63-764EEA5B3F3B}"/>
              </a:ext>
            </a:extLst>
          </p:cNvPr>
          <p:cNvSpPr>
            <a:spLocks noGrp="1"/>
          </p:cNvSpPr>
          <p:nvPr>
            <p:ph type="body" sz="quarter" idx="18" hasCustomPrompt="1"/>
          </p:nvPr>
        </p:nvSpPr>
        <p:spPr>
          <a:xfrm>
            <a:off x="685799" y="6299485"/>
            <a:ext cx="10820400" cy="184150"/>
          </a:xfrm>
        </p:spPr>
        <p:txBody>
          <a:bodyPr>
            <a:noAutofit/>
          </a:bodyPr>
          <a:lstStyle>
            <a:lvl1pPr marL="0" indent="0">
              <a:buNone/>
              <a:defRPr sz="900">
                <a:solidFill>
                  <a:schemeClr val="bg2">
                    <a:lumMod val="50000"/>
                  </a:schemeClr>
                </a:solidFill>
              </a:defRPr>
            </a:lvl1pPr>
            <a:lvl2pPr marL="457200" indent="0">
              <a:buNone/>
              <a:defRPr sz="900">
                <a:solidFill>
                  <a:schemeClr val="bg2">
                    <a:lumMod val="50000"/>
                  </a:schemeClr>
                </a:solidFill>
              </a:defRPr>
            </a:lvl2pPr>
            <a:lvl3pPr marL="914400" indent="0">
              <a:buNone/>
              <a:defRPr sz="900">
                <a:solidFill>
                  <a:schemeClr val="bg2">
                    <a:lumMod val="50000"/>
                  </a:schemeClr>
                </a:solidFill>
              </a:defRPr>
            </a:lvl3pPr>
            <a:lvl4pPr marL="1371600" indent="0">
              <a:buNone/>
              <a:defRPr sz="900">
                <a:solidFill>
                  <a:schemeClr val="bg2">
                    <a:lumMod val="50000"/>
                  </a:schemeClr>
                </a:solidFill>
              </a:defRPr>
            </a:lvl4pPr>
            <a:lvl5pPr marL="1828800" indent="0">
              <a:buNone/>
              <a:defRPr sz="900">
                <a:solidFill>
                  <a:schemeClr val="bg2">
                    <a:lumMod val="50000"/>
                  </a:schemeClr>
                </a:solidFill>
              </a:defRPr>
            </a:lvl5pPr>
          </a:lstStyle>
          <a:p>
            <a:pPr lvl="0"/>
            <a:r>
              <a:rPr lang="en-US" dirty="0"/>
              <a:t>Disclosure here</a:t>
            </a:r>
          </a:p>
        </p:txBody>
      </p:sp>
    </p:spTree>
    <p:extLst>
      <p:ext uri="{BB962C8B-B14F-4D97-AF65-F5344CB8AC3E}">
        <p14:creationId xmlns:p14="http://schemas.microsoft.com/office/powerpoint/2010/main" val="81380513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hree Photos 1">
    <p:spTree>
      <p:nvGrpSpPr>
        <p:cNvPr id="1" name=""/>
        <p:cNvGrpSpPr/>
        <p:nvPr/>
      </p:nvGrpSpPr>
      <p:grpSpPr>
        <a:xfrm>
          <a:off x="0" y="0"/>
          <a:ext cx="0" cy="0"/>
          <a:chOff x="0" y="0"/>
          <a:chExt cx="0" cy="0"/>
        </a:xfrm>
      </p:grpSpPr>
      <p:sp>
        <p:nvSpPr>
          <p:cNvPr id="15" name="Picture Placeholder 5">
            <a:extLst>
              <a:ext uri="{FF2B5EF4-FFF2-40B4-BE49-F238E27FC236}">
                <a16:creationId xmlns:a16="http://schemas.microsoft.com/office/drawing/2014/main" id="{EE02F327-7A15-BA4E-A57B-C697E85E431F}"/>
              </a:ext>
            </a:extLst>
          </p:cNvPr>
          <p:cNvSpPr>
            <a:spLocks noGrp="1"/>
          </p:cNvSpPr>
          <p:nvPr>
            <p:ph type="pic" sz="quarter" idx="14"/>
          </p:nvPr>
        </p:nvSpPr>
        <p:spPr>
          <a:xfrm>
            <a:off x="8135472" y="365761"/>
            <a:ext cx="3666384" cy="6126480"/>
          </a:xfrm>
        </p:spPr>
        <p:txBody>
          <a:bodyPr anchor="ctr">
            <a:normAutofit/>
          </a:bodyPr>
          <a:lstStyle>
            <a:lvl1pPr marL="0" indent="0" algn="ctr">
              <a:buNone/>
              <a:defRPr sz="1800"/>
            </a:lvl1pPr>
          </a:lstStyle>
          <a:p>
            <a:r>
              <a:rPr lang="en-US" dirty="0"/>
              <a:t>Click icon to add picture</a:t>
            </a:r>
          </a:p>
        </p:txBody>
      </p:sp>
      <p:sp>
        <p:nvSpPr>
          <p:cNvPr id="16" name="Picture Placeholder 5">
            <a:extLst>
              <a:ext uri="{FF2B5EF4-FFF2-40B4-BE49-F238E27FC236}">
                <a16:creationId xmlns:a16="http://schemas.microsoft.com/office/drawing/2014/main" id="{18F5CC0C-FA40-F543-B123-FCF36B2C869E}"/>
              </a:ext>
            </a:extLst>
          </p:cNvPr>
          <p:cNvSpPr>
            <a:spLocks noGrp="1"/>
          </p:cNvSpPr>
          <p:nvPr>
            <p:ph type="pic" sz="quarter" idx="15"/>
          </p:nvPr>
        </p:nvSpPr>
        <p:spPr>
          <a:xfrm>
            <a:off x="4262808" y="365761"/>
            <a:ext cx="3666384" cy="6126480"/>
          </a:xfrm>
        </p:spPr>
        <p:txBody>
          <a:bodyPr anchor="ctr">
            <a:normAutofit/>
          </a:bodyPr>
          <a:lstStyle>
            <a:lvl1pPr marL="0" indent="0" algn="ctr">
              <a:buNone/>
              <a:defRPr sz="1800"/>
            </a:lvl1pPr>
          </a:lstStyle>
          <a:p>
            <a:r>
              <a:rPr lang="en-US" dirty="0"/>
              <a:t>Click icon to add picture</a:t>
            </a:r>
          </a:p>
        </p:txBody>
      </p:sp>
      <p:sp>
        <p:nvSpPr>
          <p:cNvPr id="4" name="Picture Placeholder 5">
            <a:extLst>
              <a:ext uri="{FF2B5EF4-FFF2-40B4-BE49-F238E27FC236}">
                <a16:creationId xmlns:a16="http://schemas.microsoft.com/office/drawing/2014/main" id="{6495DE10-EB5F-D547-8EFA-112A6878FB8B}"/>
              </a:ext>
            </a:extLst>
          </p:cNvPr>
          <p:cNvSpPr>
            <a:spLocks noGrp="1"/>
          </p:cNvSpPr>
          <p:nvPr>
            <p:ph type="pic" sz="quarter" idx="16"/>
          </p:nvPr>
        </p:nvSpPr>
        <p:spPr>
          <a:xfrm>
            <a:off x="390145" y="365761"/>
            <a:ext cx="3666384" cy="6126480"/>
          </a:xfrm>
        </p:spPr>
        <p:txBody>
          <a:bodyPr anchor="ctr">
            <a:normAutofit/>
          </a:bodyPr>
          <a:lstStyle>
            <a:lvl1pPr marL="0" indent="0" algn="ctr">
              <a:buNone/>
              <a:defRPr sz="1800"/>
            </a:lvl1pPr>
          </a:lstStyle>
          <a:p>
            <a:r>
              <a:rPr lang="en-US" dirty="0"/>
              <a:t>Click icon to add picture</a:t>
            </a:r>
          </a:p>
        </p:txBody>
      </p:sp>
    </p:spTree>
    <p:extLst>
      <p:ext uri="{BB962C8B-B14F-4D97-AF65-F5344CB8AC3E}">
        <p14:creationId xmlns:p14="http://schemas.microsoft.com/office/powerpoint/2010/main" val="40243241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wo Photos 1">
    <p:spTree>
      <p:nvGrpSpPr>
        <p:cNvPr id="1" name=""/>
        <p:cNvGrpSpPr/>
        <p:nvPr/>
      </p:nvGrpSpPr>
      <p:grpSpPr>
        <a:xfrm>
          <a:off x="0" y="0"/>
          <a:ext cx="0" cy="0"/>
          <a:chOff x="0" y="0"/>
          <a:chExt cx="0" cy="0"/>
        </a:xfrm>
      </p:grpSpPr>
      <p:sp>
        <p:nvSpPr>
          <p:cNvPr id="15" name="Picture Placeholder 5">
            <a:extLst>
              <a:ext uri="{FF2B5EF4-FFF2-40B4-BE49-F238E27FC236}">
                <a16:creationId xmlns:a16="http://schemas.microsoft.com/office/drawing/2014/main" id="{EE02F327-7A15-BA4E-A57B-C697E85E431F}"/>
              </a:ext>
            </a:extLst>
          </p:cNvPr>
          <p:cNvSpPr>
            <a:spLocks noGrp="1"/>
          </p:cNvSpPr>
          <p:nvPr>
            <p:ph type="pic" sz="quarter" idx="14"/>
          </p:nvPr>
        </p:nvSpPr>
        <p:spPr>
          <a:xfrm>
            <a:off x="6221506" y="365761"/>
            <a:ext cx="5580350" cy="6126480"/>
          </a:xfrm>
        </p:spPr>
        <p:txBody>
          <a:bodyPr anchor="ctr">
            <a:normAutofit/>
          </a:bodyPr>
          <a:lstStyle>
            <a:lvl1pPr marL="0" indent="0" algn="ctr">
              <a:buNone/>
              <a:defRPr sz="1800"/>
            </a:lvl1pPr>
          </a:lstStyle>
          <a:p>
            <a:r>
              <a:rPr lang="en-US" dirty="0"/>
              <a:t>Click icon to add picture</a:t>
            </a:r>
          </a:p>
        </p:txBody>
      </p:sp>
      <p:sp>
        <p:nvSpPr>
          <p:cNvPr id="16" name="Picture Placeholder 5">
            <a:extLst>
              <a:ext uri="{FF2B5EF4-FFF2-40B4-BE49-F238E27FC236}">
                <a16:creationId xmlns:a16="http://schemas.microsoft.com/office/drawing/2014/main" id="{18F5CC0C-FA40-F543-B123-FCF36B2C869E}"/>
              </a:ext>
            </a:extLst>
          </p:cNvPr>
          <p:cNvSpPr>
            <a:spLocks noGrp="1"/>
          </p:cNvSpPr>
          <p:nvPr>
            <p:ph type="pic" sz="quarter" idx="15"/>
          </p:nvPr>
        </p:nvSpPr>
        <p:spPr>
          <a:xfrm>
            <a:off x="390144" y="365761"/>
            <a:ext cx="5580350" cy="6126480"/>
          </a:xfrm>
        </p:spPr>
        <p:txBody>
          <a:bodyPr anchor="ctr">
            <a:normAutofit/>
          </a:bodyPr>
          <a:lstStyle>
            <a:lvl1pPr marL="0" indent="0" algn="ctr">
              <a:buNone/>
              <a:defRPr sz="1800"/>
            </a:lvl1pPr>
          </a:lstStyle>
          <a:p>
            <a:r>
              <a:rPr lang="en-US" dirty="0"/>
              <a:t>Click icon to add picture</a:t>
            </a:r>
          </a:p>
        </p:txBody>
      </p:sp>
    </p:spTree>
    <p:extLst>
      <p:ext uri="{BB962C8B-B14F-4D97-AF65-F5344CB8AC3E}">
        <p14:creationId xmlns:p14="http://schemas.microsoft.com/office/powerpoint/2010/main" val="254243907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Four Photos 1">
    <p:spTree>
      <p:nvGrpSpPr>
        <p:cNvPr id="1" name=""/>
        <p:cNvGrpSpPr/>
        <p:nvPr/>
      </p:nvGrpSpPr>
      <p:grpSpPr>
        <a:xfrm>
          <a:off x="0" y="0"/>
          <a:ext cx="0" cy="0"/>
          <a:chOff x="0" y="0"/>
          <a:chExt cx="0" cy="0"/>
        </a:xfrm>
      </p:grpSpPr>
      <p:sp>
        <p:nvSpPr>
          <p:cNvPr id="15" name="Picture Placeholder 5">
            <a:extLst>
              <a:ext uri="{FF2B5EF4-FFF2-40B4-BE49-F238E27FC236}">
                <a16:creationId xmlns:a16="http://schemas.microsoft.com/office/drawing/2014/main" id="{EE02F327-7A15-BA4E-A57B-C697E85E431F}"/>
              </a:ext>
            </a:extLst>
          </p:cNvPr>
          <p:cNvSpPr>
            <a:spLocks noGrp="1"/>
          </p:cNvSpPr>
          <p:nvPr>
            <p:ph type="pic" sz="quarter" idx="14"/>
          </p:nvPr>
        </p:nvSpPr>
        <p:spPr>
          <a:xfrm>
            <a:off x="6221506" y="392656"/>
            <a:ext cx="5580350" cy="2928767"/>
          </a:xfrm>
        </p:spPr>
        <p:txBody>
          <a:bodyPr anchor="ctr">
            <a:normAutofit/>
          </a:bodyPr>
          <a:lstStyle>
            <a:lvl1pPr marL="0" indent="0" algn="ctr">
              <a:buNone/>
              <a:defRPr sz="1800"/>
            </a:lvl1pPr>
          </a:lstStyle>
          <a:p>
            <a:r>
              <a:rPr lang="en-US" dirty="0"/>
              <a:t>Click icon to add picture</a:t>
            </a:r>
          </a:p>
        </p:txBody>
      </p:sp>
      <p:sp>
        <p:nvSpPr>
          <p:cNvPr id="16" name="Picture Placeholder 5">
            <a:extLst>
              <a:ext uri="{FF2B5EF4-FFF2-40B4-BE49-F238E27FC236}">
                <a16:creationId xmlns:a16="http://schemas.microsoft.com/office/drawing/2014/main" id="{18F5CC0C-FA40-F543-B123-FCF36B2C869E}"/>
              </a:ext>
            </a:extLst>
          </p:cNvPr>
          <p:cNvSpPr>
            <a:spLocks noGrp="1"/>
          </p:cNvSpPr>
          <p:nvPr>
            <p:ph type="pic" sz="quarter" idx="15"/>
          </p:nvPr>
        </p:nvSpPr>
        <p:spPr>
          <a:xfrm>
            <a:off x="390144" y="392656"/>
            <a:ext cx="5580350" cy="2928767"/>
          </a:xfrm>
        </p:spPr>
        <p:txBody>
          <a:bodyPr anchor="ctr">
            <a:normAutofit/>
          </a:bodyPr>
          <a:lstStyle>
            <a:lvl1pPr marL="0" indent="0" algn="ctr">
              <a:buNone/>
              <a:defRPr sz="1800"/>
            </a:lvl1pPr>
          </a:lstStyle>
          <a:p>
            <a:r>
              <a:rPr lang="en-US" dirty="0"/>
              <a:t>Click icon to add picture</a:t>
            </a:r>
          </a:p>
        </p:txBody>
      </p:sp>
      <p:sp>
        <p:nvSpPr>
          <p:cNvPr id="4" name="Picture Placeholder 5">
            <a:extLst>
              <a:ext uri="{FF2B5EF4-FFF2-40B4-BE49-F238E27FC236}">
                <a16:creationId xmlns:a16="http://schemas.microsoft.com/office/drawing/2014/main" id="{2E315301-EB68-E94F-BE13-FE7DF63A274A}"/>
              </a:ext>
            </a:extLst>
          </p:cNvPr>
          <p:cNvSpPr>
            <a:spLocks noGrp="1"/>
          </p:cNvSpPr>
          <p:nvPr>
            <p:ph type="pic" sz="quarter" idx="16"/>
          </p:nvPr>
        </p:nvSpPr>
        <p:spPr>
          <a:xfrm>
            <a:off x="6221506" y="3536577"/>
            <a:ext cx="5580350" cy="2928768"/>
          </a:xfrm>
        </p:spPr>
        <p:txBody>
          <a:bodyPr anchor="ctr">
            <a:normAutofit/>
          </a:bodyPr>
          <a:lstStyle>
            <a:lvl1pPr marL="0" indent="0" algn="ctr">
              <a:buNone/>
              <a:defRPr sz="1800"/>
            </a:lvl1pPr>
          </a:lstStyle>
          <a:p>
            <a:r>
              <a:rPr lang="en-US" dirty="0"/>
              <a:t>Click icon to add picture</a:t>
            </a:r>
          </a:p>
        </p:txBody>
      </p:sp>
      <p:sp>
        <p:nvSpPr>
          <p:cNvPr id="5" name="Picture Placeholder 5">
            <a:extLst>
              <a:ext uri="{FF2B5EF4-FFF2-40B4-BE49-F238E27FC236}">
                <a16:creationId xmlns:a16="http://schemas.microsoft.com/office/drawing/2014/main" id="{BDA898A6-A767-9A43-ADEB-F9F24B851207}"/>
              </a:ext>
            </a:extLst>
          </p:cNvPr>
          <p:cNvSpPr>
            <a:spLocks noGrp="1"/>
          </p:cNvSpPr>
          <p:nvPr>
            <p:ph type="pic" sz="quarter" idx="17"/>
          </p:nvPr>
        </p:nvSpPr>
        <p:spPr>
          <a:xfrm>
            <a:off x="390144" y="3536577"/>
            <a:ext cx="5580350" cy="2928768"/>
          </a:xfrm>
        </p:spPr>
        <p:txBody>
          <a:bodyPr anchor="ctr">
            <a:normAutofit/>
          </a:bodyPr>
          <a:lstStyle>
            <a:lvl1pPr marL="0" indent="0" algn="ctr">
              <a:buNone/>
              <a:defRPr sz="1800"/>
            </a:lvl1pPr>
          </a:lstStyle>
          <a:p>
            <a:r>
              <a:rPr lang="en-US" dirty="0"/>
              <a:t>Click icon to add picture</a:t>
            </a:r>
          </a:p>
        </p:txBody>
      </p:sp>
    </p:spTree>
    <p:extLst>
      <p:ext uri="{BB962C8B-B14F-4D97-AF65-F5344CB8AC3E}">
        <p14:creationId xmlns:p14="http://schemas.microsoft.com/office/powerpoint/2010/main" val="411649324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ingle Photo 1">
    <p:spTree>
      <p:nvGrpSpPr>
        <p:cNvPr id="1" name=""/>
        <p:cNvGrpSpPr/>
        <p:nvPr/>
      </p:nvGrpSpPr>
      <p:grpSpPr>
        <a:xfrm>
          <a:off x="0" y="0"/>
          <a:ext cx="0" cy="0"/>
          <a:chOff x="0" y="0"/>
          <a:chExt cx="0" cy="0"/>
        </a:xfrm>
      </p:grpSpPr>
      <p:sp>
        <p:nvSpPr>
          <p:cNvPr id="16" name="Picture Placeholder 5">
            <a:extLst>
              <a:ext uri="{FF2B5EF4-FFF2-40B4-BE49-F238E27FC236}">
                <a16:creationId xmlns:a16="http://schemas.microsoft.com/office/drawing/2014/main" id="{18F5CC0C-FA40-F543-B123-FCF36B2C869E}"/>
              </a:ext>
            </a:extLst>
          </p:cNvPr>
          <p:cNvSpPr>
            <a:spLocks noGrp="1"/>
          </p:cNvSpPr>
          <p:nvPr>
            <p:ph type="pic" sz="quarter" idx="15"/>
          </p:nvPr>
        </p:nvSpPr>
        <p:spPr>
          <a:xfrm>
            <a:off x="390144" y="365761"/>
            <a:ext cx="11411712" cy="6126480"/>
          </a:xfrm>
        </p:spPr>
        <p:txBody>
          <a:bodyPr anchor="ctr">
            <a:normAutofit/>
          </a:bodyPr>
          <a:lstStyle>
            <a:lvl1pPr marL="0" indent="0" algn="ctr">
              <a:buNone/>
              <a:defRPr sz="1800"/>
            </a:lvl1pPr>
          </a:lstStyle>
          <a:p>
            <a:r>
              <a:rPr lang="en-US" dirty="0"/>
              <a:t>Click icon to add picture</a:t>
            </a:r>
          </a:p>
        </p:txBody>
      </p:sp>
    </p:spTree>
    <p:extLst>
      <p:ext uri="{BB962C8B-B14F-4D97-AF65-F5344CB8AC3E}">
        <p14:creationId xmlns:p14="http://schemas.microsoft.com/office/powerpoint/2010/main" val="158887910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Title, Content and 2 Photos 1">
    <p:spTree>
      <p:nvGrpSpPr>
        <p:cNvPr id="1" name=""/>
        <p:cNvGrpSpPr/>
        <p:nvPr/>
      </p:nvGrpSpPr>
      <p:grpSpPr>
        <a:xfrm>
          <a:off x="0" y="0"/>
          <a:ext cx="0" cy="0"/>
          <a:chOff x="0" y="0"/>
          <a:chExt cx="0" cy="0"/>
        </a:xfrm>
      </p:grpSpPr>
      <p:sp>
        <p:nvSpPr>
          <p:cNvPr id="2" name="Title 1"/>
          <p:cNvSpPr>
            <a:spLocks noGrp="1"/>
          </p:cNvSpPr>
          <p:nvPr>
            <p:ph type="title"/>
          </p:nvPr>
        </p:nvSpPr>
        <p:spPr>
          <a:xfrm>
            <a:off x="682461" y="365761"/>
            <a:ext cx="3925471" cy="1282019"/>
          </a:xfrm>
        </p:spPr>
        <p:txBody>
          <a:bodyPr lIns="0" tIns="0" rIns="0" bIns="0" anchor="b">
            <a:noAutofit/>
          </a:bodyPr>
          <a:lstStyle>
            <a:lvl1pPr>
              <a:defRPr sz="3600">
                <a:solidFill>
                  <a:srgbClr val="175C7D"/>
                </a:solidFill>
              </a:defRPr>
            </a:lvl1pPr>
          </a:lstStyle>
          <a:p>
            <a:r>
              <a:rPr lang="en-US"/>
              <a:t>Click to edit Master title style</a:t>
            </a:r>
            <a:endParaRPr lang="en-US" dirty="0"/>
          </a:p>
        </p:txBody>
      </p:sp>
      <p:sp>
        <p:nvSpPr>
          <p:cNvPr id="15" name="Picture Placeholder 5">
            <a:extLst>
              <a:ext uri="{FF2B5EF4-FFF2-40B4-BE49-F238E27FC236}">
                <a16:creationId xmlns:a16="http://schemas.microsoft.com/office/drawing/2014/main" id="{EE02F327-7A15-BA4E-A57B-C697E85E431F}"/>
              </a:ext>
            </a:extLst>
          </p:cNvPr>
          <p:cNvSpPr>
            <a:spLocks noGrp="1"/>
          </p:cNvSpPr>
          <p:nvPr>
            <p:ph type="pic" sz="quarter" idx="14"/>
          </p:nvPr>
        </p:nvSpPr>
        <p:spPr>
          <a:xfrm>
            <a:off x="8734486" y="365761"/>
            <a:ext cx="3067370" cy="6126480"/>
          </a:xfrm>
        </p:spPr>
        <p:txBody>
          <a:bodyPr anchor="ctr">
            <a:normAutofit/>
          </a:bodyPr>
          <a:lstStyle>
            <a:lvl1pPr marL="0" indent="0" algn="ctr">
              <a:buNone/>
              <a:defRPr sz="1800"/>
            </a:lvl1pPr>
          </a:lstStyle>
          <a:p>
            <a:r>
              <a:rPr lang="en-US" dirty="0"/>
              <a:t>Click icon to add picture</a:t>
            </a:r>
          </a:p>
        </p:txBody>
      </p:sp>
      <p:sp>
        <p:nvSpPr>
          <p:cNvPr id="16" name="Picture Placeholder 5">
            <a:extLst>
              <a:ext uri="{FF2B5EF4-FFF2-40B4-BE49-F238E27FC236}">
                <a16:creationId xmlns:a16="http://schemas.microsoft.com/office/drawing/2014/main" id="{18F5CC0C-FA40-F543-B123-FCF36B2C869E}"/>
              </a:ext>
            </a:extLst>
          </p:cNvPr>
          <p:cNvSpPr>
            <a:spLocks noGrp="1"/>
          </p:cNvSpPr>
          <p:nvPr>
            <p:ph type="pic" sz="quarter" idx="15"/>
          </p:nvPr>
        </p:nvSpPr>
        <p:spPr>
          <a:xfrm>
            <a:off x="5223190" y="365761"/>
            <a:ext cx="3067370" cy="6126480"/>
          </a:xfrm>
        </p:spPr>
        <p:txBody>
          <a:bodyPr anchor="ctr">
            <a:normAutofit/>
          </a:bodyPr>
          <a:lstStyle>
            <a:lvl1pPr marL="0" indent="0" algn="ctr">
              <a:buNone/>
              <a:defRPr sz="1800"/>
            </a:lvl1pPr>
          </a:lstStyle>
          <a:p>
            <a:r>
              <a:rPr lang="en-US" dirty="0"/>
              <a:t>Click icon to add picture</a:t>
            </a:r>
          </a:p>
        </p:txBody>
      </p:sp>
      <p:sp>
        <p:nvSpPr>
          <p:cNvPr id="11" name="Content Placeholder 2">
            <a:extLst>
              <a:ext uri="{FF2B5EF4-FFF2-40B4-BE49-F238E27FC236}">
                <a16:creationId xmlns:a16="http://schemas.microsoft.com/office/drawing/2014/main" id="{D8538EF1-C90E-E94E-B2CE-1CE81AB72DC9}"/>
              </a:ext>
            </a:extLst>
          </p:cNvPr>
          <p:cNvSpPr>
            <a:spLocks noGrp="1"/>
          </p:cNvSpPr>
          <p:nvPr>
            <p:ph idx="1"/>
          </p:nvPr>
        </p:nvSpPr>
        <p:spPr>
          <a:xfrm>
            <a:off x="683104" y="2626106"/>
            <a:ext cx="3925471" cy="3270909"/>
          </a:xfrm>
        </p:spPr>
        <p:txBody>
          <a:bodyPr lIns="0" tIns="0" rIns="0" bIns="0">
            <a:noAutofit/>
          </a:bodyPr>
          <a:lstStyle>
            <a:lvl1pPr marL="285750" indent="-285750">
              <a:lnSpc>
                <a:spcPct val="100000"/>
              </a:lnSpc>
              <a:buFont typeface="Wingdings" panose="05000000000000000000" pitchFamily="2" charset="2"/>
              <a:buChar char="§"/>
              <a:defRPr sz="1800">
                <a:solidFill>
                  <a:srgbClr val="363838"/>
                </a:solidFill>
              </a:defRPr>
            </a:lvl1pPr>
            <a:lvl2pPr marL="742950" indent="-285750">
              <a:lnSpc>
                <a:spcPct val="100000"/>
              </a:lnSpc>
              <a:buFont typeface="Wingdings" panose="05000000000000000000" pitchFamily="2" charset="2"/>
              <a:buChar char="§"/>
              <a:defRPr sz="1800">
                <a:solidFill>
                  <a:srgbClr val="363838"/>
                </a:solidFill>
              </a:defRPr>
            </a:lvl2pPr>
            <a:lvl3pPr marL="1200150" indent="-285750">
              <a:lnSpc>
                <a:spcPct val="100000"/>
              </a:lnSpc>
              <a:buFont typeface="Wingdings" panose="05000000000000000000" pitchFamily="2" charset="2"/>
              <a:buChar char="§"/>
              <a:defRPr sz="1800">
                <a:solidFill>
                  <a:srgbClr val="363838"/>
                </a:solidFill>
              </a:defRPr>
            </a:lvl3pPr>
            <a:lvl4pPr marL="1657350" indent="-285750">
              <a:lnSpc>
                <a:spcPct val="100000"/>
              </a:lnSpc>
              <a:buFont typeface="Wingdings" panose="05000000000000000000" pitchFamily="2" charset="2"/>
              <a:buChar char="§"/>
              <a:defRPr sz="1800">
                <a:solidFill>
                  <a:srgbClr val="363838"/>
                </a:solidFill>
              </a:defRPr>
            </a:lvl4pPr>
            <a:lvl5pPr marL="2114550" indent="-285750">
              <a:lnSpc>
                <a:spcPct val="100000"/>
              </a:lnSpc>
              <a:buFont typeface="Wingdings" panose="05000000000000000000" pitchFamily="2" charset="2"/>
              <a:buChar char="§"/>
              <a:defRPr sz="1800">
                <a:solidFill>
                  <a:srgbClr val="363838"/>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4">
            <a:extLst>
              <a:ext uri="{FF2B5EF4-FFF2-40B4-BE49-F238E27FC236}">
                <a16:creationId xmlns:a16="http://schemas.microsoft.com/office/drawing/2014/main" id="{A7B0CE3A-2E82-774D-AD77-BC85BF9EB43A}"/>
              </a:ext>
            </a:extLst>
          </p:cNvPr>
          <p:cNvSpPr>
            <a:spLocks noGrp="1"/>
          </p:cNvSpPr>
          <p:nvPr>
            <p:ph type="body" sz="quarter" idx="13" hasCustomPrompt="1"/>
          </p:nvPr>
        </p:nvSpPr>
        <p:spPr>
          <a:xfrm>
            <a:off x="682677" y="2058546"/>
            <a:ext cx="3925302" cy="503464"/>
          </a:xfrm>
        </p:spPr>
        <p:txBody>
          <a:bodyPr lIns="0" tIns="0" rIns="0" bIns="0">
            <a:noAutofit/>
          </a:bodyPr>
          <a:lstStyle>
            <a:lvl1pPr marL="0" indent="0">
              <a:buNone/>
              <a:defRPr sz="2000" b="1">
                <a:solidFill>
                  <a:srgbClr val="363838"/>
                </a:solidFill>
              </a:defRPr>
            </a:lvl1pPr>
            <a:lvl2pPr>
              <a:defRPr sz="2800">
                <a:solidFill>
                  <a:srgbClr val="363838"/>
                </a:solidFill>
              </a:defRPr>
            </a:lvl2pPr>
            <a:lvl3pPr>
              <a:defRPr sz="2800">
                <a:solidFill>
                  <a:srgbClr val="363838"/>
                </a:solidFill>
              </a:defRPr>
            </a:lvl3pPr>
            <a:lvl4pPr>
              <a:defRPr sz="2800">
                <a:solidFill>
                  <a:srgbClr val="363838"/>
                </a:solidFill>
              </a:defRPr>
            </a:lvl4pPr>
            <a:lvl5pPr>
              <a:defRPr sz="2800">
                <a:solidFill>
                  <a:srgbClr val="363838"/>
                </a:solidFill>
              </a:defRPr>
            </a:lvl5pPr>
          </a:lstStyle>
          <a:p>
            <a:pPr lvl="0"/>
            <a:r>
              <a:rPr lang="en-US" dirty="0"/>
              <a:t>Subhead</a:t>
            </a:r>
          </a:p>
        </p:txBody>
      </p:sp>
      <p:sp>
        <p:nvSpPr>
          <p:cNvPr id="7" name="Text Placeholder 3">
            <a:extLst>
              <a:ext uri="{FF2B5EF4-FFF2-40B4-BE49-F238E27FC236}">
                <a16:creationId xmlns:a16="http://schemas.microsoft.com/office/drawing/2014/main" id="{91491E1F-4192-4DC4-BCF5-EB1CC3804C92}"/>
              </a:ext>
            </a:extLst>
          </p:cNvPr>
          <p:cNvSpPr>
            <a:spLocks noGrp="1"/>
          </p:cNvSpPr>
          <p:nvPr>
            <p:ph type="body" sz="quarter" idx="16" hasCustomPrompt="1"/>
          </p:nvPr>
        </p:nvSpPr>
        <p:spPr>
          <a:xfrm>
            <a:off x="685799" y="6299485"/>
            <a:ext cx="10820400" cy="184150"/>
          </a:xfrm>
        </p:spPr>
        <p:txBody>
          <a:bodyPr>
            <a:noAutofit/>
          </a:bodyPr>
          <a:lstStyle>
            <a:lvl1pPr marL="0" indent="0">
              <a:buNone/>
              <a:defRPr sz="900">
                <a:solidFill>
                  <a:schemeClr val="bg2">
                    <a:lumMod val="50000"/>
                  </a:schemeClr>
                </a:solidFill>
              </a:defRPr>
            </a:lvl1pPr>
            <a:lvl2pPr marL="457200" indent="0">
              <a:buNone/>
              <a:defRPr sz="900">
                <a:solidFill>
                  <a:schemeClr val="bg2">
                    <a:lumMod val="50000"/>
                  </a:schemeClr>
                </a:solidFill>
              </a:defRPr>
            </a:lvl2pPr>
            <a:lvl3pPr marL="914400" indent="0">
              <a:buNone/>
              <a:defRPr sz="900">
                <a:solidFill>
                  <a:schemeClr val="bg2">
                    <a:lumMod val="50000"/>
                  </a:schemeClr>
                </a:solidFill>
              </a:defRPr>
            </a:lvl3pPr>
            <a:lvl4pPr marL="1371600" indent="0">
              <a:buNone/>
              <a:defRPr sz="900">
                <a:solidFill>
                  <a:schemeClr val="bg2">
                    <a:lumMod val="50000"/>
                  </a:schemeClr>
                </a:solidFill>
              </a:defRPr>
            </a:lvl4pPr>
            <a:lvl5pPr marL="1828800" indent="0">
              <a:buNone/>
              <a:defRPr sz="900">
                <a:solidFill>
                  <a:schemeClr val="bg2">
                    <a:lumMod val="50000"/>
                  </a:schemeClr>
                </a:solidFill>
              </a:defRPr>
            </a:lvl5pPr>
          </a:lstStyle>
          <a:p>
            <a:pPr lvl="0"/>
            <a:r>
              <a:rPr lang="en-US" dirty="0"/>
              <a:t>Disclosure here</a:t>
            </a:r>
          </a:p>
        </p:txBody>
      </p:sp>
    </p:spTree>
    <p:extLst>
      <p:ext uri="{BB962C8B-B14F-4D97-AF65-F5344CB8AC3E}">
        <p14:creationId xmlns:p14="http://schemas.microsoft.com/office/powerpoint/2010/main" val="125482885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Content and Photo 1">
    <p:spTree>
      <p:nvGrpSpPr>
        <p:cNvPr id="1" name=""/>
        <p:cNvGrpSpPr/>
        <p:nvPr/>
      </p:nvGrpSpPr>
      <p:grpSpPr>
        <a:xfrm>
          <a:off x="0" y="0"/>
          <a:ext cx="0" cy="0"/>
          <a:chOff x="0" y="0"/>
          <a:chExt cx="0" cy="0"/>
        </a:xfrm>
      </p:grpSpPr>
      <p:sp>
        <p:nvSpPr>
          <p:cNvPr id="2" name="Title 1"/>
          <p:cNvSpPr>
            <a:spLocks noGrp="1"/>
          </p:cNvSpPr>
          <p:nvPr>
            <p:ph type="title"/>
          </p:nvPr>
        </p:nvSpPr>
        <p:spPr>
          <a:xfrm>
            <a:off x="682676" y="365761"/>
            <a:ext cx="4668836" cy="1282019"/>
          </a:xfrm>
        </p:spPr>
        <p:txBody>
          <a:bodyPr lIns="0" tIns="0" rIns="0" bIns="0" anchor="b">
            <a:noAutofit/>
          </a:bodyPr>
          <a:lstStyle>
            <a:lvl1pPr>
              <a:defRPr sz="3600">
                <a:solidFill>
                  <a:srgbClr val="175C7D"/>
                </a:solidFill>
              </a:defRPr>
            </a:lvl1pPr>
          </a:lstStyle>
          <a:p>
            <a:r>
              <a:rPr lang="en-US"/>
              <a:t>Click to edit Master title style</a:t>
            </a:r>
            <a:endParaRPr lang="en-US" dirty="0"/>
          </a:p>
        </p:txBody>
      </p:sp>
      <p:sp>
        <p:nvSpPr>
          <p:cNvPr id="15" name="Picture Placeholder 5">
            <a:extLst>
              <a:ext uri="{FF2B5EF4-FFF2-40B4-BE49-F238E27FC236}">
                <a16:creationId xmlns:a16="http://schemas.microsoft.com/office/drawing/2014/main" id="{EE02F327-7A15-BA4E-A57B-C697E85E431F}"/>
              </a:ext>
            </a:extLst>
          </p:cNvPr>
          <p:cNvSpPr>
            <a:spLocks noGrp="1"/>
          </p:cNvSpPr>
          <p:nvPr>
            <p:ph type="pic" sz="quarter" idx="14"/>
          </p:nvPr>
        </p:nvSpPr>
        <p:spPr>
          <a:xfrm>
            <a:off x="6839712" y="365761"/>
            <a:ext cx="4962144" cy="6126480"/>
          </a:xfrm>
        </p:spPr>
        <p:txBody>
          <a:bodyPr anchor="ctr">
            <a:normAutofit/>
          </a:bodyPr>
          <a:lstStyle>
            <a:lvl1pPr marL="0" indent="0" algn="ctr">
              <a:buNone/>
              <a:defRPr sz="1800"/>
            </a:lvl1pPr>
          </a:lstStyle>
          <a:p>
            <a:r>
              <a:rPr lang="en-US" dirty="0"/>
              <a:t>Click icon to add picture</a:t>
            </a:r>
          </a:p>
        </p:txBody>
      </p:sp>
      <p:sp>
        <p:nvSpPr>
          <p:cNvPr id="7" name="Content Placeholder 2">
            <a:extLst>
              <a:ext uri="{FF2B5EF4-FFF2-40B4-BE49-F238E27FC236}">
                <a16:creationId xmlns:a16="http://schemas.microsoft.com/office/drawing/2014/main" id="{4BE1E259-07A3-EF46-B10C-9671627D7909}"/>
              </a:ext>
            </a:extLst>
          </p:cNvPr>
          <p:cNvSpPr>
            <a:spLocks noGrp="1"/>
          </p:cNvSpPr>
          <p:nvPr>
            <p:ph idx="15"/>
          </p:nvPr>
        </p:nvSpPr>
        <p:spPr>
          <a:xfrm>
            <a:off x="683104" y="2626106"/>
            <a:ext cx="4668408" cy="3270909"/>
          </a:xfrm>
        </p:spPr>
        <p:txBody>
          <a:bodyPr lIns="0" tIns="0" rIns="0" bIns="0">
            <a:noAutofit/>
          </a:bodyPr>
          <a:lstStyle>
            <a:lvl1pPr marL="285750" indent="-285750">
              <a:lnSpc>
                <a:spcPct val="100000"/>
              </a:lnSpc>
              <a:buFont typeface="Wingdings" panose="05000000000000000000" pitchFamily="2" charset="2"/>
              <a:buChar char="§"/>
              <a:defRPr sz="1800">
                <a:solidFill>
                  <a:srgbClr val="363838"/>
                </a:solidFill>
              </a:defRPr>
            </a:lvl1pPr>
            <a:lvl2pPr marL="742950" indent="-285750">
              <a:lnSpc>
                <a:spcPct val="100000"/>
              </a:lnSpc>
              <a:buFont typeface="Wingdings" panose="05000000000000000000" pitchFamily="2" charset="2"/>
              <a:buChar char="§"/>
              <a:defRPr sz="1800">
                <a:solidFill>
                  <a:srgbClr val="363838"/>
                </a:solidFill>
              </a:defRPr>
            </a:lvl2pPr>
            <a:lvl3pPr marL="1200150" indent="-285750">
              <a:lnSpc>
                <a:spcPct val="100000"/>
              </a:lnSpc>
              <a:buFont typeface="Wingdings" panose="05000000000000000000" pitchFamily="2" charset="2"/>
              <a:buChar char="§"/>
              <a:defRPr sz="1800">
                <a:solidFill>
                  <a:srgbClr val="363838"/>
                </a:solidFill>
              </a:defRPr>
            </a:lvl3pPr>
            <a:lvl4pPr marL="1657350" indent="-285750">
              <a:lnSpc>
                <a:spcPct val="100000"/>
              </a:lnSpc>
              <a:buFont typeface="Wingdings" panose="05000000000000000000" pitchFamily="2" charset="2"/>
              <a:buChar char="§"/>
              <a:defRPr sz="1800">
                <a:solidFill>
                  <a:srgbClr val="363838"/>
                </a:solidFill>
              </a:defRPr>
            </a:lvl4pPr>
            <a:lvl5pPr marL="2114550" indent="-285750">
              <a:lnSpc>
                <a:spcPct val="100000"/>
              </a:lnSpc>
              <a:buFont typeface="Wingdings" panose="05000000000000000000" pitchFamily="2" charset="2"/>
              <a:buChar char="§"/>
              <a:defRPr sz="1800">
                <a:solidFill>
                  <a:srgbClr val="363838"/>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4">
            <a:extLst>
              <a:ext uri="{FF2B5EF4-FFF2-40B4-BE49-F238E27FC236}">
                <a16:creationId xmlns:a16="http://schemas.microsoft.com/office/drawing/2014/main" id="{E052151D-B73D-954F-A486-5F43CA4A00C9}"/>
              </a:ext>
            </a:extLst>
          </p:cNvPr>
          <p:cNvSpPr>
            <a:spLocks noGrp="1"/>
          </p:cNvSpPr>
          <p:nvPr>
            <p:ph type="body" sz="quarter" idx="16" hasCustomPrompt="1"/>
          </p:nvPr>
        </p:nvSpPr>
        <p:spPr>
          <a:xfrm>
            <a:off x="682676" y="2058546"/>
            <a:ext cx="4668207" cy="503464"/>
          </a:xfrm>
        </p:spPr>
        <p:txBody>
          <a:bodyPr lIns="0" tIns="0" rIns="0" bIns="0">
            <a:noAutofit/>
          </a:bodyPr>
          <a:lstStyle>
            <a:lvl1pPr marL="0" indent="0">
              <a:buNone/>
              <a:defRPr sz="2000" b="1">
                <a:solidFill>
                  <a:srgbClr val="363838"/>
                </a:solidFill>
              </a:defRPr>
            </a:lvl1pPr>
            <a:lvl2pPr>
              <a:defRPr sz="2800">
                <a:solidFill>
                  <a:srgbClr val="363838"/>
                </a:solidFill>
              </a:defRPr>
            </a:lvl2pPr>
            <a:lvl3pPr>
              <a:defRPr sz="2800">
                <a:solidFill>
                  <a:srgbClr val="363838"/>
                </a:solidFill>
              </a:defRPr>
            </a:lvl3pPr>
            <a:lvl4pPr>
              <a:defRPr sz="2800">
                <a:solidFill>
                  <a:srgbClr val="363838"/>
                </a:solidFill>
              </a:defRPr>
            </a:lvl4pPr>
            <a:lvl5pPr>
              <a:defRPr sz="2800">
                <a:solidFill>
                  <a:srgbClr val="363838"/>
                </a:solidFill>
              </a:defRPr>
            </a:lvl5pPr>
          </a:lstStyle>
          <a:p>
            <a:pPr lvl="0"/>
            <a:r>
              <a:rPr lang="en-US" dirty="0"/>
              <a:t>Subhead</a:t>
            </a:r>
          </a:p>
        </p:txBody>
      </p:sp>
      <p:sp>
        <p:nvSpPr>
          <p:cNvPr id="6" name="Text Placeholder 3">
            <a:extLst>
              <a:ext uri="{FF2B5EF4-FFF2-40B4-BE49-F238E27FC236}">
                <a16:creationId xmlns:a16="http://schemas.microsoft.com/office/drawing/2014/main" id="{3A6F8606-0CAD-433D-8204-A3F0536604FE}"/>
              </a:ext>
            </a:extLst>
          </p:cNvPr>
          <p:cNvSpPr>
            <a:spLocks noGrp="1"/>
          </p:cNvSpPr>
          <p:nvPr>
            <p:ph type="body" sz="quarter" idx="13" hasCustomPrompt="1"/>
          </p:nvPr>
        </p:nvSpPr>
        <p:spPr>
          <a:xfrm>
            <a:off x="685799" y="6299485"/>
            <a:ext cx="10820400" cy="184150"/>
          </a:xfrm>
        </p:spPr>
        <p:txBody>
          <a:bodyPr>
            <a:noAutofit/>
          </a:bodyPr>
          <a:lstStyle>
            <a:lvl1pPr marL="0" indent="0">
              <a:buNone/>
              <a:defRPr sz="900">
                <a:solidFill>
                  <a:schemeClr val="bg2">
                    <a:lumMod val="50000"/>
                  </a:schemeClr>
                </a:solidFill>
              </a:defRPr>
            </a:lvl1pPr>
            <a:lvl2pPr marL="457200" indent="0">
              <a:buNone/>
              <a:defRPr sz="900">
                <a:solidFill>
                  <a:schemeClr val="bg2">
                    <a:lumMod val="50000"/>
                  </a:schemeClr>
                </a:solidFill>
              </a:defRPr>
            </a:lvl2pPr>
            <a:lvl3pPr marL="914400" indent="0">
              <a:buNone/>
              <a:defRPr sz="900">
                <a:solidFill>
                  <a:schemeClr val="bg2">
                    <a:lumMod val="50000"/>
                  </a:schemeClr>
                </a:solidFill>
              </a:defRPr>
            </a:lvl3pPr>
            <a:lvl4pPr marL="1371600" indent="0">
              <a:buNone/>
              <a:defRPr sz="900">
                <a:solidFill>
                  <a:schemeClr val="bg2">
                    <a:lumMod val="50000"/>
                  </a:schemeClr>
                </a:solidFill>
              </a:defRPr>
            </a:lvl4pPr>
            <a:lvl5pPr marL="1828800" indent="0">
              <a:buNone/>
              <a:defRPr sz="900">
                <a:solidFill>
                  <a:schemeClr val="bg2">
                    <a:lumMod val="50000"/>
                  </a:schemeClr>
                </a:solidFill>
              </a:defRPr>
            </a:lvl5pPr>
          </a:lstStyle>
          <a:p>
            <a:pPr lvl="0"/>
            <a:r>
              <a:rPr lang="en-US" dirty="0"/>
              <a:t>Disclosure here</a:t>
            </a:r>
          </a:p>
        </p:txBody>
      </p:sp>
    </p:spTree>
    <p:extLst>
      <p:ext uri="{BB962C8B-B14F-4D97-AF65-F5344CB8AC3E}">
        <p14:creationId xmlns:p14="http://schemas.microsoft.com/office/powerpoint/2010/main" val="358012137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Content and Photo 6">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1ECAEF4A-424F-384F-A44A-19110653DB39}"/>
              </a:ext>
            </a:extLst>
          </p:cNvPr>
          <p:cNvSpPr>
            <a:spLocks noGrp="1"/>
          </p:cNvSpPr>
          <p:nvPr>
            <p:ph type="title"/>
          </p:nvPr>
        </p:nvSpPr>
        <p:spPr>
          <a:xfrm>
            <a:off x="681898" y="503237"/>
            <a:ext cx="4669613" cy="1144543"/>
          </a:xfrm>
        </p:spPr>
        <p:txBody>
          <a:bodyPr lIns="0" tIns="0" rIns="0" bIns="0" anchor="b">
            <a:noAutofit/>
          </a:bodyPr>
          <a:lstStyle>
            <a:lvl1pPr>
              <a:defRPr sz="3600">
                <a:solidFill>
                  <a:srgbClr val="175C7D"/>
                </a:solidFill>
              </a:defRPr>
            </a:lvl1pPr>
          </a:lstStyle>
          <a:p>
            <a:r>
              <a:rPr lang="en-US"/>
              <a:t>Click to edit Master title style</a:t>
            </a:r>
            <a:endParaRPr lang="en-US" dirty="0"/>
          </a:p>
        </p:txBody>
      </p:sp>
      <p:sp>
        <p:nvSpPr>
          <p:cNvPr id="15" name="Picture Placeholder 5">
            <a:extLst>
              <a:ext uri="{FF2B5EF4-FFF2-40B4-BE49-F238E27FC236}">
                <a16:creationId xmlns:a16="http://schemas.microsoft.com/office/drawing/2014/main" id="{C2EB745D-EBEB-4C44-8F25-397FE8E1A5CE}"/>
              </a:ext>
            </a:extLst>
          </p:cNvPr>
          <p:cNvSpPr>
            <a:spLocks noGrp="1"/>
          </p:cNvSpPr>
          <p:nvPr>
            <p:ph type="pic" sz="quarter" idx="14"/>
          </p:nvPr>
        </p:nvSpPr>
        <p:spPr>
          <a:xfrm>
            <a:off x="6839711" y="-15064"/>
            <a:ext cx="4802871" cy="6873064"/>
          </a:xfrm>
        </p:spPr>
        <p:txBody>
          <a:bodyPr anchor="ctr">
            <a:normAutofit/>
          </a:bodyPr>
          <a:lstStyle>
            <a:lvl1pPr marL="0" indent="0" algn="ctr">
              <a:buNone/>
              <a:defRPr sz="1800"/>
            </a:lvl1pPr>
          </a:lstStyle>
          <a:p>
            <a:r>
              <a:rPr lang="en-US" dirty="0"/>
              <a:t>Click icon to add picture</a:t>
            </a:r>
          </a:p>
        </p:txBody>
      </p:sp>
      <p:sp>
        <p:nvSpPr>
          <p:cNvPr id="7" name="Rectangle 6">
            <a:extLst>
              <a:ext uri="{FF2B5EF4-FFF2-40B4-BE49-F238E27FC236}">
                <a16:creationId xmlns:a16="http://schemas.microsoft.com/office/drawing/2014/main" id="{3828188F-0B00-7446-9D34-873E96B91BF5}"/>
              </a:ext>
            </a:extLst>
          </p:cNvPr>
          <p:cNvSpPr/>
          <p:nvPr userDrawn="1"/>
        </p:nvSpPr>
        <p:spPr>
          <a:xfrm>
            <a:off x="11643360" y="-15066"/>
            <a:ext cx="548640" cy="687306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Content Placeholder 2">
            <a:extLst>
              <a:ext uri="{FF2B5EF4-FFF2-40B4-BE49-F238E27FC236}">
                <a16:creationId xmlns:a16="http://schemas.microsoft.com/office/drawing/2014/main" id="{180233DA-8F2A-7946-A9D2-76A1DA88E261}"/>
              </a:ext>
            </a:extLst>
          </p:cNvPr>
          <p:cNvSpPr>
            <a:spLocks noGrp="1"/>
          </p:cNvSpPr>
          <p:nvPr>
            <p:ph idx="15"/>
          </p:nvPr>
        </p:nvSpPr>
        <p:spPr>
          <a:xfrm>
            <a:off x="683104" y="2626106"/>
            <a:ext cx="4668408" cy="3270909"/>
          </a:xfrm>
        </p:spPr>
        <p:txBody>
          <a:bodyPr lIns="0" tIns="0" rIns="0" bIns="0">
            <a:noAutofit/>
          </a:bodyPr>
          <a:lstStyle>
            <a:lvl1pPr marL="285750" indent="-285750">
              <a:lnSpc>
                <a:spcPct val="100000"/>
              </a:lnSpc>
              <a:buFont typeface="Wingdings" panose="05000000000000000000" pitchFamily="2" charset="2"/>
              <a:buChar char="§"/>
              <a:defRPr sz="1800">
                <a:solidFill>
                  <a:srgbClr val="363838"/>
                </a:solidFill>
              </a:defRPr>
            </a:lvl1pPr>
            <a:lvl2pPr marL="742950" indent="-285750">
              <a:lnSpc>
                <a:spcPct val="100000"/>
              </a:lnSpc>
              <a:buFont typeface="Wingdings" panose="05000000000000000000" pitchFamily="2" charset="2"/>
              <a:buChar char="§"/>
              <a:defRPr sz="1800">
                <a:solidFill>
                  <a:srgbClr val="363838"/>
                </a:solidFill>
              </a:defRPr>
            </a:lvl2pPr>
            <a:lvl3pPr marL="1200150" indent="-285750">
              <a:lnSpc>
                <a:spcPct val="100000"/>
              </a:lnSpc>
              <a:buFont typeface="Wingdings" panose="05000000000000000000" pitchFamily="2" charset="2"/>
              <a:buChar char="§"/>
              <a:defRPr sz="1800">
                <a:solidFill>
                  <a:srgbClr val="363838"/>
                </a:solidFill>
              </a:defRPr>
            </a:lvl3pPr>
            <a:lvl4pPr marL="1657350" indent="-285750">
              <a:lnSpc>
                <a:spcPct val="100000"/>
              </a:lnSpc>
              <a:buFont typeface="Wingdings" panose="05000000000000000000" pitchFamily="2" charset="2"/>
              <a:buChar char="§"/>
              <a:defRPr sz="1800">
                <a:solidFill>
                  <a:srgbClr val="363838"/>
                </a:solidFill>
              </a:defRPr>
            </a:lvl4pPr>
            <a:lvl5pPr marL="2114550" indent="-285750">
              <a:lnSpc>
                <a:spcPct val="100000"/>
              </a:lnSpc>
              <a:buFont typeface="Wingdings" panose="05000000000000000000" pitchFamily="2" charset="2"/>
              <a:buChar char="§"/>
              <a:defRPr sz="1800">
                <a:solidFill>
                  <a:srgbClr val="363838"/>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a:extLst>
              <a:ext uri="{FF2B5EF4-FFF2-40B4-BE49-F238E27FC236}">
                <a16:creationId xmlns:a16="http://schemas.microsoft.com/office/drawing/2014/main" id="{B85825FC-E5A6-8741-94B2-A45C229FE108}"/>
              </a:ext>
            </a:extLst>
          </p:cNvPr>
          <p:cNvSpPr>
            <a:spLocks noGrp="1"/>
          </p:cNvSpPr>
          <p:nvPr>
            <p:ph type="body" sz="quarter" idx="16" hasCustomPrompt="1"/>
          </p:nvPr>
        </p:nvSpPr>
        <p:spPr>
          <a:xfrm>
            <a:off x="682676" y="2058546"/>
            <a:ext cx="4668207" cy="503464"/>
          </a:xfrm>
        </p:spPr>
        <p:txBody>
          <a:bodyPr lIns="0" tIns="0" rIns="0" bIns="0">
            <a:noAutofit/>
          </a:bodyPr>
          <a:lstStyle>
            <a:lvl1pPr marL="0" indent="0">
              <a:buNone/>
              <a:defRPr sz="2000" b="1">
                <a:solidFill>
                  <a:srgbClr val="363838"/>
                </a:solidFill>
              </a:defRPr>
            </a:lvl1pPr>
            <a:lvl2pPr>
              <a:defRPr sz="2800">
                <a:solidFill>
                  <a:srgbClr val="363838"/>
                </a:solidFill>
              </a:defRPr>
            </a:lvl2pPr>
            <a:lvl3pPr>
              <a:defRPr sz="2800">
                <a:solidFill>
                  <a:srgbClr val="363838"/>
                </a:solidFill>
              </a:defRPr>
            </a:lvl3pPr>
            <a:lvl4pPr>
              <a:defRPr sz="2800">
                <a:solidFill>
                  <a:srgbClr val="363838"/>
                </a:solidFill>
              </a:defRPr>
            </a:lvl4pPr>
            <a:lvl5pPr>
              <a:defRPr sz="2800">
                <a:solidFill>
                  <a:srgbClr val="363838"/>
                </a:solidFill>
              </a:defRPr>
            </a:lvl5pPr>
          </a:lstStyle>
          <a:p>
            <a:pPr lvl="0"/>
            <a:r>
              <a:rPr lang="en-US" dirty="0"/>
              <a:t>Subhead</a:t>
            </a:r>
          </a:p>
        </p:txBody>
      </p:sp>
      <p:sp>
        <p:nvSpPr>
          <p:cNvPr id="8" name="Text Placeholder 3">
            <a:extLst>
              <a:ext uri="{FF2B5EF4-FFF2-40B4-BE49-F238E27FC236}">
                <a16:creationId xmlns:a16="http://schemas.microsoft.com/office/drawing/2014/main" id="{FF8F0AD6-8854-4670-84C3-957F0C3A3D0E}"/>
              </a:ext>
            </a:extLst>
          </p:cNvPr>
          <p:cNvSpPr>
            <a:spLocks noGrp="1"/>
          </p:cNvSpPr>
          <p:nvPr>
            <p:ph type="body" sz="quarter" idx="13" hasCustomPrompt="1"/>
          </p:nvPr>
        </p:nvSpPr>
        <p:spPr>
          <a:xfrm>
            <a:off x="685799" y="6299485"/>
            <a:ext cx="10820400" cy="184150"/>
          </a:xfrm>
        </p:spPr>
        <p:txBody>
          <a:bodyPr>
            <a:noAutofit/>
          </a:bodyPr>
          <a:lstStyle>
            <a:lvl1pPr marL="0" indent="0">
              <a:buNone/>
              <a:defRPr sz="900">
                <a:solidFill>
                  <a:schemeClr val="bg2">
                    <a:lumMod val="50000"/>
                  </a:schemeClr>
                </a:solidFill>
              </a:defRPr>
            </a:lvl1pPr>
            <a:lvl2pPr marL="457200" indent="0">
              <a:buNone/>
              <a:defRPr sz="900">
                <a:solidFill>
                  <a:schemeClr val="bg2">
                    <a:lumMod val="50000"/>
                  </a:schemeClr>
                </a:solidFill>
              </a:defRPr>
            </a:lvl2pPr>
            <a:lvl3pPr marL="914400" indent="0">
              <a:buNone/>
              <a:defRPr sz="900">
                <a:solidFill>
                  <a:schemeClr val="bg2">
                    <a:lumMod val="50000"/>
                  </a:schemeClr>
                </a:solidFill>
              </a:defRPr>
            </a:lvl3pPr>
            <a:lvl4pPr marL="1371600" indent="0">
              <a:buNone/>
              <a:defRPr sz="900">
                <a:solidFill>
                  <a:schemeClr val="bg2">
                    <a:lumMod val="50000"/>
                  </a:schemeClr>
                </a:solidFill>
              </a:defRPr>
            </a:lvl4pPr>
            <a:lvl5pPr marL="1828800" indent="0">
              <a:buNone/>
              <a:defRPr sz="900">
                <a:solidFill>
                  <a:schemeClr val="bg2">
                    <a:lumMod val="50000"/>
                  </a:schemeClr>
                </a:solidFill>
              </a:defRPr>
            </a:lvl5pPr>
          </a:lstStyle>
          <a:p>
            <a:pPr lvl="0"/>
            <a:r>
              <a:rPr lang="en-US" dirty="0"/>
              <a:t>Disclosure here</a:t>
            </a:r>
          </a:p>
        </p:txBody>
      </p:sp>
    </p:spTree>
    <p:extLst>
      <p:ext uri="{BB962C8B-B14F-4D97-AF65-F5344CB8AC3E}">
        <p14:creationId xmlns:p14="http://schemas.microsoft.com/office/powerpoint/2010/main" val="220958688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Content and Photo 7">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1ECAEF4A-424F-384F-A44A-19110653DB39}"/>
              </a:ext>
            </a:extLst>
          </p:cNvPr>
          <p:cNvSpPr>
            <a:spLocks noGrp="1"/>
          </p:cNvSpPr>
          <p:nvPr>
            <p:ph type="title"/>
          </p:nvPr>
        </p:nvSpPr>
        <p:spPr>
          <a:xfrm>
            <a:off x="681898" y="503237"/>
            <a:ext cx="4669613" cy="1144543"/>
          </a:xfrm>
        </p:spPr>
        <p:txBody>
          <a:bodyPr lIns="0" tIns="0" rIns="0" bIns="0" anchor="b">
            <a:noAutofit/>
          </a:bodyPr>
          <a:lstStyle>
            <a:lvl1pPr>
              <a:defRPr sz="3600">
                <a:solidFill>
                  <a:srgbClr val="175C7D"/>
                </a:solidFill>
              </a:defRPr>
            </a:lvl1pPr>
          </a:lstStyle>
          <a:p>
            <a:r>
              <a:rPr lang="en-US"/>
              <a:t>Click to edit Master title style</a:t>
            </a:r>
            <a:endParaRPr lang="en-US" dirty="0"/>
          </a:p>
        </p:txBody>
      </p:sp>
      <p:sp>
        <p:nvSpPr>
          <p:cNvPr id="15" name="Picture Placeholder 5">
            <a:extLst>
              <a:ext uri="{FF2B5EF4-FFF2-40B4-BE49-F238E27FC236}">
                <a16:creationId xmlns:a16="http://schemas.microsoft.com/office/drawing/2014/main" id="{C2EB745D-EBEB-4C44-8F25-397FE8E1A5CE}"/>
              </a:ext>
            </a:extLst>
          </p:cNvPr>
          <p:cNvSpPr>
            <a:spLocks noGrp="1"/>
          </p:cNvSpPr>
          <p:nvPr>
            <p:ph type="pic" sz="quarter" idx="14"/>
          </p:nvPr>
        </p:nvSpPr>
        <p:spPr>
          <a:xfrm>
            <a:off x="6839711" y="-15064"/>
            <a:ext cx="4802871" cy="6873064"/>
          </a:xfrm>
        </p:spPr>
        <p:txBody>
          <a:bodyPr anchor="ctr">
            <a:normAutofit/>
          </a:bodyPr>
          <a:lstStyle>
            <a:lvl1pPr marL="0" indent="0" algn="ctr">
              <a:buNone/>
              <a:defRPr sz="1800"/>
            </a:lvl1pPr>
          </a:lstStyle>
          <a:p>
            <a:r>
              <a:rPr lang="en-US" dirty="0"/>
              <a:t>Click icon to add picture</a:t>
            </a:r>
          </a:p>
        </p:txBody>
      </p:sp>
      <p:sp>
        <p:nvSpPr>
          <p:cNvPr id="7" name="Rectangle 6">
            <a:extLst>
              <a:ext uri="{FF2B5EF4-FFF2-40B4-BE49-F238E27FC236}">
                <a16:creationId xmlns:a16="http://schemas.microsoft.com/office/drawing/2014/main" id="{0CA12DC6-D879-B748-AB82-A375FA2706A7}"/>
              </a:ext>
            </a:extLst>
          </p:cNvPr>
          <p:cNvSpPr/>
          <p:nvPr userDrawn="1"/>
        </p:nvSpPr>
        <p:spPr>
          <a:xfrm>
            <a:off x="11643360" y="-15066"/>
            <a:ext cx="548640" cy="687306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Content Placeholder 2">
            <a:extLst>
              <a:ext uri="{FF2B5EF4-FFF2-40B4-BE49-F238E27FC236}">
                <a16:creationId xmlns:a16="http://schemas.microsoft.com/office/drawing/2014/main" id="{CA43BD7F-9417-6747-9190-22EF44A6C582}"/>
              </a:ext>
            </a:extLst>
          </p:cNvPr>
          <p:cNvSpPr>
            <a:spLocks noGrp="1"/>
          </p:cNvSpPr>
          <p:nvPr>
            <p:ph idx="15"/>
          </p:nvPr>
        </p:nvSpPr>
        <p:spPr>
          <a:xfrm>
            <a:off x="683104" y="2626106"/>
            <a:ext cx="4668408" cy="3270909"/>
          </a:xfrm>
        </p:spPr>
        <p:txBody>
          <a:bodyPr lIns="0" tIns="0" rIns="0" bIns="0">
            <a:noAutofit/>
          </a:bodyPr>
          <a:lstStyle>
            <a:lvl1pPr marL="285750" indent="-285750">
              <a:lnSpc>
                <a:spcPct val="100000"/>
              </a:lnSpc>
              <a:buFont typeface="Wingdings" panose="05000000000000000000" pitchFamily="2" charset="2"/>
              <a:buChar char="§"/>
              <a:defRPr sz="1800">
                <a:solidFill>
                  <a:srgbClr val="363838"/>
                </a:solidFill>
              </a:defRPr>
            </a:lvl1pPr>
            <a:lvl2pPr marL="742950" indent="-285750">
              <a:lnSpc>
                <a:spcPct val="100000"/>
              </a:lnSpc>
              <a:buFont typeface="Wingdings" panose="05000000000000000000" pitchFamily="2" charset="2"/>
              <a:buChar char="§"/>
              <a:defRPr sz="1800">
                <a:solidFill>
                  <a:srgbClr val="363838"/>
                </a:solidFill>
              </a:defRPr>
            </a:lvl2pPr>
            <a:lvl3pPr marL="1200150" indent="-285750">
              <a:lnSpc>
                <a:spcPct val="100000"/>
              </a:lnSpc>
              <a:buFont typeface="Wingdings" panose="05000000000000000000" pitchFamily="2" charset="2"/>
              <a:buChar char="§"/>
              <a:defRPr sz="1800">
                <a:solidFill>
                  <a:srgbClr val="363838"/>
                </a:solidFill>
              </a:defRPr>
            </a:lvl3pPr>
            <a:lvl4pPr marL="1657350" indent="-285750">
              <a:lnSpc>
                <a:spcPct val="100000"/>
              </a:lnSpc>
              <a:buFont typeface="Wingdings" panose="05000000000000000000" pitchFamily="2" charset="2"/>
              <a:buChar char="§"/>
              <a:defRPr sz="1800">
                <a:solidFill>
                  <a:srgbClr val="363838"/>
                </a:solidFill>
              </a:defRPr>
            </a:lvl4pPr>
            <a:lvl5pPr marL="2114550" indent="-285750">
              <a:lnSpc>
                <a:spcPct val="100000"/>
              </a:lnSpc>
              <a:buFont typeface="Wingdings" panose="05000000000000000000" pitchFamily="2" charset="2"/>
              <a:buChar char="§"/>
              <a:defRPr sz="1800">
                <a:solidFill>
                  <a:srgbClr val="363838"/>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a:extLst>
              <a:ext uri="{FF2B5EF4-FFF2-40B4-BE49-F238E27FC236}">
                <a16:creationId xmlns:a16="http://schemas.microsoft.com/office/drawing/2014/main" id="{58BC4D7E-BB62-F545-8C3E-AF957CCC6007}"/>
              </a:ext>
            </a:extLst>
          </p:cNvPr>
          <p:cNvSpPr>
            <a:spLocks noGrp="1"/>
          </p:cNvSpPr>
          <p:nvPr>
            <p:ph type="body" sz="quarter" idx="16" hasCustomPrompt="1"/>
          </p:nvPr>
        </p:nvSpPr>
        <p:spPr>
          <a:xfrm>
            <a:off x="682676" y="2058546"/>
            <a:ext cx="4668207" cy="503464"/>
          </a:xfrm>
        </p:spPr>
        <p:txBody>
          <a:bodyPr lIns="0" tIns="0" rIns="0" bIns="0">
            <a:noAutofit/>
          </a:bodyPr>
          <a:lstStyle>
            <a:lvl1pPr marL="0" indent="0">
              <a:buNone/>
              <a:defRPr sz="2000" b="1">
                <a:solidFill>
                  <a:srgbClr val="363838"/>
                </a:solidFill>
              </a:defRPr>
            </a:lvl1pPr>
            <a:lvl2pPr>
              <a:defRPr sz="2800">
                <a:solidFill>
                  <a:srgbClr val="363838"/>
                </a:solidFill>
              </a:defRPr>
            </a:lvl2pPr>
            <a:lvl3pPr>
              <a:defRPr sz="2800">
                <a:solidFill>
                  <a:srgbClr val="363838"/>
                </a:solidFill>
              </a:defRPr>
            </a:lvl3pPr>
            <a:lvl4pPr>
              <a:defRPr sz="2800">
                <a:solidFill>
                  <a:srgbClr val="363838"/>
                </a:solidFill>
              </a:defRPr>
            </a:lvl4pPr>
            <a:lvl5pPr>
              <a:defRPr sz="2800">
                <a:solidFill>
                  <a:srgbClr val="363838"/>
                </a:solidFill>
              </a:defRPr>
            </a:lvl5pPr>
          </a:lstStyle>
          <a:p>
            <a:pPr lvl="0"/>
            <a:r>
              <a:rPr lang="en-US" dirty="0"/>
              <a:t>Subhead</a:t>
            </a:r>
          </a:p>
        </p:txBody>
      </p:sp>
      <p:sp>
        <p:nvSpPr>
          <p:cNvPr id="8" name="Text Placeholder 3">
            <a:extLst>
              <a:ext uri="{FF2B5EF4-FFF2-40B4-BE49-F238E27FC236}">
                <a16:creationId xmlns:a16="http://schemas.microsoft.com/office/drawing/2014/main" id="{C83F6850-4087-4EEE-8111-9D501E04E6DF}"/>
              </a:ext>
            </a:extLst>
          </p:cNvPr>
          <p:cNvSpPr>
            <a:spLocks noGrp="1"/>
          </p:cNvSpPr>
          <p:nvPr>
            <p:ph type="body" sz="quarter" idx="13" hasCustomPrompt="1"/>
          </p:nvPr>
        </p:nvSpPr>
        <p:spPr>
          <a:xfrm>
            <a:off x="685799" y="6299485"/>
            <a:ext cx="10820400" cy="184150"/>
          </a:xfrm>
        </p:spPr>
        <p:txBody>
          <a:bodyPr>
            <a:noAutofit/>
          </a:bodyPr>
          <a:lstStyle>
            <a:lvl1pPr marL="0" indent="0">
              <a:buNone/>
              <a:defRPr sz="900">
                <a:solidFill>
                  <a:schemeClr val="bg2">
                    <a:lumMod val="50000"/>
                  </a:schemeClr>
                </a:solidFill>
              </a:defRPr>
            </a:lvl1pPr>
            <a:lvl2pPr marL="457200" indent="0">
              <a:buNone/>
              <a:defRPr sz="900">
                <a:solidFill>
                  <a:schemeClr val="bg2">
                    <a:lumMod val="50000"/>
                  </a:schemeClr>
                </a:solidFill>
              </a:defRPr>
            </a:lvl2pPr>
            <a:lvl3pPr marL="914400" indent="0">
              <a:buNone/>
              <a:defRPr sz="900">
                <a:solidFill>
                  <a:schemeClr val="bg2">
                    <a:lumMod val="50000"/>
                  </a:schemeClr>
                </a:solidFill>
              </a:defRPr>
            </a:lvl3pPr>
            <a:lvl4pPr marL="1371600" indent="0">
              <a:buNone/>
              <a:defRPr sz="900">
                <a:solidFill>
                  <a:schemeClr val="bg2">
                    <a:lumMod val="50000"/>
                  </a:schemeClr>
                </a:solidFill>
              </a:defRPr>
            </a:lvl4pPr>
            <a:lvl5pPr marL="1828800" indent="0">
              <a:buNone/>
              <a:defRPr sz="900">
                <a:solidFill>
                  <a:schemeClr val="bg2">
                    <a:lumMod val="50000"/>
                  </a:schemeClr>
                </a:solidFill>
              </a:defRPr>
            </a:lvl5pPr>
          </a:lstStyle>
          <a:p>
            <a:pPr lvl="0"/>
            <a:r>
              <a:rPr lang="en-US" dirty="0"/>
              <a:t>Disclosure here</a:t>
            </a:r>
          </a:p>
        </p:txBody>
      </p:sp>
    </p:spTree>
    <p:extLst>
      <p:ext uri="{BB962C8B-B14F-4D97-AF65-F5344CB8AC3E}">
        <p14:creationId xmlns:p14="http://schemas.microsoft.com/office/powerpoint/2010/main" val="207264883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Subhead and Chart 2">
    <p:spTree>
      <p:nvGrpSpPr>
        <p:cNvPr id="1" name=""/>
        <p:cNvGrpSpPr/>
        <p:nvPr/>
      </p:nvGrpSpPr>
      <p:grpSpPr>
        <a:xfrm>
          <a:off x="0" y="0"/>
          <a:ext cx="0" cy="0"/>
          <a:chOff x="0" y="0"/>
          <a:chExt cx="0" cy="0"/>
        </a:xfrm>
      </p:grpSpPr>
      <p:sp>
        <p:nvSpPr>
          <p:cNvPr id="2" name="Title 1"/>
          <p:cNvSpPr>
            <a:spLocks noGrp="1"/>
          </p:cNvSpPr>
          <p:nvPr>
            <p:ph type="title"/>
          </p:nvPr>
        </p:nvSpPr>
        <p:spPr>
          <a:xfrm>
            <a:off x="685800" y="558798"/>
            <a:ext cx="10820400" cy="597978"/>
          </a:xfrm>
        </p:spPr>
        <p:txBody>
          <a:bodyPr lIns="0" tIns="0" rIns="0" bIns="0" anchor="b">
            <a:noAutofit/>
          </a:bodyPr>
          <a:lstStyle>
            <a:lvl1pPr>
              <a:defRPr sz="3600">
                <a:solidFill>
                  <a:srgbClr val="175C7D"/>
                </a:solidFill>
              </a:defRPr>
            </a:lvl1pPr>
          </a:lstStyle>
          <a:p>
            <a:r>
              <a:rPr lang="en-US"/>
              <a:t>Click to edit Master title style</a:t>
            </a:r>
            <a:endParaRPr lang="en-US" dirty="0"/>
          </a:p>
        </p:txBody>
      </p:sp>
      <p:sp>
        <p:nvSpPr>
          <p:cNvPr id="8" name="Content Placeholder 5">
            <a:extLst>
              <a:ext uri="{FF2B5EF4-FFF2-40B4-BE49-F238E27FC236}">
                <a16:creationId xmlns:a16="http://schemas.microsoft.com/office/drawing/2014/main" id="{7465F84B-1380-1D45-8370-33E85CA44F1A}"/>
              </a:ext>
            </a:extLst>
          </p:cNvPr>
          <p:cNvSpPr>
            <a:spLocks noGrp="1"/>
          </p:cNvSpPr>
          <p:nvPr>
            <p:ph sz="quarter" idx="14" hasCustomPrompt="1"/>
          </p:nvPr>
        </p:nvSpPr>
        <p:spPr>
          <a:xfrm>
            <a:off x="685800" y="2130152"/>
            <a:ext cx="10820400" cy="4169050"/>
          </a:xfrm>
        </p:spPr>
        <p:txBody>
          <a:bodyPr anchor="ctr">
            <a:normAutofit/>
          </a:bodyPr>
          <a:lstStyle>
            <a:lvl1pPr marL="0" indent="0" algn="ctr">
              <a:buNone/>
              <a:defRPr sz="1800"/>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stStyle>
          <a:p>
            <a:pPr lvl="0"/>
            <a:r>
              <a:rPr lang="en-US" dirty="0"/>
              <a:t>Table / Chart</a:t>
            </a:r>
          </a:p>
        </p:txBody>
      </p:sp>
      <p:sp>
        <p:nvSpPr>
          <p:cNvPr id="9" name="Text Placeholder 4">
            <a:extLst>
              <a:ext uri="{FF2B5EF4-FFF2-40B4-BE49-F238E27FC236}">
                <a16:creationId xmlns:a16="http://schemas.microsoft.com/office/drawing/2014/main" id="{D356E771-CBD1-6644-BB9B-117E578109BC}"/>
              </a:ext>
            </a:extLst>
          </p:cNvPr>
          <p:cNvSpPr>
            <a:spLocks noGrp="1"/>
          </p:cNvSpPr>
          <p:nvPr>
            <p:ph type="body" sz="quarter" idx="12" hasCustomPrompt="1"/>
          </p:nvPr>
        </p:nvSpPr>
        <p:spPr>
          <a:xfrm>
            <a:off x="685800" y="1581869"/>
            <a:ext cx="10820400" cy="484187"/>
          </a:xfrm>
        </p:spPr>
        <p:txBody>
          <a:bodyPr lIns="0" tIns="0" rIns="0" bIns="0">
            <a:normAutofit/>
          </a:bodyPr>
          <a:lstStyle>
            <a:lvl1pPr marL="0" indent="0">
              <a:buNone/>
              <a:defRPr sz="2000" b="1">
                <a:solidFill>
                  <a:srgbClr val="363838"/>
                </a:solidFill>
              </a:defRPr>
            </a:lvl1pPr>
          </a:lstStyle>
          <a:p>
            <a:pPr lvl="0"/>
            <a:r>
              <a:rPr lang="en-US" dirty="0"/>
              <a:t>Subhead</a:t>
            </a:r>
          </a:p>
        </p:txBody>
      </p:sp>
      <p:sp>
        <p:nvSpPr>
          <p:cNvPr id="5" name="Text Placeholder 3">
            <a:extLst>
              <a:ext uri="{FF2B5EF4-FFF2-40B4-BE49-F238E27FC236}">
                <a16:creationId xmlns:a16="http://schemas.microsoft.com/office/drawing/2014/main" id="{971FC6FB-8714-4AB5-ACB7-D21320A259CE}"/>
              </a:ext>
            </a:extLst>
          </p:cNvPr>
          <p:cNvSpPr>
            <a:spLocks noGrp="1"/>
          </p:cNvSpPr>
          <p:nvPr>
            <p:ph type="body" sz="quarter" idx="13" hasCustomPrompt="1"/>
          </p:nvPr>
        </p:nvSpPr>
        <p:spPr>
          <a:xfrm>
            <a:off x="685799" y="6299485"/>
            <a:ext cx="10820400" cy="184150"/>
          </a:xfrm>
        </p:spPr>
        <p:txBody>
          <a:bodyPr>
            <a:noAutofit/>
          </a:bodyPr>
          <a:lstStyle>
            <a:lvl1pPr marL="0" indent="0">
              <a:buNone/>
              <a:defRPr sz="900">
                <a:solidFill>
                  <a:schemeClr val="bg2">
                    <a:lumMod val="50000"/>
                  </a:schemeClr>
                </a:solidFill>
              </a:defRPr>
            </a:lvl1pPr>
            <a:lvl2pPr marL="457200" indent="0">
              <a:buNone/>
              <a:defRPr sz="900">
                <a:solidFill>
                  <a:schemeClr val="bg2">
                    <a:lumMod val="50000"/>
                  </a:schemeClr>
                </a:solidFill>
              </a:defRPr>
            </a:lvl2pPr>
            <a:lvl3pPr marL="914400" indent="0">
              <a:buNone/>
              <a:defRPr sz="900">
                <a:solidFill>
                  <a:schemeClr val="bg2">
                    <a:lumMod val="50000"/>
                  </a:schemeClr>
                </a:solidFill>
              </a:defRPr>
            </a:lvl3pPr>
            <a:lvl4pPr marL="1371600" indent="0">
              <a:buNone/>
              <a:defRPr sz="900">
                <a:solidFill>
                  <a:schemeClr val="bg2">
                    <a:lumMod val="50000"/>
                  </a:schemeClr>
                </a:solidFill>
              </a:defRPr>
            </a:lvl4pPr>
            <a:lvl5pPr marL="1828800" indent="0">
              <a:buNone/>
              <a:defRPr sz="900">
                <a:solidFill>
                  <a:schemeClr val="bg2">
                    <a:lumMod val="50000"/>
                  </a:schemeClr>
                </a:solidFill>
              </a:defRPr>
            </a:lvl5pPr>
          </a:lstStyle>
          <a:p>
            <a:pPr lvl="0"/>
            <a:r>
              <a:rPr lang="en-US" dirty="0"/>
              <a:t>Disclosure here</a:t>
            </a:r>
          </a:p>
        </p:txBody>
      </p:sp>
    </p:spTree>
    <p:extLst>
      <p:ext uri="{BB962C8B-B14F-4D97-AF65-F5344CB8AC3E}">
        <p14:creationId xmlns:p14="http://schemas.microsoft.com/office/powerpoint/2010/main" val="74379234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Next Steps">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BC51105-3C2B-1A68-FB1C-8AF83ED07C79}"/>
              </a:ext>
            </a:extLst>
          </p:cNvPr>
          <p:cNvSpPr/>
          <p:nvPr userDrawn="1"/>
        </p:nvSpPr>
        <p:spPr>
          <a:xfrm>
            <a:off x="330200" y="316498"/>
            <a:ext cx="11531600" cy="622500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itle 1">
            <a:extLst>
              <a:ext uri="{FF2B5EF4-FFF2-40B4-BE49-F238E27FC236}">
                <a16:creationId xmlns:a16="http://schemas.microsoft.com/office/drawing/2014/main" id="{32F97C6D-F126-EC4B-A0DD-68561AA90A19}"/>
              </a:ext>
            </a:extLst>
          </p:cNvPr>
          <p:cNvSpPr>
            <a:spLocks noGrp="1"/>
          </p:cNvSpPr>
          <p:nvPr>
            <p:ph type="title" hasCustomPrompt="1"/>
          </p:nvPr>
        </p:nvSpPr>
        <p:spPr>
          <a:xfrm>
            <a:off x="685799" y="553895"/>
            <a:ext cx="10820399" cy="597978"/>
          </a:xfrm>
          <a:prstGeom prst="rect">
            <a:avLst/>
          </a:prstGeom>
        </p:spPr>
        <p:txBody>
          <a:bodyPr lIns="0" tIns="0" rIns="0" bIns="0" anchor="b">
            <a:noAutofit/>
          </a:bodyPr>
          <a:lstStyle>
            <a:lvl1pPr>
              <a:defRPr sz="3600">
                <a:solidFill>
                  <a:srgbClr val="175C7D"/>
                </a:solidFill>
              </a:defRPr>
            </a:lvl1pPr>
          </a:lstStyle>
          <a:p>
            <a:r>
              <a:rPr lang="en-US" dirty="0"/>
              <a:t>Next Steps</a:t>
            </a:r>
          </a:p>
        </p:txBody>
      </p:sp>
      <p:sp>
        <p:nvSpPr>
          <p:cNvPr id="6" name="Content Placeholder 2">
            <a:extLst>
              <a:ext uri="{FF2B5EF4-FFF2-40B4-BE49-F238E27FC236}">
                <a16:creationId xmlns:a16="http://schemas.microsoft.com/office/drawing/2014/main" id="{B9E3B871-7193-7245-8559-04A715E21768}"/>
              </a:ext>
            </a:extLst>
          </p:cNvPr>
          <p:cNvSpPr>
            <a:spLocks noGrp="1"/>
          </p:cNvSpPr>
          <p:nvPr>
            <p:ph idx="10"/>
          </p:nvPr>
        </p:nvSpPr>
        <p:spPr>
          <a:xfrm>
            <a:off x="685799" y="1593439"/>
            <a:ext cx="10820399" cy="3818773"/>
          </a:xfrm>
          <a:prstGeom prst="rect">
            <a:avLst/>
          </a:prstGeom>
        </p:spPr>
        <p:txBody>
          <a:bodyPr lIns="0" tIns="0" rIns="0" bIns="0">
            <a:noAutofit/>
          </a:bodyPr>
          <a:lstStyle>
            <a:lvl1pPr marL="285750" indent="-285750">
              <a:buFont typeface="Wingdings" panose="05000000000000000000" pitchFamily="2" charset="2"/>
              <a:buChar char="§"/>
              <a:defRPr sz="1800">
                <a:solidFill>
                  <a:srgbClr val="363838"/>
                </a:solidFill>
              </a:defRPr>
            </a:lvl1pPr>
            <a:lvl2pPr marL="742950" indent="-285750">
              <a:buFont typeface="Wingdings" panose="05000000000000000000" pitchFamily="2" charset="2"/>
              <a:buChar char="§"/>
              <a:defRPr sz="1800">
                <a:solidFill>
                  <a:srgbClr val="363838"/>
                </a:solidFill>
              </a:defRPr>
            </a:lvl2pPr>
            <a:lvl3pPr marL="1200150" indent="-285750">
              <a:buFont typeface="Wingdings" panose="05000000000000000000" pitchFamily="2" charset="2"/>
              <a:buChar char="§"/>
              <a:defRPr sz="1800">
                <a:solidFill>
                  <a:srgbClr val="363838"/>
                </a:solidFill>
              </a:defRPr>
            </a:lvl3pPr>
            <a:lvl4pPr marL="1657350" indent="-285750">
              <a:buFont typeface="Wingdings" panose="05000000000000000000" pitchFamily="2" charset="2"/>
              <a:buChar char="§"/>
              <a:defRPr sz="1800">
                <a:solidFill>
                  <a:srgbClr val="363838"/>
                </a:solidFill>
              </a:defRPr>
            </a:lvl4pPr>
            <a:lvl5pPr marL="2114550" indent="-285750">
              <a:buFont typeface="Wingdings" panose="05000000000000000000" pitchFamily="2" charset="2"/>
              <a:buChar char="§"/>
              <a:defRPr sz="1800">
                <a:solidFill>
                  <a:srgbClr val="363838"/>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8537716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ntact Us">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799" y="2921213"/>
            <a:ext cx="5789772" cy="2986292"/>
          </a:xfrm>
          <a:prstGeom prst="rect">
            <a:avLst/>
          </a:prstGeom>
        </p:spPr>
        <p:txBody>
          <a:bodyPr lIns="0" tIns="0" rIns="0" bIns="0">
            <a:noAutofit/>
          </a:bodyPr>
          <a:lstStyle>
            <a:lvl1pPr marL="285750" indent="-285750">
              <a:buFont typeface="Wingdings" panose="05000000000000000000" pitchFamily="2" charset="2"/>
              <a:buChar char="§"/>
              <a:defRPr sz="1800">
                <a:solidFill>
                  <a:srgbClr val="363838"/>
                </a:solidFill>
              </a:defRPr>
            </a:lvl1pPr>
            <a:lvl2pPr marL="742950" indent="-285750">
              <a:buFont typeface="Wingdings" panose="05000000000000000000" pitchFamily="2" charset="2"/>
              <a:buChar char="§"/>
              <a:defRPr sz="1800">
                <a:solidFill>
                  <a:srgbClr val="363838"/>
                </a:solidFill>
              </a:defRPr>
            </a:lvl2pPr>
            <a:lvl3pPr marL="1200150" indent="-285750">
              <a:buFont typeface="Wingdings" panose="05000000000000000000" pitchFamily="2" charset="2"/>
              <a:buChar char="§"/>
              <a:defRPr sz="1800">
                <a:solidFill>
                  <a:srgbClr val="363838"/>
                </a:solidFill>
              </a:defRPr>
            </a:lvl3pPr>
            <a:lvl4pPr marL="1657350" indent="-285750">
              <a:buFont typeface="Wingdings" panose="05000000000000000000" pitchFamily="2" charset="2"/>
              <a:buChar char="§"/>
              <a:defRPr sz="1800">
                <a:solidFill>
                  <a:srgbClr val="363838"/>
                </a:solidFill>
              </a:defRPr>
            </a:lvl4pPr>
            <a:lvl5pPr marL="2114550" indent="-285750">
              <a:buFont typeface="Wingdings" panose="05000000000000000000" pitchFamily="2" charset="2"/>
              <a:buChar char="§"/>
              <a:defRPr sz="1800">
                <a:solidFill>
                  <a:srgbClr val="363838"/>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Picture Placeholder 5">
            <a:extLst>
              <a:ext uri="{FF2B5EF4-FFF2-40B4-BE49-F238E27FC236}">
                <a16:creationId xmlns:a16="http://schemas.microsoft.com/office/drawing/2014/main" id="{1F95AB52-7F9F-3A42-9FC2-9B90909CE6E3}"/>
              </a:ext>
            </a:extLst>
          </p:cNvPr>
          <p:cNvSpPr>
            <a:spLocks noGrp="1"/>
          </p:cNvSpPr>
          <p:nvPr>
            <p:ph type="pic" sz="quarter" idx="14"/>
          </p:nvPr>
        </p:nvSpPr>
        <p:spPr>
          <a:xfrm>
            <a:off x="6839711" y="-15064"/>
            <a:ext cx="4802871" cy="6873064"/>
          </a:xfrm>
          <a:prstGeom prst="rect">
            <a:avLst/>
          </a:prstGeom>
        </p:spPr>
        <p:txBody>
          <a:bodyPr anchor="ctr">
            <a:normAutofit/>
          </a:bodyPr>
          <a:lstStyle>
            <a:lvl1pPr marL="0" indent="0" algn="ctr">
              <a:buNone/>
              <a:defRPr sz="1800"/>
            </a:lvl1pPr>
          </a:lstStyle>
          <a:p>
            <a:r>
              <a:rPr lang="en-US" dirty="0"/>
              <a:t>Click icon to add picture</a:t>
            </a:r>
          </a:p>
        </p:txBody>
      </p:sp>
      <p:sp>
        <p:nvSpPr>
          <p:cNvPr id="6" name="Text Placeholder 9">
            <a:extLst>
              <a:ext uri="{FF2B5EF4-FFF2-40B4-BE49-F238E27FC236}">
                <a16:creationId xmlns:a16="http://schemas.microsoft.com/office/drawing/2014/main" id="{4AB35070-6956-3C4A-9465-38B96DD1F426}"/>
              </a:ext>
            </a:extLst>
          </p:cNvPr>
          <p:cNvSpPr>
            <a:spLocks noGrp="1"/>
          </p:cNvSpPr>
          <p:nvPr>
            <p:ph type="body" sz="quarter" idx="10" hasCustomPrompt="1"/>
          </p:nvPr>
        </p:nvSpPr>
        <p:spPr>
          <a:xfrm>
            <a:off x="685799" y="2051814"/>
            <a:ext cx="5789773" cy="761208"/>
          </a:xfrm>
          <a:prstGeom prst="rect">
            <a:avLst/>
          </a:prstGeom>
        </p:spPr>
        <p:txBody>
          <a:bodyPr lIns="0" tIns="0" rIns="0" bIns="0">
            <a:noAutofit/>
          </a:bodyPr>
          <a:lstStyle>
            <a:lvl1pPr marL="0" indent="0" algn="l">
              <a:buNone/>
              <a:defRPr sz="1400" cap="all" spc="300" baseline="0">
                <a:solidFill>
                  <a:srgbClr val="363838"/>
                </a:solidFill>
              </a:defRPr>
            </a:lvl1pPr>
          </a:lstStyle>
          <a:p>
            <a:pPr lvl="0"/>
            <a:r>
              <a:rPr lang="en-US" dirty="0"/>
              <a:t>title Here</a:t>
            </a:r>
          </a:p>
          <a:p>
            <a:pPr lvl="0"/>
            <a:r>
              <a:rPr lang="en-US" dirty="0"/>
              <a:t>Credentials / certifications</a:t>
            </a:r>
          </a:p>
        </p:txBody>
      </p:sp>
      <p:sp>
        <p:nvSpPr>
          <p:cNvPr id="4" name="Title 3">
            <a:extLst>
              <a:ext uri="{FF2B5EF4-FFF2-40B4-BE49-F238E27FC236}">
                <a16:creationId xmlns:a16="http://schemas.microsoft.com/office/drawing/2014/main" id="{A5092656-649E-5D45-AF2F-037B4A5DEA22}"/>
              </a:ext>
            </a:extLst>
          </p:cNvPr>
          <p:cNvSpPr>
            <a:spLocks noGrp="1"/>
          </p:cNvSpPr>
          <p:nvPr>
            <p:ph type="title" hasCustomPrompt="1"/>
          </p:nvPr>
        </p:nvSpPr>
        <p:spPr>
          <a:xfrm>
            <a:off x="685798" y="553895"/>
            <a:ext cx="5789772" cy="597978"/>
          </a:xfrm>
          <a:prstGeom prst="rect">
            <a:avLst/>
          </a:prstGeom>
        </p:spPr>
        <p:txBody>
          <a:bodyPr lIns="0" tIns="0" rIns="0" bIns="0" anchor="b">
            <a:normAutofit/>
          </a:bodyPr>
          <a:lstStyle>
            <a:lvl1pPr>
              <a:defRPr sz="3600">
                <a:solidFill>
                  <a:schemeClr val="accent1"/>
                </a:solidFill>
              </a:defRPr>
            </a:lvl1pPr>
          </a:lstStyle>
          <a:p>
            <a:r>
              <a:rPr lang="en-US" dirty="0"/>
              <a:t>Contact Us</a:t>
            </a:r>
          </a:p>
        </p:txBody>
      </p:sp>
      <p:sp>
        <p:nvSpPr>
          <p:cNvPr id="13" name="Text Placeholder 12">
            <a:extLst>
              <a:ext uri="{FF2B5EF4-FFF2-40B4-BE49-F238E27FC236}">
                <a16:creationId xmlns:a16="http://schemas.microsoft.com/office/drawing/2014/main" id="{BB737CD1-E07F-CD4B-A94C-C110F6256BA9}"/>
              </a:ext>
            </a:extLst>
          </p:cNvPr>
          <p:cNvSpPr>
            <a:spLocks noGrp="1"/>
          </p:cNvSpPr>
          <p:nvPr>
            <p:ph type="body" sz="quarter" idx="15" hasCustomPrompt="1"/>
          </p:nvPr>
        </p:nvSpPr>
        <p:spPr>
          <a:xfrm>
            <a:off x="685798" y="1500696"/>
            <a:ext cx="5789772" cy="430305"/>
          </a:xfrm>
          <a:prstGeom prst="rect">
            <a:avLst/>
          </a:prstGeom>
        </p:spPr>
        <p:txBody>
          <a:bodyPr lIns="0" tIns="0" rIns="0" bIns="0" anchor="b">
            <a:noAutofit/>
          </a:bodyPr>
          <a:lstStyle>
            <a:lvl1pPr marL="0" indent="0">
              <a:buNone/>
              <a:defRPr sz="2400" b="1">
                <a:latin typeface="+mj-lt"/>
              </a:defRPr>
            </a:lvl1pPr>
            <a:lvl2pPr marL="457200" indent="0">
              <a:buNone/>
              <a:defRPr sz="2000" b="1">
                <a:latin typeface="+mj-lt"/>
              </a:defRPr>
            </a:lvl2pPr>
            <a:lvl3pPr marL="914400" indent="0">
              <a:buNone/>
              <a:defRPr sz="2000" b="1">
                <a:latin typeface="+mj-lt"/>
              </a:defRPr>
            </a:lvl3pPr>
            <a:lvl4pPr marL="1371600" indent="0">
              <a:buNone/>
              <a:defRPr sz="2000" b="1">
                <a:latin typeface="+mj-lt"/>
              </a:defRPr>
            </a:lvl4pPr>
            <a:lvl5pPr marL="1828800" indent="0">
              <a:buNone/>
              <a:defRPr sz="2000" b="1">
                <a:latin typeface="+mj-lt"/>
              </a:defRPr>
            </a:lvl5pPr>
          </a:lstStyle>
          <a:p>
            <a:pPr lvl="0"/>
            <a:r>
              <a:rPr lang="en-US" dirty="0"/>
              <a:t>First Last Name</a:t>
            </a:r>
          </a:p>
        </p:txBody>
      </p:sp>
      <p:sp>
        <p:nvSpPr>
          <p:cNvPr id="2" name="Rectangle 1">
            <a:extLst>
              <a:ext uri="{FF2B5EF4-FFF2-40B4-BE49-F238E27FC236}">
                <a16:creationId xmlns:a16="http://schemas.microsoft.com/office/drawing/2014/main" id="{68CD0167-568C-AD5C-8C8D-3FD8E0D50189}"/>
              </a:ext>
            </a:extLst>
          </p:cNvPr>
          <p:cNvSpPr/>
          <p:nvPr userDrawn="1"/>
        </p:nvSpPr>
        <p:spPr>
          <a:xfrm>
            <a:off x="11643360" y="-15066"/>
            <a:ext cx="548640" cy="687306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06358278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reserve="1">
  <p:cSld name="Thank You">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6C4137-3854-22B1-B654-F41F5F303B4B}"/>
              </a:ext>
            </a:extLst>
          </p:cNvPr>
          <p:cNvSpPr/>
          <p:nvPr userDrawn="1"/>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hasCustomPrompt="1"/>
          </p:nvPr>
        </p:nvSpPr>
        <p:spPr>
          <a:xfrm>
            <a:off x="1524000" y="2316479"/>
            <a:ext cx="9144000" cy="974027"/>
          </a:xfrm>
        </p:spPr>
        <p:txBody>
          <a:bodyPr anchor="b"/>
          <a:lstStyle>
            <a:lvl1pPr algn="ctr">
              <a:defRPr sz="6000" b="1" i="0">
                <a:solidFill>
                  <a:schemeClr val="bg1"/>
                </a:solidFill>
                <a:latin typeface="Georgia" panose="02040502050405020303" pitchFamily="18" charset="0"/>
              </a:defRPr>
            </a:lvl1pPr>
          </a:lstStyle>
          <a:p>
            <a:r>
              <a:rPr lang="en-US" dirty="0"/>
              <a:t>Thank You</a:t>
            </a:r>
          </a:p>
        </p:txBody>
      </p:sp>
      <p:sp>
        <p:nvSpPr>
          <p:cNvPr id="3" name="Subtitle 2"/>
          <p:cNvSpPr>
            <a:spLocks noGrp="1"/>
          </p:cNvSpPr>
          <p:nvPr>
            <p:ph type="subTitle" idx="1"/>
          </p:nvPr>
        </p:nvSpPr>
        <p:spPr>
          <a:xfrm>
            <a:off x="1524000" y="3804442"/>
            <a:ext cx="9144000" cy="596768"/>
          </a:xfrm>
        </p:spPr>
        <p:txBody>
          <a:bodyPr>
            <a:normAutofit/>
          </a:bodyPr>
          <a:lstStyle>
            <a:lvl1pPr marL="0" indent="0" algn="ctr">
              <a:buNone/>
              <a:defRPr sz="1800">
                <a:solidFill>
                  <a:schemeClr val="bg1"/>
                </a:solidFill>
                <a:latin typeface="Trebuchet MS" panose="020B070302020209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cxnSp>
        <p:nvCxnSpPr>
          <p:cNvPr id="8" name="Straight Connector 7">
            <a:extLst>
              <a:ext uri="{FF2B5EF4-FFF2-40B4-BE49-F238E27FC236}">
                <a16:creationId xmlns:a16="http://schemas.microsoft.com/office/drawing/2014/main" id="{06C6897A-6604-5349-8EE8-9DF0D970FBDC}"/>
              </a:ext>
            </a:extLst>
          </p:cNvPr>
          <p:cNvCxnSpPr/>
          <p:nvPr userDrawn="1"/>
        </p:nvCxnSpPr>
        <p:spPr>
          <a:xfrm>
            <a:off x="4283765" y="3507718"/>
            <a:ext cx="3438939" cy="0"/>
          </a:xfrm>
          <a:prstGeom prst="line">
            <a:avLst/>
          </a:prstGeom>
          <a:ln w="19050">
            <a:solidFill>
              <a:srgbClr val="C7AA7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7402256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6388984"/>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theme" Target="../theme/theme1.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72" r:id="rId2"/>
    <p:sldLayoutId id="2147483663" r:id="rId3"/>
    <p:sldLayoutId id="2147483751" r:id="rId4"/>
    <p:sldLayoutId id="2147483710" r:id="rId5"/>
    <p:sldLayoutId id="2147483758" r:id="rId6"/>
    <p:sldLayoutId id="2147483759" r:id="rId7"/>
    <p:sldLayoutId id="2147483679" r:id="rId8"/>
    <p:sldLayoutId id="2147483757" r:id="rId9"/>
    <p:sldLayoutId id="2147483681" r:id="rId10"/>
    <p:sldLayoutId id="2147483720" r:id="rId11"/>
    <p:sldLayoutId id="2147483662" r:id="rId12"/>
    <p:sldLayoutId id="2147483688" r:id="rId13"/>
    <p:sldLayoutId id="2147483719" r:id="rId14"/>
    <p:sldLayoutId id="2147483718" r:id="rId15"/>
    <p:sldLayoutId id="2147483717" r:id="rId16"/>
    <p:sldLayoutId id="2147483682" r:id="rId17"/>
    <p:sldLayoutId id="2147483716" r:id="rId18"/>
    <p:sldLayoutId id="2147483738" r:id="rId19"/>
    <p:sldLayoutId id="2147483714" r:id="rId20"/>
    <p:sldLayoutId id="2147483730" r:id="rId21"/>
    <p:sldLayoutId id="2147483744" r:id="rId22"/>
    <p:sldLayoutId id="2147483690" r:id="rId23"/>
    <p:sldLayoutId id="2147483746" r:id="rId24"/>
    <p:sldLayoutId id="2147483742" r:id="rId25"/>
    <p:sldLayoutId id="2147483740" r:id="rId26"/>
    <p:sldLayoutId id="2147483704" r:id="rId27"/>
    <p:sldLayoutId id="2147483700" r:id="rId28"/>
    <p:sldLayoutId id="2147483703" r:id="rId29"/>
    <p:sldLayoutId id="2147483722" r:id="rId30"/>
    <p:sldLayoutId id="2147483723" r:id="rId31"/>
    <p:sldLayoutId id="2147483725" r:id="rId32"/>
    <p:sldLayoutId id="2147483724" r:id="rId33"/>
    <p:sldLayoutId id="2147483667" r:id="rId34"/>
  </p:sldLayoutIdLst>
  <p:txStyles>
    <p:titleStyle>
      <a:lvl1pPr algn="l" defTabSz="914400" rtl="0" eaLnBrk="1" latinLnBrk="0" hangingPunct="1">
        <a:lnSpc>
          <a:spcPct val="90000"/>
        </a:lnSpc>
        <a:spcBef>
          <a:spcPct val="0"/>
        </a:spcBef>
        <a:buNone/>
        <a:defRPr sz="4400" b="1" i="0" kern="1200">
          <a:solidFill>
            <a:schemeClr val="accent1"/>
          </a:solidFill>
          <a:latin typeface="Georgia" panose="02040502050405020303" pitchFamily="18" charset="0"/>
          <a:ea typeface="+mj-ea"/>
          <a:cs typeface="+mj-cs"/>
        </a:defRPr>
      </a:lvl1pPr>
    </p:titleStyle>
    <p:bodyStyle>
      <a:lvl1pPr marL="228600" indent="-228600" algn="l" defTabSz="914400" rtl="0" eaLnBrk="1" latinLnBrk="0" hangingPunct="1">
        <a:lnSpc>
          <a:spcPct val="100000"/>
        </a:lnSpc>
        <a:spcBef>
          <a:spcPts val="600"/>
        </a:spcBef>
        <a:buFont typeface="Wingdings" panose="05000000000000000000" pitchFamily="2" charset="2"/>
        <a:buChar char="§"/>
        <a:defRPr sz="2800" kern="1200">
          <a:solidFill>
            <a:schemeClr val="tx1"/>
          </a:solidFill>
          <a:latin typeface="Trebuchet MS" panose="020B0703020202090204" pitchFamily="34" charset="0"/>
          <a:ea typeface="+mn-ea"/>
          <a:cs typeface="+mn-cs"/>
        </a:defRPr>
      </a:lvl1pPr>
      <a:lvl2pPr marL="685800" indent="-228600" algn="l" defTabSz="914400" rtl="0" eaLnBrk="1" latinLnBrk="0" hangingPunct="1">
        <a:lnSpc>
          <a:spcPct val="100000"/>
        </a:lnSpc>
        <a:spcBef>
          <a:spcPts val="600"/>
        </a:spcBef>
        <a:buFont typeface="Wingdings" panose="05000000000000000000" pitchFamily="2" charset="2"/>
        <a:buChar char="§"/>
        <a:defRPr sz="2400" kern="1200">
          <a:solidFill>
            <a:schemeClr val="tx1"/>
          </a:solidFill>
          <a:latin typeface="Trebuchet MS" panose="020B0703020202090204" pitchFamily="34" charset="0"/>
          <a:ea typeface="+mn-ea"/>
          <a:cs typeface="+mn-cs"/>
        </a:defRPr>
      </a:lvl2pPr>
      <a:lvl3pPr marL="1143000" indent="-228600" algn="l" defTabSz="914400" rtl="0" eaLnBrk="1" latinLnBrk="0" hangingPunct="1">
        <a:lnSpc>
          <a:spcPct val="100000"/>
        </a:lnSpc>
        <a:spcBef>
          <a:spcPts val="600"/>
        </a:spcBef>
        <a:buFont typeface="Wingdings" panose="05000000000000000000" pitchFamily="2" charset="2"/>
        <a:buChar char="§"/>
        <a:defRPr sz="2000" kern="1200">
          <a:solidFill>
            <a:schemeClr val="tx1"/>
          </a:solidFill>
          <a:latin typeface="Trebuchet MS" panose="020B0703020202090204" pitchFamily="34" charset="0"/>
          <a:ea typeface="+mn-ea"/>
          <a:cs typeface="+mn-cs"/>
        </a:defRPr>
      </a:lvl3pPr>
      <a:lvl4pPr marL="1600200" indent="-228600" algn="l" defTabSz="914400" rtl="0" eaLnBrk="1" latinLnBrk="0" hangingPunct="1">
        <a:lnSpc>
          <a:spcPct val="100000"/>
        </a:lnSpc>
        <a:spcBef>
          <a:spcPts val="600"/>
        </a:spcBef>
        <a:buFont typeface="Wingdings" panose="05000000000000000000" pitchFamily="2" charset="2"/>
        <a:buChar char="§"/>
        <a:defRPr sz="1800" kern="1200">
          <a:solidFill>
            <a:schemeClr val="tx1"/>
          </a:solidFill>
          <a:latin typeface="Trebuchet MS" panose="020B0703020202090204" pitchFamily="34" charset="0"/>
          <a:ea typeface="+mn-ea"/>
          <a:cs typeface="+mn-cs"/>
        </a:defRPr>
      </a:lvl4pPr>
      <a:lvl5pPr marL="2057400" indent="-228600" algn="l" defTabSz="914400" rtl="0" eaLnBrk="1" latinLnBrk="0" hangingPunct="1">
        <a:lnSpc>
          <a:spcPct val="100000"/>
        </a:lnSpc>
        <a:spcBef>
          <a:spcPts val="600"/>
        </a:spcBef>
        <a:buFont typeface="Wingdings" panose="05000000000000000000" pitchFamily="2" charset="2"/>
        <a:buChar char="§"/>
        <a:defRPr sz="1800" kern="1200">
          <a:solidFill>
            <a:schemeClr val="tx1"/>
          </a:solidFill>
          <a:latin typeface="Trebuchet MS" panose="020B070302020209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FC6557A-230D-4EF1-B81B-7F434001EC9E}"/>
              </a:ext>
            </a:extLst>
          </p:cNvPr>
          <p:cNvSpPr>
            <a:spLocks noGrp="1"/>
          </p:cNvSpPr>
          <p:nvPr>
            <p:ph type="body" idx="1"/>
          </p:nvPr>
        </p:nvSpPr>
        <p:spPr>
          <a:xfrm>
            <a:off x="685798" y="1825625"/>
            <a:ext cx="10668002"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itle 3">
            <a:extLst>
              <a:ext uri="{FF2B5EF4-FFF2-40B4-BE49-F238E27FC236}">
                <a16:creationId xmlns:a16="http://schemas.microsoft.com/office/drawing/2014/main" id="{E9E684CE-AB36-4130-B115-65E068C90FBF}"/>
              </a:ext>
            </a:extLst>
          </p:cNvPr>
          <p:cNvSpPr txBox="1">
            <a:spLocks/>
          </p:cNvSpPr>
          <p:nvPr userDrawn="1"/>
        </p:nvSpPr>
        <p:spPr>
          <a:xfrm>
            <a:off x="685798" y="553894"/>
            <a:ext cx="5789771" cy="597979"/>
          </a:xfrm>
          <a:prstGeom prst="rect">
            <a:avLst/>
          </a:prstGeom>
        </p:spPr>
        <p:txBody>
          <a:bodyPr lIns="0" tIns="0" rIns="0" bIns="0" anchor="b">
            <a:normAutofit/>
          </a:bodyPr>
          <a:lstStyle>
            <a:lvl1pPr algn="l" defTabSz="914400" rtl="0" eaLnBrk="1" latinLnBrk="0" hangingPunct="1">
              <a:lnSpc>
                <a:spcPct val="90000"/>
              </a:lnSpc>
              <a:spcBef>
                <a:spcPct val="0"/>
              </a:spcBef>
              <a:buNone/>
              <a:defRPr sz="3600" kern="1200">
                <a:solidFill>
                  <a:schemeClr val="accent1"/>
                </a:solidFill>
                <a:latin typeface="+mj-lt"/>
                <a:ea typeface="+mj-ea"/>
                <a:cs typeface="+mj-cs"/>
              </a:defRPr>
            </a:lvl1pPr>
          </a:lstStyle>
          <a:p>
            <a:r>
              <a:rPr lang="en-US" b="1" dirty="0">
                <a:solidFill>
                  <a:schemeClr val="accent1"/>
                </a:solidFill>
                <a:latin typeface="Georgia" panose="02040502050405020303" pitchFamily="18" charset="0"/>
              </a:rPr>
              <a:t>Disclosures</a:t>
            </a:r>
          </a:p>
        </p:txBody>
      </p:sp>
    </p:spTree>
    <p:extLst>
      <p:ext uri="{BB962C8B-B14F-4D97-AF65-F5344CB8AC3E}">
        <p14:creationId xmlns:p14="http://schemas.microsoft.com/office/powerpoint/2010/main" val="4260499289"/>
      </p:ext>
    </p:extLst>
  </p:cSld>
  <p:clrMap bg1="lt1" tx1="dk1" bg2="lt2" tx2="dk2" accent1="accent1" accent2="accent2" accent3="accent3" accent4="accent4" accent5="accent5" accent6="accent6" hlink="hlink" folHlink="folHlink"/>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1000" kern="1200">
          <a:solidFill>
            <a:srgbClr val="363838"/>
          </a:solidFill>
          <a:latin typeface="Trebuchet MS" panose="020B0603020202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000" kern="1200">
          <a:solidFill>
            <a:srgbClr val="363838"/>
          </a:solidFill>
          <a:latin typeface="Trebuchet MS" panose="020B0603020202020204" pitchFamily="34"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000" kern="1200">
          <a:solidFill>
            <a:srgbClr val="363838"/>
          </a:solidFill>
          <a:latin typeface="Trebuchet MS" panose="020B0603020202020204" pitchFamily="34"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rgbClr val="363838"/>
          </a:solidFill>
          <a:latin typeface="Trebuchet MS" panose="020B0603020202020204" pitchFamily="34"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rgbClr val="363838"/>
          </a:solidFill>
          <a:latin typeface="Trebuchet MS" panose="020B06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hyperlink" Target="mailto:info@aos.iowa.gov" TargetMode="External"/><Relationship Id="rId2" Type="http://schemas.openxmlformats.org/officeDocument/2006/relationships/notesSlide" Target="../notesSlides/notesSlide39.xml"/><Relationship Id="rId1" Type="http://schemas.openxmlformats.org/officeDocument/2006/relationships/slideLayout" Target="../slideLayouts/slideLayout16.xml"/></Relationships>
</file>

<file path=ppt/slides/_rels/slide4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0.xml"/><Relationship Id="rId1" Type="http://schemas.openxmlformats.org/officeDocument/2006/relationships/slideLayout" Target="../slideLayouts/slideLayout16.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6.xml"/></Relationships>
</file>

<file path=ppt/slides/_rels/slide4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2.xml"/><Relationship Id="rId1" Type="http://schemas.openxmlformats.org/officeDocument/2006/relationships/slideLayout" Target="../slideLayouts/slideLayout16.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6.xml"/></Relationships>
</file>

<file path=ppt/slides/_rels/slide4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5.xml"/><Relationship Id="rId1" Type="http://schemas.openxmlformats.org/officeDocument/2006/relationships/slideLayout" Target="../slideLayouts/slideLayout16.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6.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6.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6.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6.xml"/></Relationships>
</file>

<file path=ppt/slides/_rels/slide50.xml.rels><?xml version="1.0" encoding="UTF-8" standalone="yes"?>
<Relationships xmlns="http://schemas.openxmlformats.org/package/2006/relationships"><Relationship Id="rId3" Type="http://schemas.openxmlformats.org/officeDocument/2006/relationships/hyperlink" Target="https://www.whitehouse.gov/omb/information-resources/guidance/compliance-supplement/" TargetMode="External"/><Relationship Id="rId2" Type="http://schemas.openxmlformats.org/officeDocument/2006/relationships/notesSlide" Target="../notesSlides/notesSlide50.xml"/><Relationship Id="rId1" Type="http://schemas.openxmlformats.org/officeDocument/2006/relationships/slideLayout" Target="../slideLayouts/slideLayout16.xml"/><Relationship Id="rId4" Type="http://schemas.openxmlformats.org/officeDocument/2006/relationships/image" Target="../media/image16.png"/></Relationships>
</file>

<file path=ppt/slides/_rels/slide5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1.xml"/><Relationship Id="rId1" Type="http://schemas.openxmlformats.org/officeDocument/2006/relationships/slideLayout" Target="../slideLayouts/slideLayout16.xml"/></Relationships>
</file>

<file path=ppt/slides/_rels/slide52.xml.rels><?xml version="1.0" encoding="UTF-8" standalone="yes"?>
<Relationships xmlns="http://schemas.openxmlformats.org/package/2006/relationships"><Relationship Id="rId3" Type="http://schemas.openxmlformats.org/officeDocument/2006/relationships/hyperlink" Target="https://www.fac.gov/" TargetMode="External"/><Relationship Id="rId2" Type="http://schemas.openxmlformats.org/officeDocument/2006/relationships/notesSlide" Target="../notesSlides/notesSlide52.xml"/><Relationship Id="rId1" Type="http://schemas.openxmlformats.org/officeDocument/2006/relationships/slideLayout" Target="../slideLayouts/slideLayout16.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54.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33.xml"/></Relationships>
</file>

<file path=ppt/slides/_rels/slide5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D3E9B-FFD2-2208-FA98-B2E10486584E}"/>
              </a:ext>
            </a:extLst>
          </p:cNvPr>
          <p:cNvSpPr>
            <a:spLocks noGrp="1"/>
          </p:cNvSpPr>
          <p:nvPr>
            <p:ph type="ctrTitle"/>
          </p:nvPr>
        </p:nvSpPr>
        <p:spPr/>
        <p:txBody>
          <a:bodyPr>
            <a:normAutofit fontScale="90000"/>
          </a:bodyPr>
          <a:lstStyle/>
          <a:p>
            <a:r>
              <a:rPr lang="en-US" dirty="0"/>
              <a:t>What to Expect When You’re Expecting – An Audit</a:t>
            </a:r>
            <a:endParaRPr lang="en-US" sz="4400" dirty="0"/>
          </a:p>
        </p:txBody>
      </p:sp>
      <p:sp>
        <p:nvSpPr>
          <p:cNvPr id="3" name="Subtitle 2">
            <a:extLst>
              <a:ext uri="{FF2B5EF4-FFF2-40B4-BE49-F238E27FC236}">
                <a16:creationId xmlns:a16="http://schemas.microsoft.com/office/drawing/2014/main" id="{3E8E1A27-2A70-96FE-2D8E-FE4B8D65E544}"/>
              </a:ext>
            </a:extLst>
          </p:cNvPr>
          <p:cNvSpPr>
            <a:spLocks noGrp="1"/>
          </p:cNvSpPr>
          <p:nvPr>
            <p:ph type="subTitle" idx="1"/>
          </p:nvPr>
        </p:nvSpPr>
        <p:spPr/>
        <p:txBody>
          <a:bodyPr>
            <a:normAutofit/>
          </a:bodyPr>
          <a:lstStyle/>
          <a:p>
            <a:r>
              <a:rPr lang="en-US" dirty="0"/>
              <a:t>Dustin Opatz, CPA</a:t>
            </a:r>
          </a:p>
        </p:txBody>
      </p:sp>
      <p:pic>
        <p:nvPicPr>
          <p:cNvPr id="5" name="Picture 4">
            <a:extLst>
              <a:ext uri="{FF2B5EF4-FFF2-40B4-BE49-F238E27FC236}">
                <a16:creationId xmlns:a16="http://schemas.microsoft.com/office/drawing/2014/main" id="{49C1DF97-8B78-15A9-226C-82343FBD3FB8}"/>
              </a:ext>
            </a:extLst>
          </p:cNvPr>
          <p:cNvPicPr>
            <a:picLocks noChangeAspect="1"/>
          </p:cNvPicPr>
          <p:nvPr/>
        </p:nvPicPr>
        <p:blipFill>
          <a:blip r:embed="rId3"/>
          <a:stretch>
            <a:fillRect/>
          </a:stretch>
        </p:blipFill>
        <p:spPr>
          <a:xfrm>
            <a:off x="5001076" y="5450522"/>
            <a:ext cx="2206625" cy="570230"/>
          </a:xfrm>
          <a:prstGeom prst="rect">
            <a:avLst/>
          </a:prstGeom>
        </p:spPr>
      </p:pic>
      <p:pic>
        <p:nvPicPr>
          <p:cNvPr id="4" name="Picture 3" descr="Stork Baby Shower Clipart: Girl PNG (digital Download) - Etsy">
            <a:extLst>
              <a:ext uri="{FF2B5EF4-FFF2-40B4-BE49-F238E27FC236}">
                <a16:creationId xmlns:a16="http://schemas.microsoft.com/office/drawing/2014/main" id="{0EA4291F-FEDB-E40B-6DAC-7F3E4AA635CD}"/>
              </a:ext>
            </a:extLst>
          </p:cNvPr>
          <p:cNvPicPr>
            <a:picLocks noChangeAspect="1"/>
          </p:cNvPicPr>
          <p:nvPr/>
        </p:nvPicPr>
        <p:blipFill>
          <a:blip r:embed="rId4"/>
          <a:stretch>
            <a:fillRect/>
          </a:stretch>
        </p:blipFill>
        <p:spPr>
          <a:xfrm>
            <a:off x="9258299" y="4429750"/>
            <a:ext cx="2019817" cy="2019817"/>
          </a:xfrm>
          <a:prstGeom prst="rect">
            <a:avLst/>
          </a:prstGeom>
        </p:spPr>
      </p:pic>
      <p:pic>
        <p:nvPicPr>
          <p:cNvPr id="6" name="Picture 5" descr="Audit Vector Art, Icons, and Graphics for Free Download">
            <a:extLst>
              <a:ext uri="{FF2B5EF4-FFF2-40B4-BE49-F238E27FC236}">
                <a16:creationId xmlns:a16="http://schemas.microsoft.com/office/drawing/2014/main" id="{78299425-4151-E49C-4F20-371E5630E299}"/>
              </a:ext>
            </a:extLst>
          </p:cNvPr>
          <p:cNvPicPr>
            <a:picLocks noChangeAspect="1"/>
          </p:cNvPicPr>
          <p:nvPr/>
        </p:nvPicPr>
        <p:blipFill>
          <a:blip r:embed="rId5"/>
          <a:stretch>
            <a:fillRect/>
          </a:stretch>
        </p:blipFill>
        <p:spPr>
          <a:xfrm>
            <a:off x="8991857" y="4245858"/>
            <a:ext cx="2552700" cy="2387600"/>
          </a:xfrm>
          <a:prstGeom prst="rect">
            <a:avLst/>
          </a:prstGeom>
        </p:spPr>
      </p:pic>
    </p:spTree>
    <p:extLst>
      <p:ext uri="{BB962C8B-B14F-4D97-AF65-F5344CB8AC3E}">
        <p14:creationId xmlns:p14="http://schemas.microsoft.com/office/powerpoint/2010/main" val="1157161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799" y="1313960"/>
            <a:ext cx="10820399" cy="5000000"/>
          </a:xfrm>
        </p:spPr>
        <p:txBody>
          <a:bodyPr wrap="square"/>
          <a:lstStyle/>
          <a:p>
            <a:pPr>
              <a:spcAft>
                <a:spcPts val="600"/>
              </a:spcAft>
            </a:pPr>
            <a:r>
              <a:rPr sz="2000" b="1" dirty="0"/>
              <a:t>Public trust: </a:t>
            </a:r>
            <a:r>
              <a:rPr sz="2000" dirty="0"/>
              <a:t>Residents and Council get an independent check on how public money was handled.</a:t>
            </a:r>
          </a:p>
          <a:p>
            <a:pPr>
              <a:spcAft>
                <a:spcPts val="600"/>
              </a:spcAft>
            </a:pPr>
            <a:r>
              <a:rPr sz="2000" b="1" dirty="0"/>
              <a:t>Borrowing: </a:t>
            </a:r>
            <a:r>
              <a:rPr sz="2000" dirty="0"/>
              <a:t>Lenders and bondholders rely on audited financial statements when the City borrows.</a:t>
            </a:r>
          </a:p>
          <a:p>
            <a:pPr>
              <a:spcAft>
                <a:spcPts val="600"/>
              </a:spcAft>
            </a:pPr>
            <a:r>
              <a:rPr sz="2000" b="1" dirty="0"/>
              <a:t>Grants: </a:t>
            </a:r>
            <a:r>
              <a:rPr sz="2000" dirty="0"/>
              <a:t>State and federal funders often require audited statements, and sometimes compliance testing.</a:t>
            </a:r>
          </a:p>
          <a:p>
            <a:pPr>
              <a:spcAft>
                <a:spcPts val="600"/>
              </a:spcAft>
            </a:pPr>
            <a:r>
              <a:rPr sz="2000" b="1" dirty="0"/>
              <a:t>Council oversight: </a:t>
            </a:r>
            <a:r>
              <a:rPr sz="2000" dirty="0"/>
              <a:t>An outside view of the City's financial position and its controls.</a:t>
            </a:r>
          </a:p>
          <a:p>
            <a:pPr>
              <a:spcAft>
                <a:spcPts val="600"/>
              </a:spcAft>
            </a:pPr>
            <a:r>
              <a:rPr sz="2000" b="1" dirty="0"/>
              <a:t>Protection for you: </a:t>
            </a:r>
            <a:r>
              <a:rPr sz="2000" dirty="0"/>
              <a:t>Good controls and an independent review show the records are accurate if questions ever come up.</a:t>
            </a:r>
          </a:p>
        </p:txBody>
      </p:sp>
      <p:sp>
        <p:nvSpPr>
          <p:cNvPr id="3" name="Title 2"/>
          <p:cNvSpPr>
            <a:spLocks noGrp="1"/>
          </p:cNvSpPr>
          <p:nvPr>
            <p:ph type="title"/>
          </p:nvPr>
        </p:nvSpPr>
        <p:spPr/>
        <p:txBody>
          <a:bodyPr/>
          <a:lstStyle/>
          <a:p>
            <a:r>
              <a:t>Why Does the Audit Matter?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638881A4-7671-40FC-5588-D35711B1C8A8}"/>
              </a:ext>
            </a:extLst>
          </p:cNvPr>
          <p:cNvSpPr>
            <a:spLocks noGrp="1"/>
          </p:cNvSpPr>
          <p:nvPr>
            <p:ph type="title"/>
          </p:nvPr>
        </p:nvSpPr>
        <p:spPr/>
        <p:txBody>
          <a:bodyPr/>
          <a:lstStyle/>
          <a:p>
            <a:r>
              <a:rPr lang="en-US" dirty="0"/>
              <a:t>What is an Audit?</a:t>
            </a:r>
          </a:p>
        </p:txBody>
      </p:sp>
    </p:spTree>
    <p:extLst>
      <p:ext uri="{BB962C8B-B14F-4D97-AF65-F5344CB8AC3E}">
        <p14:creationId xmlns:p14="http://schemas.microsoft.com/office/powerpoint/2010/main" val="9002004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1AD7F08-BC3F-19F1-5F8C-EAECB1950194}"/>
              </a:ext>
            </a:extLst>
          </p:cNvPr>
          <p:cNvSpPr>
            <a:spLocks noGrp="1"/>
          </p:cNvSpPr>
          <p:nvPr>
            <p:ph idx="1"/>
          </p:nvPr>
        </p:nvSpPr>
        <p:spPr>
          <a:xfrm>
            <a:off x="685799" y="1593439"/>
            <a:ext cx="10820399" cy="3481481"/>
          </a:xfrm>
        </p:spPr>
        <p:txBody>
          <a:bodyPr/>
          <a:lstStyle/>
          <a:p>
            <a:r>
              <a:rPr lang="en-US" sz="2400" dirty="0"/>
              <a:t>Reasonable assurance that the financial statements are fairly presented in all material respects.</a:t>
            </a:r>
          </a:p>
          <a:p>
            <a:r>
              <a:rPr lang="en-US" sz="2400" dirty="0"/>
              <a:t>Risks of material misstatement due to fraud are considered but the audit is not designed to identify all fraud.</a:t>
            </a:r>
          </a:p>
          <a:p>
            <a:r>
              <a:rPr lang="en-US" sz="2400" dirty="0"/>
              <a:t>Stakeholders and Users of the financial statements – Citizens, Management, Bondholders, State and Federal government.</a:t>
            </a:r>
          </a:p>
          <a:p>
            <a:r>
              <a:rPr lang="en-US" sz="2400" dirty="0"/>
              <a:t>Basis of Accounting – GAAP/Cash/Regulatory – depending on state regulations, debt/grant covenants</a:t>
            </a:r>
          </a:p>
          <a:p>
            <a:endParaRPr lang="en-US" sz="2400" dirty="0"/>
          </a:p>
          <a:p>
            <a:endParaRPr lang="en-US" sz="2400" dirty="0"/>
          </a:p>
        </p:txBody>
      </p:sp>
      <p:sp>
        <p:nvSpPr>
          <p:cNvPr id="3" name="Title 2">
            <a:extLst>
              <a:ext uri="{FF2B5EF4-FFF2-40B4-BE49-F238E27FC236}">
                <a16:creationId xmlns:a16="http://schemas.microsoft.com/office/drawing/2014/main" id="{A5F964CF-9097-9652-DF0C-1003BBD11A11}"/>
              </a:ext>
            </a:extLst>
          </p:cNvPr>
          <p:cNvSpPr>
            <a:spLocks noGrp="1"/>
          </p:cNvSpPr>
          <p:nvPr>
            <p:ph type="title"/>
          </p:nvPr>
        </p:nvSpPr>
        <p:spPr/>
        <p:txBody>
          <a:bodyPr/>
          <a:lstStyle/>
          <a:p>
            <a:r>
              <a:rPr lang="en-US" dirty="0"/>
              <a:t>What a financial statement audit is:</a:t>
            </a:r>
          </a:p>
        </p:txBody>
      </p:sp>
      <p:sp>
        <p:nvSpPr>
          <p:cNvPr id="4" name="Text Placeholder 3">
            <a:extLst>
              <a:ext uri="{FF2B5EF4-FFF2-40B4-BE49-F238E27FC236}">
                <a16:creationId xmlns:a16="http://schemas.microsoft.com/office/drawing/2014/main" id="{DFD01DCC-CAEA-DC60-6B68-0AF6DFC35A83}"/>
              </a:ext>
            </a:extLst>
          </p:cNvPr>
          <p:cNvSpPr>
            <a:spLocks noGrp="1"/>
          </p:cNvSpPr>
          <p:nvPr>
            <p:ph type="body" sz="quarter" idx="13"/>
          </p:nvPr>
        </p:nvSpPr>
        <p:spPr/>
        <p:txBody>
          <a:bodyPr/>
          <a:lstStyle/>
          <a:p>
            <a:endParaRPr lang="en-US" dirty="0"/>
          </a:p>
        </p:txBody>
      </p:sp>
    </p:spTree>
    <p:extLst>
      <p:ext uri="{BB962C8B-B14F-4D97-AF65-F5344CB8AC3E}">
        <p14:creationId xmlns:p14="http://schemas.microsoft.com/office/powerpoint/2010/main" val="2133512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4BAC33-11E3-5727-0A50-92247182AEF7}"/>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0388B2F8-FD54-9B6C-C559-92B6F070AEE6}"/>
              </a:ext>
            </a:extLst>
          </p:cNvPr>
          <p:cNvSpPr>
            <a:spLocks noGrp="1"/>
          </p:cNvSpPr>
          <p:nvPr>
            <p:ph type="body" sz="quarter" idx="13"/>
          </p:nvPr>
        </p:nvSpPr>
        <p:spPr/>
        <p:txBody>
          <a:bodyPr/>
          <a:lstStyle/>
          <a:p>
            <a:endParaRPr lang="en-US" dirty="0"/>
          </a:p>
        </p:txBody>
      </p:sp>
      <p:sp>
        <p:nvSpPr>
          <p:cNvPr id="5" name="Title 2">
            <a:extLst>
              <a:ext uri="{FF2B5EF4-FFF2-40B4-BE49-F238E27FC236}">
                <a16:creationId xmlns:a16="http://schemas.microsoft.com/office/drawing/2014/main" id="{CA677142-3990-C668-3222-BDD17C445E5A}"/>
              </a:ext>
            </a:extLst>
          </p:cNvPr>
          <p:cNvSpPr txBox="1">
            <a:spLocks/>
          </p:cNvSpPr>
          <p:nvPr/>
        </p:nvSpPr>
        <p:spPr>
          <a:xfrm>
            <a:off x="783335" y="475387"/>
            <a:ext cx="10820399" cy="597977"/>
          </a:xfrm>
          <a:prstGeom prst="rect">
            <a:avLst/>
          </a:prstGeom>
        </p:spPr>
        <p:txBody>
          <a:bodyPr vert="horz" lIns="0" tIns="0" rIns="0" bIns="0" rtlCol="0" anchor="b">
            <a:noAutofit/>
          </a:bodyPr>
          <a:lstStyle>
            <a:lvl1pPr algn="l" defTabSz="914400" rtl="0" eaLnBrk="1" latinLnBrk="0" hangingPunct="1">
              <a:lnSpc>
                <a:spcPct val="90000"/>
              </a:lnSpc>
              <a:spcBef>
                <a:spcPct val="0"/>
              </a:spcBef>
              <a:buNone/>
              <a:defRPr sz="3600" b="1" i="0" kern="1200">
                <a:solidFill>
                  <a:srgbClr val="175C7D"/>
                </a:solidFill>
                <a:latin typeface="Georgia" panose="02040502050405020303" pitchFamily="18" charset="0"/>
                <a:ea typeface="+mj-ea"/>
                <a:cs typeface="+mj-cs"/>
              </a:defRPr>
            </a:lvl1pPr>
          </a:lstStyle>
          <a:p>
            <a:r>
              <a:rPr lang="en-US" dirty="0"/>
              <a:t>What a financial statement audit is NOT:</a:t>
            </a:r>
          </a:p>
        </p:txBody>
      </p:sp>
      <p:sp>
        <p:nvSpPr>
          <p:cNvPr id="7" name="Content Placeholder 1">
            <a:extLst>
              <a:ext uri="{FF2B5EF4-FFF2-40B4-BE49-F238E27FC236}">
                <a16:creationId xmlns:a16="http://schemas.microsoft.com/office/drawing/2014/main" id="{465E6118-6396-5C2D-6138-4D88668AE556}"/>
              </a:ext>
            </a:extLst>
          </p:cNvPr>
          <p:cNvSpPr txBox="1">
            <a:spLocks/>
          </p:cNvSpPr>
          <p:nvPr/>
        </p:nvSpPr>
        <p:spPr>
          <a:xfrm>
            <a:off x="685800" y="1316657"/>
            <a:ext cx="10820399" cy="1320449"/>
          </a:xfrm>
          <a:prstGeom prst="rect">
            <a:avLst/>
          </a:prstGeom>
        </p:spPr>
        <p:txBody>
          <a:bodyPr vert="horz" lIns="0" tIns="0" rIns="0" bIns="0" rtlCol="0">
            <a:noAutofit/>
          </a:bodyPr>
          <a:lstStyle>
            <a:lvl1pPr marL="285750" indent="-285750" algn="l" defTabSz="914400" rtl="0" eaLnBrk="1" latinLnBrk="0" hangingPunct="1">
              <a:lnSpc>
                <a:spcPct val="100000"/>
              </a:lnSpc>
              <a:spcBef>
                <a:spcPts val="600"/>
              </a:spcBef>
              <a:buFont typeface="Wingdings" panose="05000000000000000000" pitchFamily="2" charset="2"/>
              <a:buChar char="§"/>
              <a:defRPr sz="1800" kern="1200">
                <a:solidFill>
                  <a:srgbClr val="363838"/>
                </a:solidFill>
                <a:latin typeface="Trebuchet MS" panose="020B0703020202090204" pitchFamily="34" charset="0"/>
                <a:ea typeface="+mn-ea"/>
                <a:cs typeface="+mn-cs"/>
              </a:defRPr>
            </a:lvl1pPr>
            <a:lvl2pPr marL="742950" indent="-285750" algn="l" defTabSz="914400" rtl="0" eaLnBrk="1" latinLnBrk="0" hangingPunct="1">
              <a:lnSpc>
                <a:spcPct val="100000"/>
              </a:lnSpc>
              <a:spcBef>
                <a:spcPts val="600"/>
              </a:spcBef>
              <a:buFont typeface="Wingdings" panose="05000000000000000000" pitchFamily="2" charset="2"/>
              <a:buChar char="§"/>
              <a:defRPr sz="1800" kern="1200">
                <a:solidFill>
                  <a:srgbClr val="363838"/>
                </a:solidFill>
                <a:latin typeface="Trebuchet MS" panose="020B0703020202090204" pitchFamily="34" charset="0"/>
                <a:ea typeface="+mn-ea"/>
                <a:cs typeface="+mn-cs"/>
              </a:defRPr>
            </a:lvl2pPr>
            <a:lvl3pPr marL="1200150" indent="-285750" algn="l" defTabSz="914400" rtl="0" eaLnBrk="1" latinLnBrk="0" hangingPunct="1">
              <a:lnSpc>
                <a:spcPct val="100000"/>
              </a:lnSpc>
              <a:spcBef>
                <a:spcPts val="600"/>
              </a:spcBef>
              <a:buFont typeface="Wingdings" panose="05000000000000000000" pitchFamily="2" charset="2"/>
              <a:buChar char="§"/>
              <a:defRPr sz="1800" kern="1200">
                <a:solidFill>
                  <a:srgbClr val="363838"/>
                </a:solidFill>
                <a:latin typeface="Trebuchet MS" panose="020B0703020202090204" pitchFamily="34" charset="0"/>
                <a:ea typeface="+mn-ea"/>
                <a:cs typeface="+mn-cs"/>
              </a:defRPr>
            </a:lvl3pPr>
            <a:lvl4pPr marL="1657350" indent="-285750" algn="l" defTabSz="914400" rtl="0" eaLnBrk="1" latinLnBrk="0" hangingPunct="1">
              <a:lnSpc>
                <a:spcPct val="100000"/>
              </a:lnSpc>
              <a:spcBef>
                <a:spcPts val="600"/>
              </a:spcBef>
              <a:buFont typeface="Wingdings" panose="05000000000000000000" pitchFamily="2" charset="2"/>
              <a:buChar char="§"/>
              <a:defRPr sz="1800" kern="1200">
                <a:solidFill>
                  <a:srgbClr val="363838"/>
                </a:solidFill>
                <a:latin typeface="Trebuchet MS" panose="020B0703020202090204" pitchFamily="34" charset="0"/>
                <a:ea typeface="+mn-ea"/>
                <a:cs typeface="+mn-cs"/>
              </a:defRPr>
            </a:lvl4pPr>
            <a:lvl5pPr marL="2114550" indent="-285750" algn="l" defTabSz="914400" rtl="0" eaLnBrk="1" latinLnBrk="0" hangingPunct="1">
              <a:lnSpc>
                <a:spcPct val="100000"/>
              </a:lnSpc>
              <a:spcBef>
                <a:spcPts val="600"/>
              </a:spcBef>
              <a:buFont typeface="Wingdings" panose="05000000000000000000" pitchFamily="2" charset="2"/>
              <a:buChar char="§"/>
              <a:defRPr sz="1800" kern="1200">
                <a:solidFill>
                  <a:srgbClr val="363838"/>
                </a:solidFill>
                <a:latin typeface="Trebuchet MS" panose="020B070302020209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Absolute assurance or guarantee that all material misstatements were identified</a:t>
            </a:r>
          </a:p>
          <a:p>
            <a:r>
              <a:rPr lang="en-US" sz="2400" dirty="0"/>
              <a:t>A Forensic/Fraud Audit</a:t>
            </a:r>
          </a:p>
        </p:txBody>
      </p:sp>
      <p:pic>
        <p:nvPicPr>
          <p:cNvPr id="8" name="Picture 7">
            <a:extLst>
              <a:ext uri="{FF2B5EF4-FFF2-40B4-BE49-F238E27FC236}">
                <a16:creationId xmlns:a16="http://schemas.microsoft.com/office/drawing/2014/main" id="{10A476FE-8393-9989-A8AC-6ECC12812DD3}"/>
              </a:ext>
            </a:extLst>
          </p:cNvPr>
          <p:cNvPicPr>
            <a:picLocks noChangeAspect="1"/>
          </p:cNvPicPr>
          <p:nvPr/>
        </p:nvPicPr>
        <p:blipFill>
          <a:blip r:embed="rId3"/>
          <a:stretch>
            <a:fillRect/>
          </a:stretch>
        </p:blipFill>
        <p:spPr>
          <a:xfrm>
            <a:off x="4938620" y="1873308"/>
            <a:ext cx="6045511" cy="4426177"/>
          </a:xfrm>
          <a:prstGeom prst="rect">
            <a:avLst/>
          </a:prstGeom>
        </p:spPr>
      </p:pic>
    </p:spTree>
    <p:extLst>
      <p:ext uri="{BB962C8B-B14F-4D97-AF65-F5344CB8AC3E}">
        <p14:creationId xmlns:p14="http://schemas.microsoft.com/office/powerpoint/2010/main" val="42780474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0D5C84-20C6-2C00-2927-F82DA061D8D7}"/>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EACC968-4660-FBB5-3BFA-C32216B50CF5}"/>
              </a:ext>
            </a:extLst>
          </p:cNvPr>
          <p:cNvSpPr>
            <a:spLocks noGrp="1"/>
          </p:cNvSpPr>
          <p:nvPr>
            <p:ph idx="1"/>
          </p:nvPr>
        </p:nvSpPr>
        <p:spPr>
          <a:xfrm>
            <a:off x="1054767" y="1156776"/>
            <a:ext cx="10820399" cy="5580908"/>
          </a:xfrm>
        </p:spPr>
        <p:txBody>
          <a:bodyPr/>
          <a:lstStyle/>
          <a:p>
            <a:r>
              <a:rPr lang="en-US" sz="2400" dirty="0"/>
              <a:t>Issue an opinion on the basic financial statements </a:t>
            </a:r>
          </a:p>
          <a:p>
            <a:pPr lvl="1"/>
            <a:r>
              <a:rPr lang="en-US" sz="2400" dirty="0"/>
              <a:t>Generally Accepted Auditing Standards</a:t>
            </a:r>
          </a:p>
          <a:p>
            <a:pPr lvl="1"/>
            <a:r>
              <a:rPr lang="en-US" sz="2400" dirty="0"/>
              <a:t>Government Auditing Standards</a:t>
            </a:r>
          </a:p>
          <a:p>
            <a:r>
              <a:rPr lang="en-US" sz="2400" dirty="0"/>
              <a:t>Exercise professional judgment and maintain professional skepticism throughout the audit.</a:t>
            </a:r>
          </a:p>
          <a:p>
            <a:r>
              <a:rPr lang="en-US" sz="2400" dirty="0"/>
              <a:t>Identify and assess the risks of material misstatement of the financial statements</a:t>
            </a:r>
          </a:p>
          <a:p>
            <a:r>
              <a:rPr lang="en-US" sz="2400" dirty="0"/>
              <a:t>Obtain an understanding of internal control relevant to the audit in order to design our audit – </a:t>
            </a:r>
            <a:r>
              <a:rPr lang="en-US" sz="2400" dirty="0">
                <a:solidFill>
                  <a:srgbClr val="FF0000"/>
                </a:solidFill>
              </a:rPr>
              <a:t>Not an opinion over internal controls</a:t>
            </a:r>
          </a:p>
          <a:p>
            <a:r>
              <a:rPr lang="en-US" sz="2400" dirty="0"/>
              <a:t>Evaluate the appropriateness of accounting policies and significant estimates</a:t>
            </a:r>
          </a:p>
          <a:p>
            <a:r>
              <a:rPr lang="en-US" sz="2400" dirty="0"/>
              <a:t>Conclude whether, the City is able to continue as a going concern – </a:t>
            </a:r>
            <a:r>
              <a:rPr lang="en-US" sz="2400" dirty="0">
                <a:solidFill>
                  <a:srgbClr val="FF0000"/>
                </a:solidFill>
              </a:rPr>
              <a:t>Will the City be able to continue operations for the 12 month period after the financial statement issuance</a:t>
            </a:r>
          </a:p>
        </p:txBody>
      </p:sp>
      <p:sp>
        <p:nvSpPr>
          <p:cNvPr id="3" name="Title 2">
            <a:extLst>
              <a:ext uri="{FF2B5EF4-FFF2-40B4-BE49-F238E27FC236}">
                <a16:creationId xmlns:a16="http://schemas.microsoft.com/office/drawing/2014/main" id="{3C926BC4-2A57-20A9-4446-E5361867F423}"/>
              </a:ext>
            </a:extLst>
          </p:cNvPr>
          <p:cNvSpPr>
            <a:spLocks noGrp="1"/>
          </p:cNvSpPr>
          <p:nvPr>
            <p:ph type="title"/>
          </p:nvPr>
        </p:nvSpPr>
        <p:spPr/>
        <p:txBody>
          <a:bodyPr/>
          <a:lstStyle/>
          <a:p>
            <a:r>
              <a:rPr lang="en-US" dirty="0"/>
              <a:t>Auditor’s Responsibilities:</a:t>
            </a:r>
          </a:p>
        </p:txBody>
      </p:sp>
      <p:sp>
        <p:nvSpPr>
          <p:cNvPr id="4" name="Text Placeholder 3">
            <a:extLst>
              <a:ext uri="{FF2B5EF4-FFF2-40B4-BE49-F238E27FC236}">
                <a16:creationId xmlns:a16="http://schemas.microsoft.com/office/drawing/2014/main" id="{012F65CB-42B5-55C9-A050-BE287EF5E65C}"/>
              </a:ext>
            </a:extLst>
          </p:cNvPr>
          <p:cNvSpPr>
            <a:spLocks noGrp="1"/>
          </p:cNvSpPr>
          <p:nvPr>
            <p:ph type="body" sz="quarter" idx="13"/>
          </p:nvPr>
        </p:nvSpPr>
        <p:spPr/>
        <p:txBody>
          <a:bodyPr/>
          <a:lstStyle/>
          <a:p>
            <a:endParaRPr lang="en-US" dirty="0"/>
          </a:p>
        </p:txBody>
      </p:sp>
    </p:spTree>
    <p:extLst>
      <p:ext uri="{BB962C8B-B14F-4D97-AF65-F5344CB8AC3E}">
        <p14:creationId xmlns:p14="http://schemas.microsoft.com/office/powerpoint/2010/main" val="4031350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697FC1-0C2C-8B9B-A509-929C244AA94D}"/>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CC53DFA-C19D-2EED-5873-6AA91FAA4127}"/>
              </a:ext>
            </a:extLst>
          </p:cNvPr>
          <p:cNvSpPr>
            <a:spLocks noGrp="1"/>
          </p:cNvSpPr>
          <p:nvPr>
            <p:ph idx="1"/>
          </p:nvPr>
        </p:nvSpPr>
        <p:spPr>
          <a:xfrm>
            <a:off x="1054767" y="1156776"/>
            <a:ext cx="10820399" cy="5580908"/>
          </a:xfrm>
        </p:spPr>
        <p:txBody>
          <a:bodyPr/>
          <a:lstStyle/>
          <a:p>
            <a:r>
              <a:rPr lang="en-US" sz="2400" dirty="0"/>
              <a:t>Take responsibility for the financial statements – even if the auditing firm is preparing them</a:t>
            </a:r>
          </a:p>
          <a:p>
            <a:r>
              <a:rPr lang="en-US" sz="2400" dirty="0"/>
              <a:t>Design, implementation and maintenance of an internal control system to prevent material misstatements from both fraud and error.</a:t>
            </a:r>
          </a:p>
          <a:p>
            <a:r>
              <a:rPr lang="en-US" sz="2400" dirty="0"/>
              <a:t>Evaluate the City’s ability to continue as a going concern - </a:t>
            </a:r>
            <a:r>
              <a:rPr lang="en-US" sz="2400" dirty="0">
                <a:solidFill>
                  <a:srgbClr val="FF0000"/>
                </a:solidFill>
              </a:rPr>
              <a:t>Will the City be able to continue operations for the 12 month period after the financial statement issuance</a:t>
            </a:r>
            <a:endParaRPr lang="en-US" sz="2400" dirty="0"/>
          </a:p>
        </p:txBody>
      </p:sp>
      <p:sp>
        <p:nvSpPr>
          <p:cNvPr id="3" name="Title 2">
            <a:extLst>
              <a:ext uri="{FF2B5EF4-FFF2-40B4-BE49-F238E27FC236}">
                <a16:creationId xmlns:a16="http://schemas.microsoft.com/office/drawing/2014/main" id="{DA1F93C0-E2F7-2BB8-1138-29F99073DBD5}"/>
              </a:ext>
            </a:extLst>
          </p:cNvPr>
          <p:cNvSpPr>
            <a:spLocks noGrp="1"/>
          </p:cNvSpPr>
          <p:nvPr>
            <p:ph type="title"/>
          </p:nvPr>
        </p:nvSpPr>
        <p:spPr/>
        <p:txBody>
          <a:bodyPr/>
          <a:lstStyle/>
          <a:p>
            <a:r>
              <a:rPr lang="en-US" dirty="0"/>
              <a:t>Management’s Responsibilities:</a:t>
            </a:r>
          </a:p>
        </p:txBody>
      </p:sp>
      <p:sp>
        <p:nvSpPr>
          <p:cNvPr id="4" name="Text Placeholder 3">
            <a:extLst>
              <a:ext uri="{FF2B5EF4-FFF2-40B4-BE49-F238E27FC236}">
                <a16:creationId xmlns:a16="http://schemas.microsoft.com/office/drawing/2014/main" id="{15F60392-4271-D837-479E-6925B7BCE083}"/>
              </a:ext>
            </a:extLst>
          </p:cNvPr>
          <p:cNvSpPr>
            <a:spLocks noGrp="1"/>
          </p:cNvSpPr>
          <p:nvPr>
            <p:ph type="body" sz="quarter" idx="13"/>
          </p:nvPr>
        </p:nvSpPr>
        <p:spPr/>
        <p:txBody>
          <a:bodyPr/>
          <a:lstStyle/>
          <a:p>
            <a:endParaRPr lang="en-US" dirty="0"/>
          </a:p>
        </p:txBody>
      </p:sp>
    </p:spTree>
    <p:extLst>
      <p:ext uri="{BB962C8B-B14F-4D97-AF65-F5344CB8AC3E}">
        <p14:creationId xmlns:p14="http://schemas.microsoft.com/office/powerpoint/2010/main" val="14127499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7FCCAE-459B-CB5A-4B43-785E8A2344BD}"/>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A12DC55-0C1D-9430-3C46-E31B20351A63}"/>
              </a:ext>
            </a:extLst>
          </p:cNvPr>
          <p:cNvSpPr>
            <a:spLocks noGrp="1"/>
          </p:cNvSpPr>
          <p:nvPr>
            <p:ph idx="1"/>
          </p:nvPr>
        </p:nvSpPr>
        <p:spPr>
          <a:xfrm>
            <a:off x="1054767" y="1156776"/>
            <a:ext cx="10820399" cy="5580908"/>
          </a:xfrm>
        </p:spPr>
        <p:txBody>
          <a:bodyPr/>
          <a:lstStyle/>
          <a:p>
            <a:pPr lvl="1"/>
            <a:r>
              <a:rPr lang="en-US" sz="2400" dirty="0"/>
              <a:t>Unmodified – Clean – best that is allowed to be issued</a:t>
            </a:r>
          </a:p>
          <a:p>
            <a:pPr lvl="1"/>
            <a:r>
              <a:rPr lang="en-US" sz="2400" dirty="0"/>
              <a:t>Modified – Clean except for an identified departure</a:t>
            </a:r>
          </a:p>
          <a:p>
            <a:pPr lvl="1"/>
            <a:r>
              <a:rPr lang="en-US" sz="2400" dirty="0"/>
              <a:t>Adverse – Financial statements are not in accordance with GAAP</a:t>
            </a:r>
          </a:p>
          <a:p>
            <a:pPr lvl="2"/>
            <a:r>
              <a:rPr lang="en-US" sz="2400" dirty="0"/>
              <a:t>Example: Discretely presented component unit that should be included in the financial statements but are not </a:t>
            </a:r>
          </a:p>
          <a:p>
            <a:pPr lvl="1"/>
            <a:r>
              <a:rPr lang="en-US" sz="2400" dirty="0"/>
              <a:t>Disclaim – No opinion is given at all</a:t>
            </a:r>
          </a:p>
          <a:p>
            <a:pPr lvl="1"/>
            <a:endParaRPr lang="en-US" sz="2400" dirty="0"/>
          </a:p>
          <a:p>
            <a:pPr lvl="1"/>
            <a:r>
              <a:rPr lang="en-US" sz="2400" dirty="0"/>
              <a:t>Cash Basis – This is an acceptable basis of accounting for Cities in Iowa but is not a GAAP presentation so the opinion is modified and an unmodified opinion on the cash basis of accounting is given.</a:t>
            </a:r>
          </a:p>
        </p:txBody>
      </p:sp>
      <p:sp>
        <p:nvSpPr>
          <p:cNvPr id="3" name="Title 2">
            <a:extLst>
              <a:ext uri="{FF2B5EF4-FFF2-40B4-BE49-F238E27FC236}">
                <a16:creationId xmlns:a16="http://schemas.microsoft.com/office/drawing/2014/main" id="{B864D2E9-3C1F-D849-0F95-9231782313E2}"/>
              </a:ext>
            </a:extLst>
          </p:cNvPr>
          <p:cNvSpPr>
            <a:spLocks noGrp="1"/>
          </p:cNvSpPr>
          <p:nvPr>
            <p:ph type="title"/>
          </p:nvPr>
        </p:nvSpPr>
        <p:spPr/>
        <p:txBody>
          <a:bodyPr/>
          <a:lstStyle/>
          <a:p>
            <a:r>
              <a:rPr lang="en-US" dirty="0"/>
              <a:t>Opinions:</a:t>
            </a:r>
          </a:p>
        </p:txBody>
      </p:sp>
      <p:sp>
        <p:nvSpPr>
          <p:cNvPr id="4" name="Text Placeholder 3">
            <a:extLst>
              <a:ext uri="{FF2B5EF4-FFF2-40B4-BE49-F238E27FC236}">
                <a16:creationId xmlns:a16="http://schemas.microsoft.com/office/drawing/2014/main" id="{0FBE4CD1-31F8-5F70-839F-6417BFAEF474}"/>
              </a:ext>
            </a:extLst>
          </p:cNvPr>
          <p:cNvSpPr>
            <a:spLocks noGrp="1"/>
          </p:cNvSpPr>
          <p:nvPr>
            <p:ph type="body" sz="quarter" idx="13"/>
          </p:nvPr>
        </p:nvSpPr>
        <p:spPr/>
        <p:txBody>
          <a:bodyPr/>
          <a:lstStyle/>
          <a:p>
            <a:endParaRPr lang="en-US" dirty="0"/>
          </a:p>
        </p:txBody>
      </p:sp>
    </p:spTree>
    <p:extLst>
      <p:ext uri="{BB962C8B-B14F-4D97-AF65-F5344CB8AC3E}">
        <p14:creationId xmlns:p14="http://schemas.microsoft.com/office/powerpoint/2010/main" val="2224837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A4B92A-A490-0143-9A52-F64484269CF3}"/>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D5725EBB-CE36-2CD8-33BB-9DFE6BC62107}"/>
              </a:ext>
            </a:extLst>
          </p:cNvPr>
          <p:cNvSpPr>
            <a:spLocks noGrp="1"/>
          </p:cNvSpPr>
          <p:nvPr>
            <p:ph type="title"/>
          </p:nvPr>
        </p:nvSpPr>
        <p:spPr/>
        <p:txBody>
          <a:bodyPr/>
          <a:lstStyle/>
          <a:p>
            <a:r>
              <a:rPr lang="en-US" dirty="0"/>
              <a:t>Audit Vs. Examination </a:t>
            </a:r>
          </a:p>
        </p:txBody>
      </p:sp>
    </p:spTree>
    <p:extLst>
      <p:ext uri="{BB962C8B-B14F-4D97-AF65-F5344CB8AC3E}">
        <p14:creationId xmlns:p14="http://schemas.microsoft.com/office/powerpoint/2010/main" val="6725963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37F1EF-E261-C0D2-1904-A517751D7581}"/>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C54AA7E-A729-E7C8-E172-37A88F31BA3A}"/>
              </a:ext>
            </a:extLst>
          </p:cNvPr>
          <p:cNvSpPr>
            <a:spLocks noGrp="1"/>
          </p:cNvSpPr>
          <p:nvPr>
            <p:ph idx="1"/>
          </p:nvPr>
        </p:nvSpPr>
        <p:spPr>
          <a:xfrm>
            <a:off x="685798" y="1313960"/>
            <a:ext cx="10820399" cy="2115040"/>
          </a:xfrm>
        </p:spPr>
        <p:txBody>
          <a:bodyPr/>
          <a:lstStyle/>
          <a:p>
            <a:r>
              <a:rPr lang="en-US" sz="2400" dirty="0"/>
              <a:t>Over 2,000 population </a:t>
            </a:r>
            <a:r>
              <a:rPr lang="en-US" sz="2400" dirty="0">
                <a:solidFill>
                  <a:srgbClr val="FF0000"/>
                </a:solidFill>
              </a:rPr>
              <a:t>OR</a:t>
            </a:r>
          </a:p>
          <a:p>
            <a:r>
              <a:rPr lang="en-US" sz="2400" dirty="0"/>
              <a:t>Over $1,000,000 of federal funds expended (Threshold increased from $750,000 in 2026.) </a:t>
            </a:r>
            <a:r>
              <a:rPr lang="en-US" sz="2400" dirty="0">
                <a:solidFill>
                  <a:srgbClr val="FF0000"/>
                </a:solidFill>
              </a:rPr>
              <a:t>OR</a:t>
            </a:r>
          </a:p>
          <a:p>
            <a:r>
              <a:rPr lang="en-US" sz="2400" dirty="0"/>
              <a:t>There may be other grant or debt requirements requiring a full audit even if the above criteria are not met.</a:t>
            </a:r>
          </a:p>
        </p:txBody>
      </p:sp>
      <p:sp>
        <p:nvSpPr>
          <p:cNvPr id="3" name="Title 2">
            <a:extLst>
              <a:ext uri="{FF2B5EF4-FFF2-40B4-BE49-F238E27FC236}">
                <a16:creationId xmlns:a16="http://schemas.microsoft.com/office/drawing/2014/main" id="{6466F997-4E3E-8616-D9E4-6C4761B3902A}"/>
              </a:ext>
            </a:extLst>
          </p:cNvPr>
          <p:cNvSpPr>
            <a:spLocks noGrp="1"/>
          </p:cNvSpPr>
          <p:nvPr>
            <p:ph type="title"/>
          </p:nvPr>
        </p:nvSpPr>
        <p:spPr/>
        <p:txBody>
          <a:bodyPr/>
          <a:lstStyle/>
          <a:p>
            <a:r>
              <a:rPr lang="en-US" dirty="0"/>
              <a:t>Audit requirements for Cities</a:t>
            </a:r>
          </a:p>
        </p:txBody>
      </p:sp>
      <p:sp>
        <p:nvSpPr>
          <p:cNvPr id="4" name="Text Placeholder 3">
            <a:extLst>
              <a:ext uri="{FF2B5EF4-FFF2-40B4-BE49-F238E27FC236}">
                <a16:creationId xmlns:a16="http://schemas.microsoft.com/office/drawing/2014/main" id="{229B8D43-1DCD-1F36-57AF-8C2122565FE4}"/>
              </a:ext>
            </a:extLst>
          </p:cNvPr>
          <p:cNvSpPr>
            <a:spLocks noGrp="1"/>
          </p:cNvSpPr>
          <p:nvPr>
            <p:ph type="body" sz="quarter" idx="13"/>
          </p:nvPr>
        </p:nvSpPr>
        <p:spPr/>
        <p:txBody>
          <a:bodyPr/>
          <a:lstStyle/>
          <a:p>
            <a:endParaRPr lang="en-US" dirty="0"/>
          </a:p>
        </p:txBody>
      </p:sp>
      <p:sp>
        <p:nvSpPr>
          <p:cNvPr id="5" name="Title 2">
            <a:extLst>
              <a:ext uri="{FF2B5EF4-FFF2-40B4-BE49-F238E27FC236}">
                <a16:creationId xmlns:a16="http://schemas.microsoft.com/office/drawing/2014/main" id="{424E4D24-4E46-1373-0F71-3E93B0CC299B}"/>
              </a:ext>
            </a:extLst>
          </p:cNvPr>
          <p:cNvSpPr txBox="1">
            <a:spLocks/>
          </p:cNvSpPr>
          <p:nvPr/>
        </p:nvSpPr>
        <p:spPr>
          <a:xfrm>
            <a:off x="783335" y="3728272"/>
            <a:ext cx="10820399" cy="597977"/>
          </a:xfrm>
          <a:prstGeom prst="rect">
            <a:avLst/>
          </a:prstGeom>
        </p:spPr>
        <p:txBody>
          <a:bodyPr vert="horz" lIns="0" tIns="0" rIns="0" bIns="0" rtlCol="0" anchor="b">
            <a:noAutofit/>
          </a:bodyPr>
          <a:lstStyle>
            <a:lvl1pPr algn="l" defTabSz="914400" rtl="0" eaLnBrk="1" latinLnBrk="0" hangingPunct="1">
              <a:lnSpc>
                <a:spcPct val="90000"/>
              </a:lnSpc>
              <a:spcBef>
                <a:spcPct val="0"/>
              </a:spcBef>
              <a:buNone/>
              <a:defRPr sz="3600" b="1" i="0" kern="1200">
                <a:solidFill>
                  <a:srgbClr val="175C7D"/>
                </a:solidFill>
                <a:latin typeface="Georgia" panose="02040502050405020303" pitchFamily="18" charset="0"/>
                <a:ea typeface="+mj-ea"/>
                <a:cs typeface="+mj-cs"/>
              </a:defRPr>
            </a:lvl1pPr>
          </a:lstStyle>
          <a:p>
            <a:r>
              <a:rPr lang="en-US" dirty="0"/>
              <a:t>Annual Examination – Agreed upon Procedures</a:t>
            </a:r>
          </a:p>
        </p:txBody>
      </p:sp>
      <p:sp>
        <p:nvSpPr>
          <p:cNvPr id="6" name="Content Placeholder 1">
            <a:extLst>
              <a:ext uri="{FF2B5EF4-FFF2-40B4-BE49-F238E27FC236}">
                <a16:creationId xmlns:a16="http://schemas.microsoft.com/office/drawing/2014/main" id="{BD295151-5B21-9218-737D-1880B78B3A32}"/>
              </a:ext>
            </a:extLst>
          </p:cNvPr>
          <p:cNvSpPr txBox="1">
            <a:spLocks/>
          </p:cNvSpPr>
          <p:nvPr/>
        </p:nvSpPr>
        <p:spPr>
          <a:xfrm>
            <a:off x="783334" y="4326249"/>
            <a:ext cx="10820399" cy="2115040"/>
          </a:xfrm>
          <a:prstGeom prst="rect">
            <a:avLst/>
          </a:prstGeom>
        </p:spPr>
        <p:txBody>
          <a:bodyPr vert="horz" lIns="0" tIns="0" rIns="0" bIns="0" rtlCol="0">
            <a:noAutofit/>
          </a:bodyPr>
          <a:lstStyle>
            <a:lvl1pPr marL="285750" indent="-285750" algn="l" defTabSz="914400" rtl="0" eaLnBrk="1" latinLnBrk="0" hangingPunct="1">
              <a:lnSpc>
                <a:spcPct val="100000"/>
              </a:lnSpc>
              <a:spcBef>
                <a:spcPts val="600"/>
              </a:spcBef>
              <a:buFont typeface="Wingdings" panose="05000000000000000000" pitchFamily="2" charset="2"/>
              <a:buChar char="§"/>
              <a:defRPr sz="1800" kern="1200">
                <a:solidFill>
                  <a:srgbClr val="363838"/>
                </a:solidFill>
                <a:latin typeface="Trebuchet MS" panose="020B0703020202090204" pitchFamily="34" charset="0"/>
                <a:ea typeface="+mn-ea"/>
                <a:cs typeface="+mn-cs"/>
              </a:defRPr>
            </a:lvl1pPr>
            <a:lvl2pPr marL="742950" indent="-285750" algn="l" defTabSz="914400" rtl="0" eaLnBrk="1" latinLnBrk="0" hangingPunct="1">
              <a:lnSpc>
                <a:spcPct val="100000"/>
              </a:lnSpc>
              <a:spcBef>
                <a:spcPts val="600"/>
              </a:spcBef>
              <a:buFont typeface="Wingdings" panose="05000000000000000000" pitchFamily="2" charset="2"/>
              <a:buChar char="§"/>
              <a:defRPr sz="1800" kern="1200">
                <a:solidFill>
                  <a:srgbClr val="363838"/>
                </a:solidFill>
                <a:latin typeface="Trebuchet MS" panose="020B0703020202090204" pitchFamily="34" charset="0"/>
                <a:ea typeface="+mn-ea"/>
                <a:cs typeface="+mn-cs"/>
              </a:defRPr>
            </a:lvl2pPr>
            <a:lvl3pPr marL="1200150" indent="-285750" algn="l" defTabSz="914400" rtl="0" eaLnBrk="1" latinLnBrk="0" hangingPunct="1">
              <a:lnSpc>
                <a:spcPct val="100000"/>
              </a:lnSpc>
              <a:spcBef>
                <a:spcPts val="600"/>
              </a:spcBef>
              <a:buFont typeface="Wingdings" panose="05000000000000000000" pitchFamily="2" charset="2"/>
              <a:buChar char="§"/>
              <a:defRPr sz="1800" kern="1200">
                <a:solidFill>
                  <a:srgbClr val="363838"/>
                </a:solidFill>
                <a:latin typeface="Trebuchet MS" panose="020B0703020202090204" pitchFamily="34" charset="0"/>
                <a:ea typeface="+mn-ea"/>
                <a:cs typeface="+mn-cs"/>
              </a:defRPr>
            </a:lvl3pPr>
            <a:lvl4pPr marL="1657350" indent="-285750" algn="l" defTabSz="914400" rtl="0" eaLnBrk="1" latinLnBrk="0" hangingPunct="1">
              <a:lnSpc>
                <a:spcPct val="100000"/>
              </a:lnSpc>
              <a:spcBef>
                <a:spcPts val="600"/>
              </a:spcBef>
              <a:buFont typeface="Wingdings" panose="05000000000000000000" pitchFamily="2" charset="2"/>
              <a:buChar char="§"/>
              <a:defRPr sz="1800" kern="1200">
                <a:solidFill>
                  <a:srgbClr val="363838"/>
                </a:solidFill>
                <a:latin typeface="Trebuchet MS" panose="020B0703020202090204" pitchFamily="34" charset="0"/>
                <a:ea typeface="+mn-ea"/>
                <a:cs typeface="+mn-cs"/>
              </a:defRPr>
            </a:lvl4pPr>
            <a:lvl5pPr marL="2114550" indent="-285750" algn="l" defTabSz="914400" rtl="0" eaLnBrk="1" latinLnBrk="0" hangingPunct="1">
              <a:lnSpc>
                <a:spcPct val="100000"/>
              </a:lnSpc>
              <a:spcBef>
                <a:spcPts val="600"/>
              </a:spcBef>
              <a:buFont typeface="Wingdings" panose="05000000000000000000" pitchFamily="2" charset="2"/>
              <a:buChar char="§"/>
              <a:defRPr sz="1800" kern="1200">
                <a:solidFill>
                  <a:srgbClr val="363838"/>
                </a:solidFill>
                <a:latin typeface="Trebuchet MS" panose="020B070302020209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Under 2,000 population </a:t>
            </a:r>
            <a:r>
              <a:rPr lang="en-US" sz="2400" dirty="0">
                <a:solidFill>
                  <a:srgbClr val="FF0000"/>
                </a:solidFill>
              </a:rPr>
              <a:t>AND</a:t>
            </a:r>
          </a:p>
          <a:p>
            <a:r>
              <a:rPr lang="en-US" sz="2400" dirty="0"/>
              <a:t>Over $1,000,000 of budgeted expenditures in </a:t>
            </a:r>
            <a:r>
              <a:rPr lang="en-US" sz="2400" u="sng" dirty="0">
                <a:solidFill>
                  <a:srgbClr val="FF0000"/>
                </a:solidFill>
              </a:rPr>
              <a:t>two</a:t>
            </a:r>
            <a:r>
              <a:rPr lang="en-US" sz="2400" dirty="0"/>
              <a:t> consecutive years</a:t>
            </a:r>
          </a:p>
          <a:p>
            <a:pPr lvl="1"/>
            <a:r>
              <a:rPr lang="en-US" sz="2400" dirty="0"/>
              <a:t>Cities below these thresholds are subject to Periodic Examinations at least once every eight years.</a:t>
            </a:r>
          </a:p>
        </p:txBody>
      </p:sp>
    </p:spTree>
    <p:extLst>
      <p:ext uri="{BB962C8B-B14F-4D97-AF65-F5344CB8AC3E}">
        <p14:creationId xmlns:p14="http://schemas.microsoft.com/office/powerpoint/2010/main" val="4314554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CE5D5E-7278-F082-E42E-413F983404E6}"/>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AA69650-A208-403E-7375-3A3C696BDADE}"/>
              </a:ext>
            </a:extLst>
          </p:cNvPr>
          <p:cNvSpPr>
            <a:spLocks noGrp="1"/>
          </p:cNvSpPr>
          <p:nvPr>
            <p:ph idx="1"/>
          </p:nvPr>
        </p:nvSpPr>
        <p:spPr>
          <a:xfrm>
            <a:off x="685798" y="1313960"/>
            <a:ext cx="5410202" cy="4538200"/>
          </a:xfrm>
        </p:spPr>
        <p:txBody>
          <a:bodyPr/>
          <a:lstStyle/>
          <a:p>
            <a:pPr marL="0" indent="0" algn="ctr">
              <a:buNone/>
            </a:pPr>
            <a:r>
              <a:rPr lang="en-US" sz="2400" dirty="0">
                <a:solidFill>
                  <a:srgbClr val="FF0000"/>
                </a:solidFill>
              </a:rPr>
              <a:t>AUDIT</a:t>
            </a:r>
          </a:p>
          <a:p>
            <a:r>
              <a:rPr lang="en-US" sz="2400" dirty="0"/>
              <a:t>Issues an opinion and is the highest level of assurance that can be given</a:t>
            </a:r>
          </a:p>
          <a:p>
            <a:r>
              <a:rPr lang="en-US" sz="2400" dirty="0"/>
              <a:t>Risks of fraud and misstatement identified through planning/risk assessment process</a:t>
            </a:r>
          </a:p>
          <a:p>
            <a:r>
              <a:rPr lang="en-US" sz="2400" dirty="0"/>
              <a:t>Typical hours spent 100+</a:t>
            </a:r>
          </a:p>
          <a:p>
            <a:r>
              <a:rPr lang="en-US" sz="2400" dirty="0"/>
              <a:t>Typical Cost 2.5X-3X the cost of an examination</a:t>
            </a:r>
          </a:p>
        </p:txBody>
      </p:sp>
      <p:sp>
        <p:nvSpPr>
          <p:cNvPr id="3" name="Title 2">
            <a:extLst>
              <a:ext uri="{FF2B5EF4-FFF2-40B4-BE49-F238E27FC236}">
                <a16:creationId xmlns:a16="http://schemas.microsoft.com/office/drawing/2014/main" id="{5C98F361-25F4-36CC-975E-835AF9B74362}"/>
              </a:ext>
            </a:extLst>
          </p:cNvPr>
          <p:cNvSpPr>
            <a:spLocks noGrp="1"/>
          </p:cNvSpPr>
          <p:nvPr>
            <p:ph type="title"/>
          </p:nvPr>
        </p:nvSpPr>
        <p:spPr>
          <a:xfrm>
            <a:off x="685799" y="558799"/>
            <a:ext cx="11274553" cy="611633"/>
          </a:xfrm>
        </p:spPr>
        <p:txBody>
          <a:bodyPr/>
          <a:lstStyle/>
          <a:p>
            <a:r>
              <a:rPr lang="en-US" dirty="0"/>
              <a:t>Difference between an Audit and Examination</a:t>
            </a:r>
          </a:p>
        </p:txBody>
      </p:sp>
      <p:sp>
        <p:nvSpPr>
          <p:cNvPr id="7" name="Content Placeholder 1">
            <a:extLst>
              <a:ext uri="{FF2B5EF4-FFF2-40B4-BE49-F238E27FC236}">
                <a16:creationId xmlns:a16="http://schemas.microsoft.com/office/drawing/2014/main" id="{CF3E5A0F-8D44-2A4C-1CA6-9B09B91EC2B9}"/>
              </a:ext>
            </a:extLst>
          </p:cNvPr>
          <p:cNvSpPr txBox="1">
            <a:spLocks/>
          </p:cNvSpPr>
          <p:nvPr/>
        </p:nvSpPr>
        <p:spPr>
          <a:xfrm>
            <a:off x="6205728" y="1313960"/>
            <a:ext cx="4956049" cy="3599416"/>
          </a:xfrm>
          <a:prstGeom prst="rect">
            <a:avLst/>
          </a:prstGeom>
        </p:spPr>
        <p:txBody>
          <a:bodyPr vert="horz" lIns="0" tIns="0" rIns="0" bIns="0" rtlCol="0">
            <a:noAutofit/>
          </a:bodyPr>
          <a:lstStyle>
            <a:lvl1pPr marL="285750" indent="-285750" algn="l" defTabSz="914400" rtl="0" eaLnBrk="1" latinLnBrk="0" hangingPunct="1">
              <a:lnSpc>
                <a:spcPct val="100000"/>
              </a:lnSpc>
              <a:spcBef>
                <a:spcPts val="600"/>
              </a:spcBef>
              <a:buFont typeface="Wingdings" panose="05000000000000000000" pitchFamily="2" charset="2"/>
              <a:buChar char="§"/>
              <a:defRPr sz="1800" kern="1200">
                <a:solidFill>
                  <a:srgbClr val="363838"/>
                </a:solidFill>
                <a:latin typeface="Trebuchet MS" panose="020B0703020202090204" pitchFamily="34" charset="0"/>
                <a:ea typeface="+mn-ea"/>
                <a:cs typeface="+mn-cs"/>
              </a:defRPr>
            </a:lvl1pPr>
            <a:lvl2pPr marL="742950" indent="-285750" algn="l" defTabSz="914400" rtl="0" eaLnBrk="1" latinLnBrk="0" hangingPunct="1">
              <a:lnSpc>
                <a:spcPct val="100000"/>
              </a:lnSpc>
              <a:spcBef>
                <a:spcPts val="600"/>
              </a:spcBef>
              <a:buFont typeface="Wingdings" panose="05000000000000000000" pitchFamily="2" charset="2"/>
              <a:buChar char="§"/>
              <a:defRPr sz="1800" kern="1200">
                <a:solidFill>
                  <a:srgbClr val="363838"/>
                </a:solidFill>
                <a:latin typeface="Trebuchet MS" panose="020B0703020202090204" pitchFamily="34" charset="0"/>
                <a:ea typeface="+mn-ea"/>
                <a:cs typeface="+mn-cs"/>
              </a:defRPr>
            </a:lvl2pPr>
            <a:lvl3pPr marL="1200150" indent="-285750" algn="l" defTabSz="914400" rtl="0" eaLnBrk="1" latinLnBrk="0" hangingPunct="1">
              <a:lnSpc>
                <a:spcPct val="100000"/>
              </a:lnSpc>
              <a:spcBef>
                <a:spcPts val="600"/>
              </a:spcBef>
              <a:buFont typeface="Wingdings" panose="05000000000000000000" pitchFamily="2" charset="2"/>
              <a:buChar char="§"/>
              <a:defRPr sz="1800" kern="1200">
                <a:solidFill>
                  <a:srgbClr val="363838"/>
                </a:solidFill>
                <a:latin typeface="Trebuchet MS" panose="020B0703020202090204" pitchFamily="34" charset="0"/>
                <a:ea typeface="+mn-ea"/>
                <a:cs typeface="+mn-cs"/>
              </a:defRPr>
            </a:lvl3pPr>
            <a:lvl4pPr marL="1657350" indent="-285750" algn="l" defTabSz="914400" rtl="0" eaLnBrk="1" latinLnBrk="0" hangingPunct="1">
              <a:lnSpc>
                <a:spcPct val="100000"/>
              </a:lnSpc>
              <a:spcBef>
                <a:spcPts val="600"/>
              </a:spcBef>
              <a:buFont typeface="Wingdings" panose="05000000000000000000" pitchFamily="2" charset="2"/>
              <a:buChar char="§"/>
              <a:defRPr sz="1800" kern="1200">
                <a:solidFill>
                  <a:srgbClr val="363838"/>
                </a:solidFill>
                <a:latin typeface="Trebuchet MS" panose="020B0703020202090204" pitchFamily="34" charset="0"/>
                <a:ea typeface="+mn-ea"/>
                <a:cs typeface="+mn-cs"/>
              </a:defRPr>
            </a:lvl4pPr>
            <a:lvl5pPr marL="2114550" indent="-285750" algn="l" defTabSz="914400" rtl="0" eaLnBrk="1" latinLnBrk="0" hangingPunct="1">
              <a:lnSpc>
                <a:spcPct val="100000"/>
              </a:lnSpc>
              <a:spcBef>
                <a:spcPts val="600"/>
              </a:spcBef>
              <a:buFont typeface="Wingdings" panose="05000000000000000000" pitchFamily="2" charset="2"/>
              <a:buChar char="§"/>
              <a:defRPr sz="1800" kern="1200">
                <a:solidFill>
                  <a:srgbClr val="363838"/>
                </a:solidFill>
                <a:latin typeface="Trebuchet MS" panose="020B070302020209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Wingdings" panose="05000000000000000000" pitchFamily="2" charset="2"/>
              <a:buNone/>
            </a:pPr>
            <a:r>
              <a:rPr lang="en-US" sz="2400" dirty="0">
                <a:solidFill>
                  <a:srgbClr val="FF0000"/>
                </a:solidFill>
              </a:rPr>
              <a:t>EXAMINATION</a:t>
            </a:r>
          </a:p>
          <a:p>
            <a:r>
              <a:rPr lang="en-US" sz="2400" dirty="0"/>
              <a:t>No opinion given</a:t>
            </a:r>
          </a:p>
          <a:p>
            <a:r>
              <a:rPr lang="en-US" sz="2400" dirty="0"/>
              <a:t>No risk assessment process – Only doing procedures identified by the State Auditor’s office.</a:t>
            </a:r>
          </a:p>
          <a:p>
            <a:r>
              <a:rPr lang="en-US" sz="2400" dirty="0"/>
              <a:t>Typical hours spent 25-30</a:t>
            </a:r>
          </a:p>
        </p:txBody>
      </p:sp>
    </p:spTree>
    <p:extLst>
      <p:ext uri="{BB962C8B-B14F-4D97-AF65-F5344CB8AC3E}">
        <p14:creationId xmlns:p14="http://schemas.microsoft.com/office/powerpoint/2010/main" val="3098530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32B6FB-8FB7-BAB0-7187-56CFF638EB3B}"/>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BC41657A-5EF4-FC1B-66B8-1E2F46CC96A2}"/>
              </a:ext>
            </a:extLst>
          </p:cNvPr>
          <p:cNvSpPr>
            <a:spLocks noGrp="1"/>
          </p:cNvSpPr>
          <p:nvPr>
            <p:ph type="title"/>
          </p:nvPr>
        </p:nvSpPr>
        <p:spPr/>
        <p:txBody>
          <a:bodyPr/>
          <a:lstStyle/>
          <a:p>
            <a:r>
              <a:rPr lang="en-US" dirty="0"/>
              <a:t>Stages of the Audit Process</a:t>
            </a:r>
          </a:p>
        </p:txBody>
      </p:sp>
    </p:spTree>
    <p:extLst>
      <p:ext uri="{BB962C8B-B14F-4D97-AF65-F5344CB8AC3E}">
        <p14:creationId xmlns:p14="http://schemas.microsoft.com/office/powerpoint/2010/main" val="22299104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t>The Audit Timeline</a:t>
            </a:r>
          </a:p>
        </p:txBody>
      </p:sp>
      <p:sp>
        <p:nvSpPr>
          <p:cNvPr id="4" name="Rectangle 3"/>
          <p:cNvSpPr/>
          <p:nvPr/>
        </p:nvSpPr>
        <p:spPr>
          <a:xfrm>
            <a:off x="3611880" y="1600200"/>
            <a:ext cx="657834" cy="365760"/>
          </a:xfrm>
          <a:prstGeom prst="rect">
            <a:avLst/>
          </a:prstGeom>
          <a:solidFill>
            <a:srgbClr val="165D7D"/>
          </a:solidFill>
          <a:ln>
            <a:noFill/>
          </a:ln>
          <a:effectLst/>
        </p:spPr>
        <p:style>
          <a:lnRef idx="1">
            <a:schemeClr val="accent1"/>
          </a:lnRef>
          <a:fillRef idx="3">
            <a:schemeClr val="accent1"/>
          </a:fillRef>
          <a:effectRef idx="2">
            <a:schemeClr val="accent1"/>
          </a:effectRef>
          <a:fontRef idx="minor">
            <a:schemeClr val="lt1"/>
          </a:fontRef>
        </p:style>
        <p:txBody>
          <a:bodyPr wrap="square" lIns="45720" tIns="18288" rIns="45720" bIns="18288" rtlCol="0" anchor="ctr"/>
          <a:lstStyle/>
          <a:p>
            <a:pPr algn="ctr"/>
            <a:r>
              <a:rPr sz="1300" b="1">
                <a:solidFill>
                  <a:srgbClr val="FFFFFF"/>
                </a:solidFill>
              </a:rPr>
              <a:t>Jul</a:t>
            </a:r>
          </a:p>
        </p:txBody>
      </p:sp>
      <p:sp>
        <p:nvSpPr>
          <p:cNvPr id="5" name="Rectangle 4"/>
          <p:cNvSpPr/>
          <p:nvPr/>
        </p:nvSpPr>
        <p:spPr>
          <a:xfrm>
            <a:off x="4269714" y="1600200"/>
            <a:ext cx="657834" cy="365760"/>
          </a:xfrm>
          <a:prstGeom prst="rect">
            <a:avLst/>
          </a:prstGeom>
          <a:solidFill>
            <a:srgbClr val="165D7D"/>
          </a:solidFill>
          <a:ln>
            <a:noFill/>
          </a:ln>
          <a:effectLst/>
        </p:spPr>
        <p:style>
          <a:lnRef idx="1">
            <a:schemeClr val="accent1"/>
          </a:lnRef>
          <a:fillRef idx="3">
            <a:schemeClr val="accent1"/>
          </a:fillRef>
          <a:effectRef idx="2">
            <a:schemeClr val="accent1"/>
          </a:effectRef>
          <a:fontRef idx="minor">
            <a:schemeClr val="lt1"/>
          </a:fontRef>
        </p:style>
        <p:txBody>
          <a:bodyPr wrap="square" lIns="45720" tIns="18288" rIns="45720" bIns="18288" rtlCol="0" anchor="ctr"/>
          <a:lstStyle/>
          <a:p>
            <a:pPr algn="ctr"/>
            <a:r>
              <a:rPr sz="1300" b="1">
                <a:solidFill>
                  <a:srgbClr val="FFFFFF"/>
                </a:solidFill>
              </a:rPr>
              <a:t>Aug</a:t>
            </a:r>
          </a:p>
        </p:txBody>
      </p:sp>
      <p:sp>
        <p:nvSpPr>
          <p:cNvPr id="6" name="Rectangle 5"/>
          <p:cNvSpPr/>
          <p:nvPr/>
        </p:nvSpPr>
        <p:spPr>
          <a:xfrm>
            <a:off x="4927549" y="1600200"/>
            <a:ext cx="657834" cy="365760"/>
          </a:xfrm>
          <a:prstGeom prst="rect">
            <a:avLst/>
          </a:prstGeom>
          <a:solidFill>
            <a:srgbClr val="165D7D"/>
          </a:solidFill>
          <a:ln>
            <a:noFill/>
          </a:ln>
          <a:effectLst/>
        </p:spPr>
        <p:style>
          <a:lnRef idx="1">
            <a:schemeClr val="accent1"/>
          </a:lnRef>
          <a:fillRef idx="3">
            <a:schemeClr val="accent1"/>
          </a:fillRef>
          <a:effectRef idx="2">
            <a:schemeClr val="accent1"/>
          </a:effectRef>
          <a:fontRef idx="minor">
            <a:schemeClr val="lt1"/>
          </a:fontRef>
        </p:style>
        <p:txBody>
          <a:bodyPr wrap="square" lIns="45720" tIns="18288" rIns="45720" bIns="18288" rtlCol="0" anchor="ctr"/>
          <a:lstStyle/>
          <a:p>
            <a:pPr algn="ctr"/>
            <a:r>
              <a:rPr sz="1300" b="1">
                <a:solidFill>
                  <a:srgbClr val="FFFFFF"/>
                </a:solidFill>
              </a:rPr>
              <a:t>Sep</a:t>
            </a:r>
          </a:p>
        </p:txBody>
      </p:sp>
      <p:sp>
        <p:nvSpPr>
          <p:cNvPr id="7" name="Rectangle 6"/>
          <p:cNvSpPr/>
          <p:nvPr/>
        </p:nvSpPr>
        <p:spPr>
          <a:xfrm>
            <a:off x="5585383" y="1600200"/>
            <a:ext cx="657834" cy="365760"/>
          </a:xfrm>
          <a:prstGeom prst="rect">
            <a:avLst/>
          </a:prstGeom>
          <a:solidFill>
            <a:srgbClr val="165D7D"/>
          </a:solidFill>
          <a:ln>
            <a:noFill/>
          </a:ln>
          <a:effectLst/>
        </p:spPr>
        <p:style>
          <a:lnRef idx="1">
            <a:schemeClr val="accent1"/>
          </a:lnRef>
          <a:fillRef idx="3">
            <a:schemeClr val="accent1"/>
          </a:fillRef>
          <a:effectRef idx="2">
            <a:schemeClr val="accent1"/>
          </a:effectRef>
          <a:fontRef idx="minor">
            <a:schemeClr val="lt1"/>
          </a:fontRef>
        </p:style>
        <p:txBody>
          <a:bodyPr wrap="square" lIns="45720" tIns="18288" rIns="45720" bIns="18288" rtlCol="0" anchor="ctr"/>
          <a:lstStyle/>
          <a:p>
            <a:pPr algn="ctr"/>
            <a:r>
              <a:rPr sz="1300" b="1">
                <a:solidFill>
                  <a:srgbClr val="FFFFFF"/>
                </a:solidFill>
              </a:rPr>
              <a:t>Oct</a:t>
            </a:r>
          </a:p>
        </p:txBody>
      </p:sp>
      <p:sp>
        <p:nvSpPr>
          <p:cNvPr id="8" name="Rectangle 7"/>
          <p:cNvSpPr/>
          <p:nvPr/>
        </p:nvSpPr>
        <p:spPr>
          <a:xfrm>
            <a:off x="6243218" y="1600200"/>
            <a:ext cx="657834" cy="365760"/>
          </a:xfrm>
          <a:prstGeom prst="rect">
            <a:avLst/>
          </a:prstGeom>
          <a:solidFill>
            <a:srgbClr val="165D7D"/>
          </a:solidFill>
          <a:ln>
            <a:noFill/>
          </a:ln>
          <a:effectLst/>
        </p:spPr>
        <p:style>
          <a:lnRef idx="1">
            <a:schemeClr val="accent1"/>
          </a:lnRef>
          <a:fillRef idx="3">
            <a:schemeClr val="accent1"/>
          </a:fillRef>
          <a:effectRef idx="2">
            <a:schemeClr val="accent1"/>
          </a:effectRef>
          <a:fontRef idx="minor">
            <a:schemeClr val="lt1"/>
          </a:fontRef>
        </p:style>
        <p:txBody>
          <a:bodyPr wrap="square" lIns="45720" tIns="18288" rIns="45720" bIns="18288" rtlCol="0" anchor="ctr"/>
          <a:lstStyle/>
          <a:p>
            <a:pPr algn="ctr"/>
            <a:r>
              <a:rPr sz="1300" b="1">
                <a:solidFill>
                  <a:srgbClr val="FFFFFF"/>
                </a:solidFill>
              </a:rPr>
              <a:t>Nov</a:t>
            </a:r>
          </a:p>
        </p:txBody>
      </p:sp>
      <p:sp>
        <p:nvSpPr>
          <p:cNvPr id="9" name="Rectangle 8"/>
          <p:cNvSpPr/>
          <p:nvPr/>
        </p:nvSpPr>
        <p:spPr>
          <a:xfrm>
            <a:off x="6901053" y="1600200"/>
            <a:ext cx="657834" cy="365760"/>
          </a:xfrm>
          <a:prstGeom prst="rect">
            <a:avLst/>
          </a:prstGeom>
          <a:solidFill>
            <a:srgbClr val="165D7D"/>
          </a:solidFill>
          <a:ln>
            <a:noFill/>
          </a:ln>
          <a:effectLst/>
        </p:spPr>
        <p:style>
          <a:lnRef idx="1">
            <a:schemeClr val="accent1"/>
          </a:lnRef>
          <a:fillRef idx="3">
            <a:schemeClr val="accent1"/>
          </a:fillRef>
          <a:effectRef idx="2">
            <a:schemeClr val="accent1"/>
          </a:effectRef>
          <a:fontRef idx="minor">
            <a:schemeClr val="lt1"/>
          </a:fontRef>
        </p:style>
        <p:txBody>
          <a:bodyPr wrap="square" lIns="45720" tIns="18288" rIns="45720" bIns="18288" rtlCol="0" anchor="ctr"/>
          <a:lstStyle/>
          <a:p>
            <a:pPr algn="ctr"/>
            <a:r>
              <a:rPr sz="1300" b="1">
                <a:solidFill>
                  <a:srgbClr val="FFFFFF"/>
                </a:solidFill>
              </a:rPr>
              <a:t>Dec</a:t>
            </a:r>
          </a:p>
        </p:txBody>
      </p:sp>
      <p:sp>
        <p:nvSpPr>
          <p:cNvPr id="10" name="Rectangle 9"/>
          <p:cNvSpPr/>
          <p:nvPr/>
        </p:nvSpPr>
        <p:spPr>
          <a:xfrm>
            <a:off x="7558887" y="1600200"/>
            <a:ext cx="657834" cy="365760"/>
          </a:xfrm>
          <a:prstGeom prst="rect">
            <a:avLst/>
          </a:prstGeom>
          <a:solidFill>
            <a:srgbClr val="165D7D"/>
          </a:solidFill>
          <a:ln>
            <a:noFill/>
          </a:ln>
          <a:effectLst/>
        </p:spPr>
        <p:style>
          <a:lnRef idx="1">
            <a:schemeClr val="accent1"/>
          </a:lnRef>
          <a:fillRef idx="3">
            <a:schemeClr val="accent1"/>
          </a:fillRef>
          <a:effectRef idx="2">
            <a:schemeClr val="accent1"/>
          </a:effectRef>
          <a:fontRef idx="minor">
            <a:schemeClr val="lt1"/>
          </a:fontRef>
        </p:style>
        <p:txBody>
          <a:bodyPr wrap="square" lIns="45720" tIns="18288" rIns="45720" bIns="18288" rtlCol="0" anchor="ctr"/>
          <a:lstStyle/>
          <a:p>
            <a:pPr algn="ctr"/>
            <a:r>
              <a:rPr sz="1300" b="1">
                <a:solidFill>
                  <a:srgbClr val="FFFFFF"/>
                </a:solidFill>
              </a:rPr>
              <a:t>Jan</a:t>
            </a:r>
          </a:p>
        </p:txBody>
      </p:sp>
      <p:sp>
        <p:nvSpPr>
          <p:cNvPr id="11" name="Rectangle 10"/>
          <p:cNvSpPr/>
          <p:nvPr/>
        </p:nvSpPr>
        <p:spPr>
          <a:xfrm>
            <a:off x="8216722" y="1600200"/>
            <a:ext cx="657834" cy="365760"/>
          </a:xfrm>
          <a:prstGeom prst="rect">
            <a:avLst/>
          </a:prstGeom>
          <a:solidFill>
            <a:srgbClr val="165D7D"/>
          </a:solidFill>
          <a:ln>
            <a:noFill/>
          </a:ln>
          <a:effectLst/>
        </p:spPr>
        <p:style>
          <a:lnRef idx="1">
            <a:schemeClr val="accent1"/>
          </a:lnRef>
          <a:fillRef idx="3">
            <a:schemeClr val="accent1"/>
          </a:fillRef>
          <a:effectRef idx="2">
            <a:schemeClr val="accent1"/>
          </a:effectRef>
          <a:fontRef idx="minor">
            <a:schemeClr val="lt1"/>
          </a:fontRef>
        </p:style>
        <p:txBody>
          <a:bodyPr wrap="square" lIns="45720" tIns="18288" rIns="45720" bIns="18288" rtlCol="0" anchor="ctr"/>
          <a:lstStyle/>
          <a:p>
            <a:pPr algn="ctr"/>
            <a:r>
              <a:rPr sz="1300" b="1">
                <a:solidFill>
                  <a:srgbClr val="FFFFFF"/>
                </a:solidFill>
              </a:rPr>
              <a:t>Feb</a:t>
            </a:r>
          </a:p>
        </p:txBody>
      </p:sp>
      <p:sp>
        <p:nvSpPr>
          <p:cNvPr id="12" name="Rectangle 11"/>
          <p:cNvSpPr/>
          <p:nvPr/>
        </p:nvSpPr>
        <p:spPr>
          <a:xfrm>
            <a:off x="8874556" y="1600200"/>
            <a:ext cx="657834" cy="365760"/>
          </a:xfrm>
          <a:prstGeom prst="rect">
            <a:avLst/>
          </a:prstGeom>
          <a:solidFill>
            <a:srgbClr val="165D7D"/>
          </a:solidFill>
          <a:ln>
            <a:noFill/>
          </a:ln>
          <a:effectLst/>
        </p:spPr>
        <p:style>
          <a:lnRef idx="1">
            <a:schemeClr val="accent1"/>
          </a:lnRef>
          <a:fillRef idx="3">
            <a:schemeClr val="accent1"/>
          </a:fillRef>
          <a:effectRef idx="2">
            <a:schemeClr val="accent1"/>
          </a:effectRef>
          <a:fontRef idx="minor">
            <a:schemeClr val="lt1"/>
          </a:fontRef>
        </p:style>
        <p:txBody>
          <a:bodyPr wrap="square" lIns="45720" tIns="18288" rIns="45720" bIns="18288" rtlCol="0" anchor="ctr"/>
          <a:lstStyle/>
          <a:p>
            <a:pPr algn="ctr"/>
            <a:r>
              <a:rPr sz="1300" b="1">
                <a:solidFill>
                  <a:srgbClr val="FFFFFF"/>
                </a:solidFill>
              </a:rPr>
              <a:t>Mar</a:t>
            </a:r>
          </a:p>
        </p:txBody>
      </p:sp>
      <p:sp>
        <p:nvSpPr>
          <p:cNvPr id="13" name="Rectangle 12"/>
          <p:cNvSpPr/>
          <p:nvPr/>
        </p:nvSpPr>
        <p:spPr>
          <a:xfrm>
            <a:off x="9532391" y="1600200"/>
            <a:ext cx="657834" cy="365760"/>
          </a:xfrm>
          <a:prstGeom prst="rect">
            <a:avLst/>
          </a:prstGeom>
          <a:solidFill>
            <a:srgbClr val="165D7D"/>
          </a:solidFill>
          <a:ln>
            <a:noFill/>
          </a:ln>
          <a:effectLst/>
        </p:spPr>
        <p:style>
          <a:lnRef idx="1">
            <a:schemeClr val="accent1"/>
          </a:lnRef>
          <a:fillRef idx="3">
            <a:schemeClr val="accent1"/>
          </a:fillRef>
          <a:effectRef idx="2">
            <a:schemeClr val="accent1"/>
          </a:effectRef>
          <a:fontRef idx="minor">
            <a:schemeClr val="lt1"/>
          </a:fontRef>
        </p:style>
        <p:txBody>
          <a:bodyPr wrap="square" lIns="45720" tIns="18288" rIns="45720" bIns="18288" rtlCol="0" anchor="ctr"/>
          <a:lstStyle/>
          <a:p>
            <a:pPr algn="ctr"/>
            <a:r>
              <a:rPr sz="1300" b="1">
                <a:solidFill>
                  <a:srgbClr val="FFFFFF"/>
                </a:solidFill>
              </a:rPr>
              <a:t>Apr</a:t>
            </a:r>
          </a:p>
        </p:txBody>
      </p:sp>
      <p:sp>
        <p:nvSpPr>
          <p:cNvPr id="14" name="Rectangle 13"/>
          <p:cNvSpPr/>
          <p:nvPr/>
        </p:nvSpPr>
        <p:spPr>
          <a:xfrm>
            <a:off x="10190226" y="1600200"/>
            <a:ext cx="657834" cy="365760"/>
          </a:xfrm>
          <a:prstGeom prst="rect">
            <a:avLst/>
          </a:prstGeom>
          <a:solidFill>
            <a:srgbClr val="165D7D"/>
          </a:solidFill>
          <a:ln>
            <a:noFill/>
          </a:ln>
          <a:effectLst/>
        </p:spPr>
        <p:style>
          <a:lnRef idx="1">
            <a:schemeClr val="accent1"/>
          </a:lnRef>
          <a:fillRef idx="3">
            <a:schemeClr val="accent1"/>
          </a:fillRef>
          <a:effectRef idx="2">
            <a:schemeClr val="accent1"/>
          </a:effectRef>
          <a:fontRef idx="minor">
            <a:schemeClr val="lt1"/>
          </a:fontRef>
        </p:style>
        <p:txBody>
          <a:bodyPr wrap="square" lIns="45720" tIns="18288" rIns="45720" bIns="18288" rtlCol="0" anchor="ctr"/>
          <a:lstStyle/>
          <a:p>
            <a:pPr algn="ctr"/>
            <a:r>
              <a:rPr sz="1300" b="1">
                <a:solidFill>
                  <a:srgbClr val="FFFFFF"/>
                </a:solidFill>
              </a:rPr>
              <a:t>May</a:t>
            </a:r>
          </a:p>
        </p:txBody>
      </p:sp>
      <p:sp>
        <p:nvSpPr>
          <p:cNvPr id="15" name="Rectangle 14"/>
          <p:cNvSpPr/>
          <p:nvPr/>
        </p:nvSpPr>
        <p:spPr>
          <a:xfrm>
            <a:off x="10848060" y="1600200"/>
            <a:ext cx="657834" cy="365760"/>
          </a:xfrm>
          <a:prstGeom prst="rect">
            <a:avLst/>
          </a:prstGeom>
          <a:solidFill>
            <a:srgbClr val="165D7D"/>
          </a:solidFill>
          <a:ln>
            <a:noFill/>
          </a:ln>
          <a:effectLst/>
        </p:spPr>
        <p:style>
          <a:lnRef idx="1">
            <a:schemeClr val="accent1"/>
          </a:lnRef>
          <a:fillRef idx="3">
            <a:schemeClr val="accent1"/>
          </a:fillRef>
          <a:effectRef idx="2">
            <a:schemeClr val="accent1"/>
          </a:effectRef>
          <a:fontRef idx="minor">
            <a:schemeClr val="lt1"/>
          </a:fontRef>
        </p:style>
        <p:txBody>
          <a:bodyPr wrap="square" lIns="45720" tIns="18288" rIns="45720" bIns="18288" rtlCol="0" anchor="ctr"/>
          <a:lstStyle/>
          <a:p>
            <a:pPr algn="ctr"/>
            <a:r>
              <a:rPr sz="1300" b="1">
                <a:solidFill>
                  <a:srgbClr val="FFFFFF"/>
                </a:solidFill>
              </a:rPr>
              <a:t>Jun</a:t>
            </a:r>
          </a:p>
        </p:txBody>
      </p:sp>
      <p:sp>
        <p:nvSpPr>
          <p:cNvPr id="16" name="Rectangle 15"/>
          <p:cNvSpPr/>
          <p:nvPr/>
        </p:nvSpPr>
        <p:spPr>
          <a:xfrm>
            <a:off x="685800" y="2057400"/>
            <a:ext cx="10820095" cy="768096"/>
          </a:xfrm>
          <a:prstGeom prst="rect">
            <a:avLst/>
          </a:prstGeom>
          <a:solidFill>
            <a:srgbClr val="F1F5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Rectangle 16"/>
          <p:cNvSpPr/>
          <p:nvPr/>
        </p:nvSpPr>
        <p:spPr>
          <a:xfrm>
            <a:off x="685800" y="3593591"/>
            <a:ext cx="10820095" cy="768096"/>
          </a:xfrm>
          <a:prstGeom prst="rect">
            <a:avLst/>
          </a:prstGeom>
          <a:solidFill>
            <a:srgbClr val="F1F5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Rectangle 17"/>
          <p:cNvSpPr/>
          <p:nvPr/>
        </p:nvSpPr>
        <p:spPr>
          <a:xfrm>
            <a:off x="685800" y="5129783"/>
            <a:ext cx="10820095" cy="768096"/>
          </a:xfrm>
          <a:prstGeom prst="rect">
            <a:avLst/>
          </a:prstGeom>
          <a:solidFill>
            <a:srgbClr val="F1F5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Rectangle 18"/>
          <p:cNvSpPr/>
          <p:nvPr/>
        </p:nvSpPr>
        <p:spPr>
          <a:xfrm>
            <a:off x="3607308" y="1965960"/>
            <a:ext cx="9144" cy="3931920"/>
          </a:xfrm>
          <a:prstGeom prst="rect">
            <a:avLst/>
          </a:prstGeom>
          <a:solidFill>
            <a:srgbClr val="D5DDE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Rectangle 19"/>
          <p:cNvSpPr/>
          <p:nvPr/>
        </p:nvSpPr>
        <p:spPr>
          <a:xfrm>
            <a:off x="4265142" y="1965960"/>
            <a:ext cx="9144" cy="3931920"/>
          </a:xfrm>
          <a:prstGeom prst="rect">
            <a:avLst/>
          </a:prstGeom>
          <a:solidFill>
            <a:srgbClr val="D5DDE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Rectangle 20"/>
          <p:cNvSpPr/>
          <p:nvPr/>
        </p:nvSpPr>
        <p:spPr>
          <a:xfrm>
            <a:off x="4922977" y="1965960"/>
            <a:ext cx="9144" cy="3931920"/>
          </a:xfrm>
          <a:prstGeom prst="rect">
            <a:avLst/>
          </a:prstGeom>
          <a:solidFill>
            <a:srgbClr val="D5DDE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Rectangle 21"/>
          <p:cNvSpPr/>
          <p:nvPr/>
        </p:nvSpPr>
        <p:spPr>
          <a:xfrm>
            <a:off x="5580811" y="1965960"/>
            <a:ext cx="9144" cy="3931920"/>
          </a:xfrm>
          <a:prstGeom prst="rect">
            <a:avLst/>
          </a:prstGeom>
          <a:solidFill>
            <a:srgbClr val="D5DDE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Rectangle 22"/>
          <p:cNvSpPr/>
          <p:nvPr/>
        </p:nvSpPr>
        <p:spPr>
          <a:xfrm>
            <a:off x="6238646" y="1965960"/>
            <a:ext cx="9144" cy="3931920"/>
          </a:xfrm>
          <a:prstGeom prst="rect">
            <a:avLst/>
          </a:prstGeom>
          <a:solidFill>
            <a:srgbClr val="D5DDE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Rectangle 23"/>
          <p:cNvSpPr/>
          <p:nvPr/>
        </p:nvSpPr>
        <p:spPr>
          <a:xfrm>
            <a:off x="6896481" y="1965960"/>
            <a:ext cx="9144" cy="3931920"/>
          </a:xfrm>
          <a:prstGeom prst="rect">
            <a:avLst/>
          </a:prstGeom>
          <a:solidFill>
            <a:srgbClr val="D5DDE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Rectangle 24"/>
          <p:cNvSpPr/>
          <p:nvPr/>
        </p:nvSpPr>
        <p:spPr>
          <a:xfrm>
            <a:off x="7554315" y="1965960"/>
            <a:ext cx="9144" cy="3931920"/>
          </a:xfrm>
          <a:prstGeom prst="rect">
            <a:avLst/>
          </a:prstGeom>
          <a:solidFill>
            <a:srgbClr val="D5DDE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Rectangle 25"/>
          <p:cNvSpPr/>
          <p:nvPr/>
        </p:nvSpPr>
        <p:spPr>
          <a:xfrm>
            <a:off x="8212150" y="1965960"/>
            <a:ext cx="9144" cy="3931920"/>
          </a:xfrm>
          <a:prstGeom prst="rect">
            <a:avLst/>
          </a:prstGeom>
          <a:solidFill>
            <a:srgbClr val="D5DDE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Rectangle 26"/>
          <p:cNvSpPr/>
          <p:nvPr/>
        </p:nvSpPr>
        <p:spPr>
          <a:xfrm>
            <a:off x="8869984" y="1965960"/>
            <a:ext cx="9144" cy="3931920"/>
          </a:xfrm>
          <a:prstGeom prst="rect">
            <a:avLst/>
          </a:prstGeom>
          <a:solidFill>
            <a:srgbClr val="D5DDE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Rectangle 27"/>
          <p:cNvSpPr/>
          <p:nvPr/>
        </p:nvSpPr>
        <p:spPr>
          <a:xfrm>
            <a:off x="9527819" y="1965960"/>
            <a:ext cx="9144" cy="3931920"/>
          </a:xfrm>
          <a:prstGeom prst="rect">
            <a:avLst/>
          </a:prstGeom>
          <a:solidFill>
            <a:srgbClr val="D5DDE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Rectangle 28"/>
          <p:cNvSpPr/>
          <p:nvPr/>
        </p:nvSpPr>
        <p:spPr>
          <a:xfrm>
            <a:off x="10185654" y="1965960"/>
            <a:ext cx="9144" cy="3931920"/>
          </a:xfrm>
          <a:prstGeom prst="rect">
            <a:avLst/>
          </a:prstGeom>
          <a:solidFill>
            <a:srgbClr val="D5DDE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Rectangle 29"/>
          <p:cNvSpPr/>
          <p:nvPr/>
        </p:nvSpPr>
        <p:spPr>
          <a:xfrm>
            <a:off x="10843488" y="1965960"/>
            <a:ext cx="9144" cy="3931920"/>
          </a:xfrm>
          <a:prstGeom prst="rect">
            <a:avLst/>
          </a:prstGeom>
          <a:solidFill>
            <a:srgbClr val="D5DDE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Rectangle 30"/>
          <p:cNvSpPr/>
          <p:nvPr/>
        </p:nvSpPr>
        <p:spPr>
          <a:xfrm>
            <a:off x="11501323" y="1965960"/>
            <a:ext cx="9144" cy="3931920"/>
          </a:xfrm>
          <a:prstGeom prst="rect">
            <a:avLst/>
          </a:prstGeom>
          <a:solidFill>
            <a:srgbClr val="D5DDE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Rectangle 31"/>
          <p:cNvSpPr/>
          <p:nvPr/>
        </p:nvSpPr>
        <p:spPr>
          <a:xfrm>
            <a:off x="685800" y="2057400"/>
            <a:ext cx="2926080" cy="768096"/>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square" tIns="18288" bIns="18288" rtlCol="0" anchor="ctr"/>
          <a:lstStyle/>
          <a:p>
            <a:pPr algn="l"/>
            <a:r>
              <a:rPr sz="1300" b="1" dirty="0">
                <a:solidFill>
                  <a:srgbClr val="165D7D"/>
                </a:solidFill>
              </a:rPr>
              <a:t>Stage 1: Planning</a:t>
            </a:r>
          </a:p>
          <a:p>
            <a:pPr algn="l"/>
            <a:r>
              <a:rPr sz="1100" b="0" dirty="0">
                <a:solidFill>
                  <a:srgbClr val="333333"/>
                </a:solidFill>
              </a:rPr>
              <a:t>Planning call, request list</a:t>
            </a:r>
          </a:p>
        </p:txBody>
      </p:sp>
      <p:sp>
        <p:nvSpPr>
          <p:cNvPr id="33" name="Rounded Rectangle 32"/>
          <p:cNvSpPr/>
          <p:nvPr/>
        </p:nvSpPr>
        <p:spPr>
          <a:xfrm>
            <a:off x="3639312" y="2185416"/>
            <a:ext cx="997671" cy="512063"/>
          </a:xfrm>
          <a:prstGeom prst="roundRect">
            <a:avLst/>
          </a:prstGeom>
          <a:solidFill>
            <a:srgbClr val="165D7D"/>
          </a:solidFill>
          <a:ln>
            <a:noFill/>
          </a:ln>
          <a:effectLst/>
        </p:spPr>
        <p:style>
          <a:lnRef idx="1">
            <a:schemeClr val="accent1"/>
          </a:lnRef>
          <a:fillRef idx="3">
            <a:schemeClr val="accent1"/>
          </a:fillRef>
          <a:effectRef idx="2">
            <a:schemeClr val="accent1"/>
          </a:effectRef>
          <a:fontRef idx="minor">
            <a:schemeClr val="lt1"/>
          </a:fontRef>
        </p:style>
        <p:txBody>
          <a:bodyPr wrap="square" lIns="45720" tIns="18288" rIns="45720" bIns="18288" rtlCol="0" anchor="ctr"/>
          <a:lstStyle/>
          <a:p>
            <a:pPr algn="ctr"/>
            <a:r>
              <a:rPr sz="1200" b="1">
                <a:solidFill>
                  <a:srgbClr val="FFFFFF"/>
                </a:solidFill>
              </a:rPr>
              <a:t>Jul–Aug</a:t>
            </a:r>
          </a:p>
        </p:txBody>
      </p:sp>
      <p:sp>
        <p:nvSpPr>
          <p:cNvPr id="34" name="Rectangle 33"/>
          <p:cNvSpPr/>
          <p:nvPr/>
        </p:nvSpPr>
        <p:spPr>
          <a:xfrm>
            <a:off x="685800" y="2825496"/>
            <a:ext cx="2926080" cy="768096"/>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square" tIns="18288" bIns="18288" rtlCol="0" anchor="ctr"/>
          <a:lstStyle/>
          <a:p>
            <a:pPr algn="l"/>
            <a:r>
              <a:rPr sz="1300" b="1" dirty="0">
                <a:solidFill>
                  <a:srgbClr val="165D7D"/>
                </a:solidFill>
              </a:rPr>
              <a:t>Stage 2: Fieldwork</a:t>
            </a:r>
          </a:p>
          <a:p>
            <a:pPr algn="l"/>
            <a:r>
              <a:rPr sz="1100" b="0" dirty="0">
                <a:solidFill>
                  <a:srgbClr val="333333"/>
                </a:solidFill>
              </a:rPr>
              <a:t>Be available, answer questions</a:t>
            </a:r>
          </a:p>
        </p:txBody>
      </p:sp>
      <p:sp>
        <p:nvSpPr>
          <p:cNvPr id="35" name="Rounded Rectangle 34"/>
          <p:cNvSpPr/>
          <p:nvPr/>
        </p:nvSpPr>
        <p:spPr>
          <a:xfrm>
            <a:off x="4297146" y="2953512"/>
            <a:ext cx="2576474" cy="512063"/>
          </a:xfrm>
          <a:prstGeom prst="roundRect">
            <a:avLst/>
          </a:prstGeom>
          <a:solidFill>
            <a:srgbClr val="165D7D"/>
          </a:solidFill>
          <a:ln>
            <a:noFill/>
          </a:ln>
          <a:effectLst/>
        </p:spPr>
        <p:style>
          <a:lnRef idx="1">
            <a:schemeClr val="accent1"/>
          </a:lnRef>
          <a:fillRef idx="3">
            <a:schemeClr val="accent1"/>
          </a:fillRef>
          <a:effectRef idx="2">
            <a:schemeClr val="accent1"/>
          </a:effectRef>
          <a:fontRef idx="minor">
            <a:schemeClr val="lt1"/>
          </a:fontRef>
        </p:style>
        <p:txBody>
          <a:bodyPr wrap="square" lIns="45720" tIns="18288" rIns="45720" bIns="18288" rtlCol="0" anchor="ctr"/>
          <a:lstStyle/>
          <a:p>
            <a:pPr algn="ctr"/>
            <a:r>
              <a:rPr sz="1200" b="1">
                <a:solidFill>
                  <a:srgbClr val="FFFFFF"/>
                </a:solidFill>
              </a:rPr>
              <a:t>Aug–Nov</a:t>
            </a:r>
          </a:p>
        </p:txBody>
      </p:sp>
      <p:sp>
        <p:nvSpPr>
          <p:cNvPr id="36" name="Rectangle 35"/>
          <p:cNvSpPr/>
          <p:nvPr/>
        </p:nvSpPr>
        <p:spPr>
          <a:xfrm>
            <a:off x="685800" y="3593591"/>
            <a:ext cx="2926080" cy="768096"/>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square" tIns="18288" bIns="18288" rtlCol="0" anchor="ctr"/>
          <a:lstStyle/>
          <a:p>
            <a:pPr algn="l"/>
            <a:r>
              <a:rPr sz="1300" b="1">
                <a:solidFill>
                  <a:srgbClr val="165D7D"/>
                </a:solidFill>
              </a:rPr>
              <a:t>Stage 3: Review &amp; Exit</a:t>
            </a:r>
          </a:p>
          <a:p>
            <a:pPr algn="l"/>
            <a:r>
              <a:rPr sz="1100" b="0">
                <a:solidFill>
                  <a:srgbClr val="333333"/>
                </a:solidFill>
              </a:rPr>
              <a:t>Review draft, sign rep letter</a:t>
            </a:r>
          </a:p>
        </p:txBody>
      </p:sp>
      <p:sp>
        <p:nvSpPr>
          <p:cNvPr id="37" name="Rounded Rectangle 36"/>
          <p:cNvSpPr/>
          <p:nvPr/>
        </p:nvSpPr>
        <p:spPr>
          <a:xfrm>
            <a:off x="6928485" y="3721607"/>
            <a:ext cx="1523939" cy="512063"/>
          </a:xfrm>
          <a:prstGeom prst="roundRect">
            <a:avLst/>
          </a:prstGeom>
          <a:solidFill>
            <a:srgbClr val="165D7D"/>
          </a:solidFill>
          <a:ln>
            <a:noFill/>
          </a:ln>
          <a:effectLst/>
        </p:spPr>
        <p:style>
          <a:lnRef idx="1">
            <a:schemeClr val="accent1"/>
          </a:lnRef>
          <a:fillRef idx="3">
            <a:schemeClr val="accent1"/>
          </a:fillRef>
          <a:effectRef idx="2">
            <a:schemeClr val="accent1"/>
          </a:effectRef>
          <a:fontRef idx="minor">
            <a:schemeClr val="lt1"/>
          </a:fontRef>
        </p:style>
        <p:txBody>
          <a:bodyPr wrap="square" lIns="45720" tIns="18288" rIns="45720" bIns="18288" rtlCol="0" anchor="ctr"/>
          <a:lstStyle/>
          <a:p>
            <a:pPr algn="ctr"/>
            <a:r>
              <a:rPr sz="1200" b="1">
                <a:solidFill>
                  <a:srgbClr val="FFFFFF"/>
                </a:solidFill>
              </a:rPr>
              <a:t>Dec–Jan</a:t>
            </a:r>
          </a:p>
        </p:txBody>
      </p:sp>
      <p:sp>
        <p:nvSpPr>
          <p:cNvPr id="38" name="Rectangle 37"/>
          <p:cNvSpPr/>
          <p:nvPr/>
        </p:nvSpPr>
        <p:spPr>
          <a:xfrm>
            <a:off x="685800" y="4361688"/>
            <a:ext cx="2926080" cy="768096"/>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square" tIns="18288" bIns="18288" rtlCol="0" anchor="ctr"/>
          <a:lstStyle/>
          <a:p>
            <a:pPr algn="l"/>
            <a:r>
              <a:rPr sz="1300" b="1">
                <a:solidFill>
                  <a:srgbClr val="165D7D"/>
                </a:solidFill>
              </a:rPr>
              <a:t>Stage 4: Council &amp; Filing</a:t>
            </a:r>
          </a:p>
          <a:p>
            <a:pPr algn="l"/>
            <a:r>
              <a:rPr sz="1100" b="0">
                <a:solidFill>
                  <a:srgbClr val="333333"/>
                </a:solidFill>
              </a:rPr>
              <a:t>Attend Council, pay State fee</a:t>
            </a:r>
          </a:p>
        </p:txBody>
      </p:sp>
      <p:sp>
        <p:nvSpPr>
          <p:cNvPr id="39" name="Rounded Rectangle 38"/>
          <p:cNvSpPr/>
          <p:nvPr/>
        </p:nvSpPr>
        <p:spPr>
          <a:xfrm>
            <a:off x="7849453" y="4489703"/>
            <a:ext cx="1260805" cy="512063"/>
          </a:xfrm>
          <a:prstGeom prst="roundRect">
            <a:avLst/>
          </a:prstGeom>
          <a:solidFill>
            <a:srgbClr val="165D7D"/>
          </a:solidFill>
          <a:ln>
            <a:noFill/>
          </a:ln>
          <a:effectLst/>
        </p:spPr>
        <p:style>
          <a:lnRef idx="1">
            <a:schemeClr val="accent1"/>
          </a:lnRef>
          <a:fillRef idx="3">
            <a:schemeClr val="accent1"/>
          </a:fillRef>
          <a:effectRef idx="2">
            <a:schemeClr val="accent1"/>
          </a:effectRef>
          <a:fontRef idx="minor">
            <a:schemeClr val="lt1"/>
          </a:fontRef>
        </p:style>
        <p:txBody>
          <a:bodyPr wrap="square" lIns="45720" tIns="18288" rIns="45720" bIns="18288" rtlCol="0" anchor="ctr"/>
          <a:lstStyle/>
          <a:p>
            <a:pPr algn="ctr"/>
            <a:r>
              <a:rPr sz="1200" b="1">
                <a:solidFill>
                  <a:srgbClr val="FFFFFF"/>
                </a:solidFill>
              </a:rPr>
              <a:t>Jan–Feb</a:t>
            </a:r>
          </a:p>
        </p:txBody>
      </p:sp>
      <p:sp>
        <p:nvSpPr>
          <p:cNvPr id="40" name="Rectangle 39"/>
          <p:cNvSpPr/>
          <p:nvPr/>
        </p:nvSpPr>
        <p:spPr>
          <a:xfrm>
            <a:off x="685800" y="5129783"/>
            <a:ext cx="2926080" cy="768096"/>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square" tIns="18288" bIns="18288" rtlCol="0" anchor="ctr"/>
          <a:lstStyle/>
          <a:p>
            <a:pPr algn="l"/>
            <a:r>
              <a:rPr sz="1300" b="1">
                <a:solidFill>
                  <a:srgbClr val="165D7D"/>
                </a:solidFill>
              </a:rPr>
              <a:t>State filing</a:t>
            </a:r>
          </a:p>
          <a:p>
            <a:pPr algn="l"/>
            <a:r>
              <a:rPr sz="1100" b="0">
                <a:solidFill>
                  <a:srgbClr val="333333"/>
                </a:solidFill>
              </a:rPr>
              <a:t>Due to State Auditor by Mar 31</a:t>
            </a:r>
          </a:p>
        </p:txBody>
      </p:sp>
      <p:sp>
        <p:nvSpPr>
          <p:cNvPr id="41" name="Diamond 40"/>
          <p:cNvSpPr/>
          <p:nvPr/>
        </p:nvSpPr>
        <p:spPr>
          <a:xfrm>
            <a:off x="9404375" y="5312664"/>
            <a:ext cx="256032" cy="256032"/>
          </a:xfrm>
          <a:prstGeom prst="diamond">
            <a:avLst/>
          </a:prstGeom>
          <a:solidFill>
            <a:srgbClr val="C3AC8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2" name="Rectangle 41"/>
          <p:cNvSpPr/>
          <p:nvPr/>
        </p:nvSpPr>
        <p:spPr>
          <a:xfrm>
            <a:off x="7255535" y="5257799"/>
            <a:ext cx="2103120" cy="36576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square" lIns="45720" tIns="18288" rIns="45720" bIns="18288" rtlCol="0" anchor="ctr"/>
          <a:lstStyle/>
          <a:p>
            <a:pPr algn="r"/>
            <a:r>
              <a:rPr sz="1100" b="1">
                <a:solidFill>
                  <a:srgbClr val="333333"/>
                </a:solidFill>
              </a:rPr>
              <a:t>Mar 31 – due to State</a:t>
            </a:r>
          </a:p>
        </p:txBody>
      </p:sp>
      <p:sp>
        <p:nvSpPr>
          <p:cNvPr id="43" name="Diamond 42"/>
          <p:cNvSpPr/>
          <p:nvPr/>
        </p:nvSpPr>
        <p:spPr>
          <a:xfrm>
            <a:off x="11359591" y="5312664"/>
            <a:ext cx="256032" cy="256032"/>
          </a:xfrm>
          <a:prstGeom prst="diamond">
            <a:avLst/>
          </a:prstGeom>
          <a:solidFill>
            <a:srgbClr val="C3AC8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4" name="Rectangle 43"/>
          <p:cNvSpPr/>
          <p:nvPr/>
        </p:nvSpPr>
        <p:spPr>
          <a:xfrm>
            <a:off x="9850831" y="5257799"/>
            <a:ext cx="1463040" cy="36576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square" lIns="45720" tIns="18288" rIns="45720" bIns="18288" rtlCol="0" anchor="ctr"/>
          <a:lstStyle/>
          <a:p>
            <a:pPr algn="r"/>
            <a:r>
              <a:rPr sz="1100" b="1">
                <a:solidFill>
                  <a:srgbClr val="333333"/>
                </a:solidFill>
              </a:rPr>
              <a:t>Jun 30 – last extension</a:t>
            </a:r>
          </a:p>
        </p:txBody>
      </p:sp>
      <p:sp>
        <p:nvSpPr>
          <p:cNvPr id="45" name="Rectangle 44"/>
          <p:cNvSpPr/>
          <p:nvPr/>
        </p:nvSpPr>
        <p:spPr>
          <a:xfrm>
            <a:off x="685800" y="1188720"/>
            <a:ext cx="10820095" cy="36576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square" lIns="45720" tIns="18288" rIns="45720" bIns="18288" rtlCol="0" anchor="ctr"/>
          <a:lstStyle/>
          <a:p>
            <a:pPr algn="l"/>
            <a:r>
              <a:rPr sz="1300" b="0">
                <a:solidFill>
                  <a:srgbClr val="333333"/>
                </a:solidFill>
              </a:rPr>
              <a:t>Your fiscal year ends June 30. The audit of that year runs from July through the following spring.</a:t>
            </a:r>
          </a:p>
        </p:txBody>
      </p:sp>
      <p:sp>
        <p:nvSpPr>
          <p:cNvPr id="46" name="Rectangle 45"/>
          <p:cNvSpPr/>
          <p:nvPr/>
        </p:nvSpPr>
        <p:spPr>
          <a:xfrm>
            <a:off x="685800" y="6007608"/>
            <a:ext cx="10820095" cy="32004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square" lIns="45720" tIns="18288" rIns="45720" bIns="18288" rtlCol="0" anchor="ctr"/>
          <a:lstStyle/>
          <a:p>
            <a:pPr algn="l"/>
            <a:r>
              <a:rPr sz="1100" b="0" i="1">
                <a:solidFill>
                  <a:srgbClr val="333333"/>
                </a:solidFill>
              </a:rPr>
              <a:t>Timing is approximate and varies by firm and City. Confirm your dates at the planning meeting.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FAF9AB-990C-8685-0A1C-EDBD34857A7C}"/>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DC9523B-0311-15DD-993D-5DD5D42D8BE5}"/>
              </a:ext>
            </a:extLst>
          </p:cNvPr>
          <p:cNvSpPr>
            <a:spLocks noGrp="1"/>
          </p:cNvSpPr>
          <p:nvPr>
            <p:ph idx="1"/>
          </p:nvPr>
        </p:nvSpPr>
        <p:spPr>
          <a:xfrm>
            <a:off x="685798" y="1313960"/>
            <a:ext cx="10820399" cy="4690600"/>
          </a:xfrm>
        </p:spPr>
        <p:txBody>
          <a:bodyPr/>
          <a:lstStyle/>
          <a:p>
            <a:r>
              <a:rPr lang="en-US" sz="2400" dirty="0"/>
              <a:t>Confirm scheduled fieldwork dates and talk about the large events that happened during the year.</a:t>
            </a:r>
          </a:p>
          <a:p>
            <a:r>
              <a:rPr lang="en-US" sz="2400" dirty="0"/>
              <a:t>Auditor will provide initial request letter/listing – also known as a PBC listing</a:t>
            </a:r>
          </a:p>
          <a:p>
            <a:r>
              <a:rPr lang="en-US" sz="2400" dirty="0">
                <a:solidFill>
                  <a:srgbClr val="FF0000"/>
                </a:solidFill>
              </a:rPr>
              <a:t>Internally – </a:t>
            </a:r>
            <a:r>
              <a:rPr lang="en-US" sz="2400" dirty="0"/>
              <a:t>the Audit team meets to discuss risks of material misstatement and how to address them.</a:t>
            </a:r>
          </a:p>
          <a:p>
            <a:pPr lvl="1"/>
            <a:r>
              <a:rPr lang="en-US" sz="2400" dirty="0"/>
              <a:t> Every year the audit team must identify ‘surprise’ procedures that were not tested in the prior year. So, if you are in the 10</a:t>
            </a:r>
            <a:r>
              <a:rPr lang="en-US" sz="2400" baseline="30000" dirty="0"/>
              <a:t>th</a:t>
            </a:r>
            <a:r>
              <a:rPr lang="en-US" sz="2400" dirty="0"/>
              <a:t> year of working with a firm and feel like they are asking for something they have never requested before, this could be why.</a:t>
            </a:r>
          </a:p>
          <a:p>
            <a:pPr lvl="2"/>
            <a:r>
              <a:rPr lang="en-US" sz="2400" dirty="0"/>
              <a:t>Also each year there is an implementation of a number of new accounting and auditing standards that may add additional documentation requirements/new questions and procedures.</a:t>
            </a:r>
          </a:p>
        </p:txBody>
      </p:sp>
      <p:sp>
        <p:nvSpPr>
          <p:cNvPr id="3" name="Title 2">
            <a:extLst>
              <a:ext uri="{FF2B5EF4-FFF2-40B4-BE49-F238E27FC236}">
                <a16:creationId xmlns:a16="http://schemas.microsoft.com/office/drawing/2014/main" id="{F5DBA2C2-7A48-D0C2-C5F5-08944209E1F7}"/>
              </a:ext>
            </a:extLst>
          </p:cNvPr>
          <p:cNvSpPr>
            <a:spLocks noGrp="1"/>
          </p:cNvSpPr>
          <p:nvPr>
            <p:ph type="title"/>
          </p:nvPr>
        </p:nvSpPr>
        <p:spPr/>
        <p:txBody>
          <a:bodyPr/>
          <a:lstStyle/>
          <a:p>
            <a:r>
              <a:rPr lang="en-US" dirty="0"/>
              <a:t>Stage 1: Planning</a:t>
            </a:r>
          </a:p>
        </p:txBody>
      </p:sp>
      <p:sp>
        <p:nvSpPr>
          <p:cNvPr id="4" name="Text Placeholder 3">
            <a:extLst>
              <a:ext uri="{FF2B5EF4-FFF2-40B4-BE49-F238E27FC236}">
                <a16:creationId xmlns:a16="http://schemas.microsoft.com/office/drawing/2014/main" id="{EE1CFD0D-6084-3B04-1FFC-E47A2BC0B0C2}"/>
              </a:ext>
            </a:extLst>
          </p:cNvPr>
          <p:cNvSpPr>
            <a:spLocks noGrp="1"/>
          </p:cNvSpPr>
          <p:nvPr>
            <p:ph type="body" sz="quarter" idx="13"/>
          </p:nvPr>
        </p:nvSpPr>
        <p:spPr/>
        <p:txBody>
          <a:bodyPr/>
          <a:lstStyle/>
          <a:p>
            <a:endParaRPr lang="en-US" dirty="0"/>
          </a:p>
        </p:txBody>
      </p:sp>
    </p:spTree>
    <p:extLst>
      <p:ext uri="{BB962C8B-B14F-4D97-AF65-F5344CB8AC3E}">
        <p14:creationId xmlns:p14="http://schemas.microsoft.com/office/powerpoint/2010/main" val="16362154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F219A0-22AC-5915-5471-CA68DDC546F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47BA107-DF21-081A-B8F5-16CDE5F5AB7F}"/>
              </a:ext>
            </a:extLst>
          </p:cNvPr>
          <p:cNvSpPr>
            <a:spLocks noGrp="1"/>
          </p:cNvSpPr>
          <p:nvPr>
            <p:ph type="title"/>
          </p:nvPr>
        </p:nvSpPr>
        <p:spPr/>
        <p:txBody>
          <a:bodyPr/>
          <a:lstStyle/>
          <a:p>
            <a:r>
              <a:rPr lang="en-US" dirty="0"/>
              <a:t>Stage 1: Planning</a:t>
            </a:r>
          </a:p>
        </p:txBody>
      </p:sp>
      <p:sp>
        <p:nvSpPr>
          <p:cNvPr id="4" name="Text Placeholder 3">
            <a:extLst>
              <a:ext uri="{FF2B5EF4-FFF2-40B4-BE49-F238E27FC236}">
                <a16:creationId xmlns:a16="http://schemas.microsoft.com/office/drawing/2014/main" id="{CE068301-2A67-7E6F-0EAD-507CB32438DC}"/>
              </a:ext>
            </a:extLst>
          </p:cNvPr>
          <p:cNvSpPr>
            <a:spLocks noGrp="1"/>
          </p:cNvSpPr>
          <p:nvPr>
            <p:ph type="body" sz="quarter" idx="13"/>
          </p:nvPr>
        </p:nvSpPr>
        <p:spPr/>
        <p:txBody>
          <a:bodyPr/>
          <a:lstStyle/>
          <a:p>
            <a:endParaRPr lang="en-US" dirty="0"/>
          </a:p>
        </p:txBody>
      </p:sp>
      <p:sp>
        <p:nvSpPr>
          <p:cNvPr id="7" name="Content Placeholder 1">
            <a:extLst>
              <a:ext uri="{FF2B5EF4-FFF2-40B4-BE49-F238E27FC236}">
                <a16:creationId xmlns:a16="http://schemas.microsoft.com/office/drawing/2014/main" id="{9C0FA9BE-8B39-B0CB-8287-B1BED23B0C87}"/>
              </a:ext>
            </a:extLst>
          </p:cNvPr>
          <p:cNvSpPr txBox="1">
            <a:spLocks/>
          </p:cNvSpPr>
          <p:nvPr/>
        </p:nvSpPr>
        <p:spPr>
          <a:xfrm>
            <a:off x="685798" y="1613090"/>
            <a:ext cx="10820399" cy="4519486"/>
          </a:xfrm>
          <a:prstGeom prst="rect">
            <a:avLst/>
          </a:prstGeom>
        </p:spPr>
        <p:txBody>
          <a:bodyPr vert="horz" lIns="0" tIns="0" rIns="0" bIns="0" rtlCol="0">
            <a:noAutofit/>
          </a:bodyPr>
          <a:lstStyle>
            <a:lvl1pPr marL="285750" indent="-285750" algn="l" defTabSz="914400" rtl="0" eaLnBrk="1" latinLnBrk="0" hangingPunct="1">
              <a:lnSpc>
                <a:spcPct val="100000"/>
              </a:lnSpc>
              <a:spcBef>
                <a:spcPts val="600"/>
              </a:spcBef>
              <a:buFont typeface="Wingdings" panose="05000000000000000000" pitchFamily="2" charset="2"/>
              <a:buChar char="§"/>
              <a:defRPr sz="1800" kern="1200">
                <a:solidFill>
                  <a:srgbClr val="363838"/>
                </a:solidFill>
                <a:latin typeface="Trebuchet MS" panose="020B0703020202090204" pitchFamily="34" charset="0"/>
                <a:ea typeface="+mn-ea"/>
                <a:cs typeface="+mn-cs"/>
              </a:defRPr>
            </a:lvl1pPr>
            <a:lvl2pPr marL="742950" indent="-285750" algn="l" defTabSz="914400" rtl="0" eaLnBrk="1" latinLnBrk="0" hangingPunct="1">
              <a:lnSpc>
                <a:spcPct val="100000"/>
              </a:lnSpc>
              <a:spcBef>
                <a:spcPts val="600"/>
              </a:spcBef>
              <a:buFont typeface="Wingdings" panose="05000000000000000000" pitchFamily="2" charset="2"/>
              <a:buChar char="§"/>
              <a:defRPr sz="1800" kern="1200">
                <a:solidFill>
                  <a:srgbClr val="363838"/>
                </a:solidFill>
                <a:latin typeface="Trebuchet MS" panose="020B0703020202090204" pitchFamily="34" charset="0"/>
                <a:ea typeface="+mn-ea"/>
                <a:cs typeface="+mn-cs"/>
              </a:defRPr>
            </a:lvl2pPr>
            <a:lvl3pPr marL="1200150" indent="-285750" algn="l" defTabSz="914400" rtl="0" eaLnBrk="1" latinLnBrk="0" hangingPunct="1">
              <a:lnSpc>
                <a:spcPct val="100000"/>
              </a:lnSpc>
              <a:spcBef>
                <a:spcPts val="600"/>
              </a:spcBef>
              <a:buFont typeface="Wingdings" panose="05000000000000000000" pitchFamily="2" charset="2"/>
              <a:buChar char="§"/>
              <a:defRPr sz="1800" kern="1200">
                <a:solidFill>
                  <a:srgbClr val="363838"/>
                </a:solidFill>
                <a:latin typeface="Trebuchet MS" panose="020B0703020202090204" pitchFamily="34" charset="0"/>
                <a:ea typeface="+mn-ea"/>
                <a:cs typeface="+mn-cs"/>
              </a:defRPr>
            </a:lvl3pPr>
            <a:lvl4pPr marL="1657350" indent="-285750" algn="l" defTabSz="914400" rtl="0" eaLnBrk="1" latinLnBrk="0" hangingPunct="1">
              <a:lnSpc>
                <a:spcPct val="100000"/>
              </a:lnSpc>
              <a:spcBef>
                <a:spcPts val="600"/>
              </a:spcBef>
              <a:buFont typeface="Wingdings" panose="05000000000000000000" pitchFamily="2" charset="2"/>
              <a:buChar char="§"/>
              <a:defRPr sz="1800" kern="1200">
                <a:solidFill>
                  <a:srgbClr val="363838"/>
                </a:solidFill>
                <a:latin typeface="Trebuchet MS" panose="020B0703020202090204" pitchFamily="34" charset="0"/>
                <a:ea typeface="+mn-ea"/>
                <a:cs typeface="+mn-cs"/>
              </a:defRPr>
            </a:lvl4pPr>
            <a:lvl5pPr marL="2114550" indent="-285750" algn="l" defTabSz="914400" rtl="0" eaLnBrk="1" latinLnBrk="0" hangingPunct="1">
              <a:lnSpc>
                <a:spcPct val="100000"/>
              </a:lnSpc>
              <a:spcBef>
                <a:spcPts val="600"/>
              </a:spcBef>
              <a:buFont typeface="Wingdings" panose="05000000000000000000" pitchFamily="2" charset="2"/>
              <a:buChar char="§"/>
              <a:defRPr sz="1800" kern="1200">
                <a:solidFill>
                  <a:srgbClr val="363838"/>
                </a:solidFill>
                <a:latin typeface="Trebuchet MS" panose="020B070302020209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dirty="0"/>
              <a:t>How to get ready for this stage?</a:t>
            </a:r>
          </a:p>
          <a:p>
            <a:pPr lvl="1"/>
            <a:r>
              <a:rPr lang="en-US" sz="2400" dirty="0"/>
              <a:t>Be available to have this discussion – typically takes about 30 minutes</a:t>
            </a:r>
          </a:p>
          <a:p>
            <a:pPr lvl="1"/>
            <a:r>
              <a:rPr lang="en-US" sz="2400" dirty="0"/>
              <a:t>Have Council minutes updated on the City's website.</a:t>
            </a:r>
          </a:p>
          <a:p>
            <a:pPr lvl="1"/>
            <a:r>
              <a:rPr lang="en-US" sz="2400" dirty="0"/>
              <a:t>Ensure internal control documents are up to date and gather any updates to procedures/policies.</a:t>
            </a:r>
          </a:p>
          <a:p>
            <a:pPr lvl="1"/>
            <a:r>
              <a:rPr lang="en-US" sz="2400" dirty="0"/>
              <a:t>Start compiling a draft SEFA (Schedule of Expenditures of Federal Awards), including CFDA/ALN numbers and recipients/subrecipients.</a:t>
            </a:r>
          </a:p>
          <a:p>
            <a:pPr lvl="2"/>
            <a:r>
              <a:rPr lang="en-US" sz="2400" dirty="0"/>
              <a:t>Cash basis – goes based on when disbursements are dated </a:t>
            </a:r>
          </a:p>
          <a:p>
            <a:pPr lvl="2"/>
            <a:r>
              <a:rPr lang="en-US" sz="2400" dirty="0"/>
              <a:t>Accrual basis – goes based on when work was performed. </a:t>
            </a:r>
          </a:p>
          <a:p>
            <a:pPr lvl="1"/>
            <a:r>
              <a:rPr lang="en-US" sz="2400" dirty="0"/>
              <a:t>Prepare Cash/Debt/Revenue confirmations to be sent by the auditor.</a:t>
            </a:r>
          </a:p>
          <a:p>
            <a:pPr lvl="1"/>
            <a:endParaRPr lang="en-US" dirty="0"/>
          </a:p>
          <a:p>
            <a:pPr lvl="1"/>
            <a:endParaRPr lang="en-US" sz="2400" dirty="0"/>
          </a:p>
        </p:txBody>
      </p:sp>
    </p:spTree>
    <p:extLst>
      <p:ext uri="{BB962C8B-B14F-4D97-AF65-F5344CB8AC3E}">
        <p14:creationId xmlns:p14="http://schemas.microsoft.com/office/powerpoint/2010/main" val="10697961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495B47-1F4C-2B6D-E180-072D678A65C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4285A8B-D5BB-D72A-9231-1F3DFAE526B0}"/>
              </a:ext>
            </a:extLst>
          </p:cNvPr>
          <p:cNvSpPr>
            <a:spLocks noGrp="1"/>
          </p:cNvSpPr>
          <p:nvPr>
            <p:ph type="title"/>
          </p:nvPr>
        </p:nvSpPr>
        <p:spPr/>
        <p:txBody>
          <a:bodyPr/>
          <a:lstStyle/>
          <a:p>
            <a:r>
              <a:rPr lang="en-US" dirty="0"/>
              <a:t>Internal Controls – Evaluating and Documenting</a:t>
            </a:r>
          </a:p>
        </p:txBody>
      </p:sp>
      <p:sp>
        <p:nvSpPr>
          <p:cNvPr id="4" name="Text Placeholder 3">
            <a:extLst>
              <a:ext uri="{FF2B5EF4-FFF2-40B4-BE49-F238E27FC236}">
                <a16:creationId xmlns:a16="http://schemas.microsoft.com/office/drawing/2014/main" id="{70B750E3-2372-CF81-18DD-30548E129098}"/>
              </a:ext>
            </a:extLst>
          </p:cNvPr>
          <p:cNvSpPr>
            <a:spLocks noGrp="1"/>
          </p:cNvSpPr>
          <p:nvPr>
            <p:ph type="body" sz="quarter" idx="13"/>
          </p:nvPr>
        </p:nvSpPr>
        <p:spPr/>
        <p:txBody>
          <a:bodyPr/>
          <a:lstStyle/>
          <a:p>
            <a:endParaRPr lang="en-US" dirty="0"/>
          </a:p>
        </p:txBody>
      </p:sp>
      <p:sp>
        <p:nvSpPr>
          <p:cNvPr id="8" name="Content Placeholder 1">
            <a:extLst>
              <a:ext uri="{FF2B5EF4-FFF2-40B4-BE49-F238E27FC236}">
                <a16:creationId xmlns:a16="http://schemas.microsoft.com/office/drawing/2014/main" id="{83CB80E4-FF9B-B6C1-3B43-FBEBF3A83AF6}"/>
              </a:ext>
            </a:extLst>
          </p:cNvPr>
          <p:cNvSpPr txBox="1">
            <a:spLocks/>
          </p:cNvSpPr>
          <p:nvPr/>
        </p:nvSpPr>
        <p:spPr>
          <a:xfrm>
            <a:off x="685798" y="1405634"/>
            <a:ext cx="10820399" cy="4519486"/>
          </a:xfrm>
          <a:prstGeom prst="rect">
            <a:avLst/>
          </a:prstGeom>
        </p:spPr>
        <p:txBody>
          <a:bodyPr vert="horz" lIns="0" tIns="0" rIns="0" bIns="0" rtlCol="0">
            <a:noAutofit/>
          </a:bodyPr>
          <a:lstStyle>
            <a:lvl1pPr marL="285750" indent="-285750" algn="l" defTabSz="914400" rtl="0" eaLnBrk="1" latinLnBrk="0" hangingPunct="1">
              <a:lnSpc>
                <a:spcPct val="100000"/>
              </a:lnSpc>
              <a:spcBef>
                <a:spcPts val="600"/>
              </a:spcBef>
              <a:buFont typeface="Wingdings" panose="05000000000000000000" pitchFamily="2" charset="2"/>
              <a:buChar char="§"/>
              <a:defRPr sz="1800" kern="1200">
                <a:solidFill>
                  <a:srgbClr val="363838"/>
                </a:solidFill>
                <a:latin typeface="Trebuchet MS" panose="020B0703020202090204" pitchFamily="34" charset="0"/>
                <a:ea typeface="+mn-ea"/>
                <a:cs typeface="+mn-cs"/>
              </a:defRPr>
            </a:lvl1pPr>
            <a:lvl2pPr marL="742950" indent="-285750" algn="l" defTabSz="914400" rtl="0" eaLnBrk="1" latinLnBrk="0" hangingPunct="1">
              <a:lnSpc>
                <a:spcPct val="100000"/>
              </a:lnSpc>
              <a:spcBef>
                <a:spcPts val="600"/>
              </a:spcBef>
              <a:buFont typeface="Wingdings" panose="05000000000000000000" pitchFamily="2" charset="2"/>
              <a:buChar char="§"/>
              <a:defRPr sz="1800" kern="1200">
                <a:solidFill>
                  <a:srgbClr val="363838"/>
                </a:solidFill>
                <a:latin typeface="Trebuchet MS" panose="020B0703020202090204" pitchFamily="34" charset="0"/>
                <a:ea typeface="+mn-ea"/>
                <a:cs typeface="+mn-cs"/>
              </a:defRPr>
            </a:lvl2pPr>
            <a:lvl3pPr marL="1200150" indent="-285750" algn="l" defTabSz="914400" rtl="0" eaLnBrk="1" latinLnBrk="0" hangingPunct="1">
              <a:lnSpc>
                <a:spcPct val="100000"/>
              </a:lnSpc>
              <a:spcBef>
                <a:spcPts val="600"/>
              </a:spcBef>
              <a:buFont typeface="Wingdings" panose="05000000000000000000" pitchFamily="2" charset="2"/>
              <a:buChar char="§"/>
              <a:defRPr sz="1800" kern="1200">
                <a:solidFill>
                  <a:srgbClr val="363838"/>
                </a:solidFill>
                <a:latin typeface="Trebuchet MS" panose="020B0703020202090204" pitchFamily="34" charset="0"/>
                <a:ea typeface="+mn-ea"/>
                <a:cs typeface="+mn-cs"/>
              </a:defRPr>
            </a:lvl3pPr>
            <a:lvl4pPr marL="1657350" indent="-285750" algn="l" defTabSz="914400" rtl="0" eaLnBrk="1" latinLnBrk="0" hangingPunct="1">
              <a:lnSpc>
                <a:spcPct val="100000"/>
              </a:lnSpc>
              <a:spcBef>
                <a:spcPts val="600"/>
              </a:spcBef>
              <a:buFont typeface="Wingdings" panose="05000000000000000000" pitchFamily="2" charset="2"/>
              <a:buChar char="§"/>
              <a:defRPr sz="1800" kern="1200">
                <a:solidFill>
                  <a:srgbClr val="363838"/>
                </a:solidFill>
                <a:latin typeface="Trebuchet MS" panose="020B0703020202090204" pitchFamily="34" charset="0"/>
                <a:ea typeface="+mn-ea"/>
                <a:cs typeface="+mn-cs"/>
              </a:defRPr>
            </a:lvl4pPr>
            <a:lvl5pPr marL="2114550" indent="-285750" algn="l" defTabSz="914400" rtl="0" eaLnBrk="1" latinLnBrk="0" hangingPunct="1">
              <a:lnSpc>
                <a:spcPct val="100000"/>
              </a:lnSpc>
              <a:spcBef>
                <a:spcPts val="600"/>
              </a:spcBef>
              <a:buFont typeface="Wingdings" panose="05000000000000000000" pitchFamily="2" charset="2"/>
              <a:buChar char="§"/>
              <a:defRPr sz="1800" kern="1200">
                <a:solidFill>
                  <a:srgbClr val="363838"/>
                </a:solidFill>
                <a:latin typeface="Trebuchet MS" panose="020B070302020209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This is a good process to identify gaps in internal controls and evaluate where controls could be strengthened </a:t>
            </a:r>
          </a:p>
          <a:p>
            <a:r>
              <a:rPr lang="en-US" dirty="0"/>
              <a:t>Document who is preparing and reviewing each of the major functions – disbursements, receipts, payroll, journal entries, utility billing, bank reconciliations, etc. – I typically phrase the question – if this process goes wrong through fraud or error – how will it be caught and how timely will that be?</a:t>
            </a:r>
          </a:p>
          <a:p>
            <a:r>
              <a:rPr lang="en-US" dirty="0"/>
              <a:t>Internal controls are a cost vs benefit decision – limited by external funding considerations as well as ensuring the City processes run smoothly and efficiently.</a:t>
            </a:r>
          </a:p>
          <a:p>
            <a:r>
              <a:rPr lang="en-US" dirty="0"/>
              <a:t>Below are some internal control examples for many of the significant processes a City may have. </a:t>
            </a:r>
          </a:p>
          <a:p>
            <a:pPr lvl="1"/>
            <a:endParaRPr lang="en-US" dirty="0"/>
          </a:p>
          <a:p>
            <a:pPr lvl="1"/>
            <a:endParaRPr lang="en-US" sz="2400" dirty="0"/>
          </a:p>
        </p:txBody>
      </p:sp>
      <p:pic>
        <p:nvPicPr>
          <p:cNvPr id="5" name="Picture 4">
            <a:extLst>
              <a:ext uri="{FF2B5EF4-FFF2-40B4-BE49-F238E27FC236}">
                <a16:creationId xmlns:a16="http://schemas.microsoft.com/office/drawing/2014/main" id="{7C8B11B7-F321-7F1F-2B1C-C3448B43AB95}"/>
              </a:ext>
            </a:extLst>
          </p:cNvPr>
          <p:cNvPicPr>
            <a:picLocks noChangeAspect="1"/>
          </p:cNvPicPr>
          <p:nvPr/>
        </p:nvPicPr>
        <p:blipFill>
          <a:blip r:embed="rId3"/>
          <a:stretch>
            <a:fillRect/>
          </a:stretch>
        </p:blipFill>
        <p:spPr>
          <a:xfrm>
            <a:off x="2693372" y="3817494"/>
            <a:ext cx="6805250" cy="2911092"/>
          </a:xfrm>
          <a:prstGeom prst="rect">
            <a:avLst/>
          </a:prstGeom>
        </p:spPr>
      </p:pic>
    </p:spTree>
    <p:extLst>
      <p:ext uri="{BB962C8B-B14F-4D97-AF65-F5344CB8AC3E}">
        <p14:creationId xmlns:p14="http://schemas.microsoft.com/office/powerpoint/2010/main" val="22149583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847642-441E-92F3-2DE5-35F1B1A74792}"/>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F4195B9B-B75A-D85E-A1C8-28FC743155BB}"/>
              </a:ext>
            </a:extLst>
          </p:cNvPr>
          <p:cNvSpPr>
            <a:spLocks noGrp="1"/>
          </p:cNvSpPr>
          <p:nvPr>
            <p:ph type="body" sz="quarter" idx="13"/>
          </p:nvPr>
        </p:nvSpPr>
        <p:spPr/>
        <p:txBody>
          <a:bodyPr/>
          <a:lstStyle/>
          <a:p>
            <a:endParaRPr lang="en-US" dirty="0"/>
          </a:p>
        </p:txBody>
      </p:sp>
      <p:pic>
        <p:nvPicPr>
          <p:cNvPr id="6" name="Picture 5">
            <a:extLst>
              <a:ext uri="{FF2B5EF4-FFF2-40B4-BE49-F238E27FC236}">
                <a16:creationId xmlns:a16="http://schemas.microsoft.com/office/drawing/2014/main" id="{2C828E4E-C4BA-1F37-6DD3-D401DA9ADA58}"/>
              </a:ext>
            </a:extLst>
          </p:cNvPr>
          <p:cNvPicPr>
            <a:picLocks noChangeAspect="1"/>
          </p:cNvPicPr>
          <p:nvPr/>
        </p:nvPicPr>
        <p:blipFill>
          <a:blip r:embed="rId3"/>
          <a:stretch>
            <a:fillRect/>
          </a:stretch>
        </p:blipFill>
        <p:spPr>
          <a:xfrm>
            <a:off x="-1" y="857"/>
            <a:ext cx="12192000" cy="6857143"/>
          </a:xfrm>
          <a:prstGeom prst="rect">
            <a:avLst/>
          </a:prstGeom>
        </p:spPr>
      </p:pic>
    </p:spTree>
    <p:extLst>
      <p:ext uri="{BB962C8B-B14F-4D97-AF65-F5344CB8AC3E}">
        <p14:creationId xmlns:p14="http://schemas.microsoft.com/office/powerpoint/2010/main" val="28085981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799" y="1313960"/>
            <a:ext cx="10820399" cy="5000000"/>
          </a:xfrm>
        </p:spPr>
        <p:txBody>
          <a:bodyPr wrap="square"/>
          <a:lstStyle/>
          <a:p>
            <a:pPr>
              <a:spcAft>
                <a:spcPts val="600"/>
              </a:spcAft>
            </a:pPr>
            <a:r>
              <a:rPr sz="2000" b="1" dirty="0"/>
              <a:t>The City: </a:t>
            </a:r>
            <a:r>
              <a:rPr sz="2000" dirty="0"/>
              <a:t>about 1,200 residents, a City Clerk, one part-time Deputy Clerk who also runs the utility office, a part-time Mayor and five Council members.</a:t>
            </a:r>
          </a:p>
          <a:p>
            <a:pPr>
              <a:spcAft>
                <a:spcPts val="600"/>
              </a:spcAft>
            </a:pPr>
            <a:r>
              <a:rPr sz="2000" b="1" dirty="0"/>
              <a:t>No finance director, no internal auditor. </a:t>
            </a:r>
            <a:r>
              <a:rPr sz="2000" dirty="0"/>
              <a:t>The Clerk handles most of the accounting</a:t>
            </a:r>
            <a:r>
              <a:rPr lang="en-US" sz="2000" dirty="0"/>
              <a:t> as well as running payroll, accounts payable and utility billing</a:t>
            </a:r>
            <a:r>
              <a:rPr sz="2000" dirty="0"/>
              <a:t>.</a:t>
            </a:r>
          </a:p>
          <a:p>
            <a:pPr>
              <a:spcAft>
                <a:spcPts val="600"/>
              </a:spcAft>
            </a:pPr>
            <a:r>
              <a:rPr sz="2000" b="1" dirty="0"/>
              <a:t>Three processes to walk through: </a:t>
            </a:r>
            <a:r>
              <a:rPr sz="2000" dirty="0"/>
              <a:t>Receipting, Utility Billing and Journal Entries</a:t>
            </a:r>
            <a:r>
              <a:rPr lang="en-US" sz="2000" dirty="0"/>
              <a:t>- There are many more processes than these but gives you a feel for what auditors are looking at.</a:t>
            </a:r>
            <a:endParaRPr sz="2000" dirty="0"/>
          </a:p>
          <a:p>
            <a:pPr>
              <a:spcAft>
                <a:spcPts val="600"/>
              </a:spcAft>
            </a:pPr>
            <a:r>
              <a:rPr sz="2000" b="1" dirty="0"/>
              <a:t>For each one, ask: </a:t>
            </a:r>
            <a:r>
              <a:rPr sz="2000" dirty="0"/>
              <a:t>who does what, what could go wrong, and what can this City do about it with the people it has?</a:t>
            </a:r>
          </a:p>
        </p:txBody>
      </p:sp>
      <p:sp>
        <p:nvSpPr>
          <p:cNvPr id="3" name="Title 2"/>
          <p:cNvSpPr>
            <a:spLocks noGrp="1"/>
          </p:cNvSpPr>
          <p:nvPr>
            <p:ph type="title"/>
          </p:nvPr>
        </p:nvSpPr>
        <p:spPr/>
        <p:txBody>
          <a:bodyPr/>
          <a:lstStyle/>
          <a:p>
            <a:r>
              <a:t>Small Office Scenario – Meet the City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798" y="1039640"/>
            <a:ext cx="10820399" cy="5000000"/>
          </a:xfrm>
        </p:spPr>
        <p:txBody>
          <a:bodyPr wrap="square"/>
          <a:lstStyle/>
          <a:p>
            <a:pPr>
              <a:spcAft>
                <a:spcPts val="600"/>
              </a:spcAft>
            </a:pPr>
            <a:r>
              <a:rPr sz="2000" b="1" dirty="0"/>
              <a:t>Today: </a:t>
            </a:r>
            <a:r>
              <a:rPr sz="2000" dirty="0"/>
              <a:t>The Deputy Clerk takes payments at the counter, issues receipts, prepares the deposit and posts to the system. The Clerk takes payments when the Deputy is out and also does the bank reconciliation.</a:t>
            </a:r>
          </a:p>
          <a:p>
            <a:pPr>
              <a:spcAft>
                <a:spcPts val="600"/>
              </a:spcAft>
            </a:pPr>
            <a:r>
              <a:rPr sz="2000" b="1" dirty="0"/>
              <a:t>What could go wrong: </a:t>
            </a:r>
            <a:r>
              <a:rPr sz="2000" dirty="0"/>
              <a:t>A payment is taken, the receipt is voided or never entered, and the cash disappears. No one would see it.</a:t>
            </a:r>
          </a:p>
          <a:p>
            <a:pPr>
              <a:spcAft>
                <a:spcPts val="600"/>
              </a:spcAft>
            </a:pPr>
            <a:r>
              <a:rPr sz="1700" b="1" dirty="0"/>
              <a:t>What this City can do: </a:t>
            </a:r>
          </a:p>
          <a:p>
            <a:pPr lvl="1">
              <a:spcAft>
                <a:spcPts val="600"/>
              </a:spcAft>
            </a:pPr>
            <a:r>
              <a:rPr sz="1500" dirty="0"/>
              <a:t>Use system-generated, numbered receipts and review the void and adjustment report each month</a:t>
            </a:r>
          </a:p>
          <a:p>
            <a:pPr lvl="1">
              <a:spcAft>
                <a:spcPts val="600"/>
              </a:spcAft>
            </a:pPr>
            <a:r>
              <a:rPr sz="1500" dirty="0"/>
              <a:t>Have someone other than the preparer take the deposit to the bank</a:t>
            </a:r>
          </a:p>
          <a:p>
            <a:pPr lvl="1">
              <a:spcAft>
                <a:spcPts val="600"/>
              </a:spcAft>
            </a:pPr>
            <a:r>
              <a:rPr sz="1500" dirty="0"/>
              <a:t>Mayor</a:t>
            </a:r>
            <a:r>
              <a:rPr lang="en-US" sz="1500" dirty="0"/>
              <a:t>, </a:t>
            </a:r>
            <a:r>
              <a:rPr sz="1500" dirty="0"/>
              <a:t>a Council member </a:t>
            </a:r>
            <a:r>
              <a:rPr lang="en-US" sz="1500" dirty="0"/>
              <a:t>or someone else independent of the process </a:t>
            </a:r>
            <a:r>
              <a:rPr sz="1500" dirty="0"/>
              <a:t>compare receipts, deposit slips and the bank statement monthly</a:t>
            </a:r>
            <a:endParaRPr lang="en-US" sz="1500" dirty="0"/>
          </a:p>
          <a:p>
            <a:pPr>
              <a:spcAft>
                <a:spcPts val="400"/>
              </a:spcAft>
            </a:pPr>
            <a:r>
              <a:rPr lang="en-US" sz="1700" b="1" dirty="0"/>
              <a:t>How it would be caught: </a:t>
            </a:r>
          </a:p>
          <a:p>
            <a:pPr lvl="1">
              <a:spcAft>
                <a:spcPts val="400"/>
              </a:spcAft>
            </a:pPr>
            <a:r>
              <a:rPr lang="en-US" sz="1500" dirty="0"/>
              <a:t>Receipt report does not agree to deposits or the bank statement</a:t>
            </a:r>
          </a:p>
          <a:p>
            <a:pPr lvl="1">
              <a:spcAft>
                <a:spcPts val="400"/>
              </a:spcAft>
            </a:pPr>
            <a:r>
              <a:rPr lang="en-US" sz="1500" dirty="0"/>
              <a:t>Void and adjustment report shows unexplained voids or a pattern tied to one person</a:t>
            </a:r>
          </a:p>
          <a:p>
            <a:pPr lvl="1">
              <a:spcAft>
                <a:spcPts val="400"/>
              </a:spcAft>
            </a:pPr>
            <a:r>
              <a:rPr lang="en-US" sz="1500" dirty="0"/>
              <a:t>A resident has a receipt for a payment that is not in the system</a:t>
            </a:r>
          </a:p>
          <a:p>
            <a:pPr lvl="1">
              <a:spcAft>
                <a:spcPts val="400"/>
              </a:spcAft>
            </a:pPr>
            <a:r>
              <a:rPr lang="en-US" sz="1500" dirty="0"/>
              <a:t>Someone covering during a vacation notices missing or unusual items</a:t>
            </a:r>
          </a:p>
          <a:p>
            <a:pPr lvl="1">
              <a:spcAft>
                <a:spcPts val="600"/>
              </a:spcAft>
            </a:pPr>
            <a:endParaRPr lang="en-US" sz="1800" dirty="0"/>
          </a:p>
          <a:p>
            <a:pPr marL="457200" lvl="1" indent="0">
              <a:spcAft>
                <a:spcPts val="600"/>
              </a:spcAft>
              <a:buNone/>
            </a:pPr>
            <a:endParaRPr lang="en-US" dirty="0"/>
          </a:p>
        </p:txBody>
      </p:sp>
      <p:sp>
        <p:nvSpPr>
          <p:cNvPr id="3" name="Title 2"/>
          <p:cNvSpPr>
            <a:spLocks noGrp="1"/>
          </p:cNvSpPr>
          <p:nvPr>
            <p:ph type="title"/>
          </p:nvPr>
        </p:nvSpPr>
        <p:spPr>
          <a:xfrm>
            <a:off x="685799" y="245051"/>
            <a:ext cx="10820399" cy="597977"/>
          </a:xfrm>
        </p:spPr>
        <p:txBody>
          <a:bodyPr/>
          <a:lstStyle/>
          <a:p>
            <a:r>
              <a:rPr dirty="0"/>
              <a:t>Scenario 1 – Receipting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799" y="1313960"/>
            <a:ext cx="10820399" cy="5000000"/>
          </a:xfrm>
        </p:spPr>
        <p:txBody>
          <a:bodyPr wrap="square"/>
          <a:lstStyle/>
          <a:p>
            <a:pPr>
              <a:spcAft>
                <a:spcPts val="600"/>
              </a:spcAft>
            </a:pPr>
            <a:r>
              <a:rPr sz="2000" b="1" dirty="0"/>
              <a:t>Today: </a:t>
            </a:r>
            <a:r>
              <a:rPr sz="2000" dirty="0"/>
              <a:t>The utility clerk enters meter reads, runs the bills, collects payments and can adjust or write off customer accounts.</a:t>
            </a:r>
          </a:p>
          <a:p>
            <a:pPr>
              <a:spcAft>
                <a:spcPts val="600"/>
              </a:spcAft>
            </a:pPr>
            <a:r>
              <a:rPr sz="2000" b="1" dirty="0"/>
              <a:t>What could go wrong: </a:t>
            </a:r>
            <a:r>
              <a:rPr sz="2000" dirty="0"/>
              <a:t>A balance is adjusted or written off for </a:t>
            </a:r>
            <a:r>
              <a:rPr lang="en-US" sz="2000" dirty="0"/>
              <a:t>their personal account, a</a:t>
            </a:r>
            <a:r>
              <a:rPr sz="2000" dirty="0"/>
              <a:t> friend or family member, or a payment is pocketed and the account marked paid.</a:t>
            </a:r>
          </a:p>
          <a:p>
            <a:pPr>
              <a:spcAft>
                <a:spcPts val="600"/>
              </a:spcAft>
            </a:pPr>
            <a:r>
              <a:rPr sz="1700" b="1" dirty="0"/>
              <a:t>What this City can do: </a:t>
            </a:r>
          </a:p>
          <a:p>
            <a:pPr lvl="1">
              <a:spcAft>
                <a:spcPts val="600"/>
              </a:spcAft>
            </a:pPr>
            <a:r>
              <a:rPr sz="1500" dirty="0"/>
              <a:t>Require written approval from someone else for adjustments, credits and write-offs</a:t>
            </a:r>
          </a:p>
          <a:p>
            <a:pPr lvl="1">
              <a:spcAft>
                <a:spcPts val="600"/>
              </a:spcAft>
            </a:pPr>
            <a:r>
              <a:rPr sz="1500" dirty="0"/>
              <a:t>Council reviews the monthly adjustment report and the delinquent list</a:t>
            </a:r>
          </a:p>
          <a:p>
            <a:pPr lvl="1">
              <a:spcAft>
                <a:spcPts val="600"/>
              </a:spcAft>
            </a:pPr>
            <a:r>
              <a:rPr sz="1500" dirty="0"/>
              <a:t>Compare the billing register to revenue in the ledger; compare gallons pumped to gallons billed</a:t>
            </a:r>
          </a:p>
          <a:p>
            <a:pPr lvl="1">
              <a:spcAft>
                <a:spcPts val="600"/>
              </a:spcAft>
            </a:pPr>
            <a:r>
              <a:rPr sz="1500" dirty="0"/>
              <a:t>Limit system access so the utility clerk cannot change rates or delete entries</a:t>
            </a:r>
            <a:endParaRPr lang="en-US" sz="1500" dirty="0"/>
          </a:p>
          <a:p>
            <a:pPr>
              <a:spcAft>
                <a:spcPts val="400"/>
              </a:spcAft>
            </a:pPr>
            <a:r>
              <a:rPr lang="en-US" sz="1700" b="1" dirty="0"/>
              <a:t>How it would be caught: </a:t>
            </a:r>
          </a:p>
          <a:p>
            <a:pPr lvl="1">
              <a:spcAft>
                <a:spcPts val="400"/>
              </a:spcAft>
            </a:pPr>
            <a:r>
              <a:rPr lang="en-US" sz="1500" dirty="0"/>
              <a:t>Adjustment report shows repeated or unusual adjustments on the same accounts</a:t>
            </a:r>
          </a:p>
          <a:p>
            <a:pPr lvl="1">
              <a:spcAft>
                <a:spcPts val="400"/>
              </a:spcAft>
            </a:pPr>
            <a:r>
              <a:rPr lang="en-US" sz="1500" dirty="0"/>
              <a:t>Gallons pumped versus billed gap grows, or billing does not tie to revenue</a:t>
            </a:r>
          </a:p>
          <a:p>
            <a:pPr lvl="1">
              <a:spcAft>
                <a:spcPts val="400"/>
              </a:spcAft>
            </a:pPr>
            <a:r>
              <a:rPr lang="en-US" sz="1500" dirty="0"/>
              <a:t>A customer who paid receives a delinquent or shutoff notice</a:t>
            </a:r>
          </a:p>
          <a:p>
            <a:pPr lvl="1">
              <a:spcAft>
                <a:spcPts val="600"/>
              </a:spcAft>
            </a:pPr>
            <a:endParaRPr sz="1800" dirty="0"/>
          </a:p>
        </p:txBody>
      </p:sp>
      <p:sp>
        <p:nvSpPr>
          <p:cNvPr id="3" name="Title 2"/>
          <p:cNvSpPr>
            <a:spLocks noGrp="1"/>
          </p:cNvSpPr>
          <p:nvPr>
            <p:ph type="title"/>
          </p:nvPr>
        </p:nvSpPr>
        <p:spPr/>
        <p:txBody>
          <a:bodyPr/>
          <a:lstStyle/>
          <a:p>
            <a:r>
              <a:t>Scenario 2 – Utility Billing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799" y="1313960"/>
            <a:ext cx="10820399" cy="5000000"/>
          </a:xfrm>
        </p:spPr>
        <p:txBody>
          <a:bodyPr wrap="square"/>
          <a:lstStyle/>
          <a:p>
            <a:pPr>
              <a:spcAft>
                <a:spcPts val="600"/>
              </a:spcAft>
            </a:pPr>
            <a:r>
              <a:rPr sz="2000" b="1" dirty="0"/>
              <a:t>Today: </a:t>
            </a:r>
            <a:r>
              <a:rPr sz="2000" dirty="0"/>
              <a:t>The Clerk prepares and posts every journal entry, including year-end adjustments, and has full access to the accounting system, including closed periods.</a:t>
            </a:r>
          </a:p>
          <a:p>
            <a:pPr>
              <a:spcAft>
                <a:spcPts val="600"/>
              </a:spcAft>
            </a:pPr>
            <a:r>
              <a:rPr sz="2000" b="1" dirty="0"/>
              <a:t>What could go wrong: </a:t>
            </a:r>
            <a:r>
              <a:rPr sz="2000" dirty="0"/>
              <a:t>An entry hides an error or a theft, or an unsupported entry changes the financial statements without anyone seeing it.</a:t>
            </a:r>
          </a:p>
          <a:p>
            <a:pPr>
              <a:spcAft>
                <a:spcPts val="600"/>
              </a:spcAft>
            </a:pPr>
            <a:r>
              <a:rPr sz="1700" b="1" dirty="0"/>
              <a:t>What this City can do: </a:t>
            </a:r>
          </a:p>
          <a:p>
            <a:pPr lvl="1">
              <a:spcAft>
                <a:spcPts val="600"/>
              </a:spcAft>
            </a:pPr>
            <a:r>
              <a:rPr sz="1500" dirty="0"/>
              <a:t>Another person reviews the monthly journal entry report against support and initials it</a:t>
            </a:r>
          </a:p>
          <a:p>
            <a:pPr lvl="1">
              <a:spcAft>
                <a:spcPts val="600"/>
              </a:spcAft>
            </a:pPr>
            <a:r>
              <a:rPr sz="1500" dirty="0"/>
              <a:t>Attach or reference support for every entry</a:t>
            </a:r>
          </a:p>
          <a:p>
            <a:pPr lvl="1">
              <a:spcAft>
                <a:spcPts val="600"/>
              </a:spcAft>
            </a:pPr>
            <a:r>
              <a:rPr sz="1500" dirty="0"/>
              <a:t>Lock closed periods and limit who can post</a:t>
            </a:r>
          </a:p>
          <a:p>
            <a:pPr lvl="1">
              <a:spcAft>
                <a:spcPts val="600"/>
              </a:spcAft>
            </a:pPr>
            <a:r>
              <a:rPr sz="1500" dirty="0"/>
              <a:t>Pay extra attention to unusual, round-dollar and year-end entries</a:t>
            </a:r>
            <a:endParaRPr lang="en-US" sz="1500" dirty="0"/>
          </a:p>
          <a:p>
            <a:pPr>
              <a:spcAft>
                <a:spcPts val="400"/>
              </a:spcAft>
            </a:pPr>
            <a:r>
              <a:rPr lang="en-US" sz="1700" b="1" dirty="0"/>
              <a:t>How it would be caught: </a:t>
            </a:r>
          </a:p>
          <a:p>
            <a:pPr lvl="1">
              <a:spcAft>
                <a:spcPts val="400"/>
              </a:spcAft>
            </a:pPr>
            <a:r>
              <a:rPr lang="en-US" sz="1500" dirty="0"/>
              <a:t>Reviewer asks for support on an entry and there is none</a:t>
            </a:r>
          </a:p>
          <a:p>
            <a:pPr lvl="1">
              <a:spcAft>
                <a:spcPts val="400"/>
              </a:spcAft>
            </a:pPr>
            <a:r>
              <a:rPr lang="en-US" sz="1500" dirty="0"/>
              <a:t>Entry report shows odd accounts, round dollars, or entries posted after close</a:t>
            </a:r>
          </a:p>
          <a:p>
            <a:pPr lvl="1">
              <a:spcAft>
                <a:spcPts val="400"/>
              </a:spcAft>
            </a:pPr>
            <a:r>
              <a:rPr lang="en-US" sz="1500" dirty="0"/>
              <a:t>Subledgers or the bank reconciliation no longer agree to the ledger</a:t>
            </a:r>
          </a:p>
          <a:p>
            <a:pPr lvl="1">
              <a:spcAft>
                <a:spcPts val="400"/>
              </a:spcAft>
            </a:pPr>
            <a:r>
              <a:rPr lang="en-US" sz="1500" dirty="0"/>
              <a:t>Auditor tests manual entries during fieldwork</a:t>
            </a:r>
          </a:p>
          <a:p>
            <a:pPr lvl="1">
              <a:spcAft>
                <a:spcPts val="600"/>
              </a:spcAft>
            </a:pPr>
            <a:endParaRPr sz="1800" dirty="0"/>
          </a:p>
        </p:txBody>
      </p:sp>
      <p:sp>
        <p:nvSpPr>
          <p:cNvPr id="3" name="Title 2"/>
          <p:cNvSpPr>
            <a:spLocks noGrp="1"/>
          </p:cNvSpPr>
          <p:nvPr>
            <p:ph type="title"/>
          </p:nvPr>
        </p:nvSpPr>
        <p:spPr/>
        <p:txBody>
          <a:bodyPr/>
          <a:lstStyle/>
          <a:p>
            <a:r>
              <a:t>Scenario 3 – Journal Entries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799" y="1313960"/>
            <a:ext cx="10820399" cy="5000000"/>
          </a:xfrm>
        </p:spPr>
        <p:txBody>
          <a:bodyPr wrap="square"/>
          <a:lstStyle/>
          <a:p>
            <a:pPr>
              <a:spcAft>
                <a:spcPts val="600"/>
              </a:spcAft>
            </a:pPr>
            <a:r>
              <a:rPr sz="2000" b="1" dirty="0"/>
              <a:t>1. Separate what you can. </a:t>
            </a:r>
            <a:r>
              <a:rPr sz="2000" dirty="0"/>
              <a:t>Even a small change, like a different person opening the mail or taking the deposit, helps.</a:t>
            </a:r>
          </a:p>
          <a:p>
            <a:pPr>
              <a:spcAft>
                <a:spcPts val="600"/>
              </a:spcAft>
            </a:pPr>
            <a:r>
              <a:rPr sz="2000" b="1" dirty="0"/>
              <a:t>2. Add independent review. </a:t>
            </a:r>
            <a:r>
              <a:rPr sz="2000" dirty="0"/>
              <a:t>Someone outside the function, such as the Mayor or a Council member, reviews key reports each month.</a:t>
            </a:r>
          </a:p>
          <a:p>
            <a:pPr>
              <a:spcAft>
                <a:spcPts val="600"/>
              </a:spcAft>
            </a:pPr>
            <a:r>
              <a:rPr sz="2000" b="1" dirty="0"/>
              <a:t>3. Document the review. </a:t>
            </a:r>
            <a:r>
              <a:rPr sz="2000" dirty="0"/>
              <a:t>Initial and date it, or note it in the Council minutes. </a:t>
            </a:r>
            <a:r>
              <a:rPr lang="en-US" sz="2000" dirty="0"/>
              <a:t>If it wasn’t documented, then it wasn’t done. </a:t>
            </a:r>
            <a:endParaRPr sz="2000" dirty="0"/>
          </a:p>
          <a:p>
            <a:pPr>
              <a:spcAft>
                <a:spcPts val="600"/>
              </a:spcAft>
            </a:pPr>
            <a:r>
              <a:rPr sz="2000" b="1" dirty="0"/>
              <a:t>4. Limit system access. </a:t>
            </a:r>
            <a:r>
              <a:rPr sz="2000" dirty="0"/>
              <a:t>Know who can edit, delete and post, and reopen closed periods.</a:t>
            </a:r>
          </a:p>
          <a:p>
            <a:pPr>
              <a:spcAft>
                <a:spcPts val="600"/>
              </a:spcAft>
            </a:pPr>
            <a:r>
              <a:rPr sz="2000" dirty="0"/>
              <a:t>These steps reduce risk. Your auditor may still report limited segregation, and that is common in small Cities.</a:t>
            </a:r>
          </a:p>
        </p:txBody>
      </p:sp>
      <p:sp>
        <p:nvSpPr>
          <p:cNvPr id="3" name="Title 2"/>
          <p:cNvSpPr>
            <a:spLocks noGrp="1"/>
          </p:cNvSpPr>
          <p:nvPr>
            <p:ph type="title"/>
          </p:nvPr>
        </p:nvSpPr>
        <p:spPr/>
        <p:txBody>
          <a:bodyPr/>
          <a:lstStyle/>
          <a:p>
            <a:r>
              <a:t>Takeaway – Short on Staff?</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310D41-FA84-066B-C83E-EF71D105F0F6}"/>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2C5CBB9-E47D-2309-6A0A-F4F046E4F727}"/>
              </a:ext>
            </a:extLst>
          </p:cNvPr>
          <p:cNvSpPr>
            <a:spLocks noGrp="1"/>
          </p:cNvSpPr>
          <p:nvPr>
            <p:ph idx="1"/>
          </p:nvPr>
        </p:nvSpPr>
        <p:spPr>
          <a:xfrm>
            <a:off x="685799" y="1115568"/>
            <a:ext cx="10820399" cy="5544040"/>
          </a:xfrm>
        </p:spPr>
        <p:txBody>
          <a:bodyPr/>
          <a:lstStyle/>
          <a:p>
            <a:r>
              <a:rPr lang="en-US" sz="2400" dirty="0"/>
              <a:t>Can take place on site or remotely depending on preference and negotiation with the audit firm. Typically, will take from two days to a week.</a:t>
            </a:r>
          </a:p>
          <a:p>
            <a:pPr lvl="1"/>
            <a:r>
              <a:rPr lang="en-US" sz="2400" dirty="0"/>
              <a:t>If onsite, the audit team will need a Wi-Fi connection and outlets.</a:t>
            </a:r>
          </a:p>
          <a:p>
            <a:r>
              <a:rPr lang="en-US" sz="2400" dirty="0"/>
              <a:t>Fraud Interviews – typically conducted with the City Clerk/Finance Director, City Manager/Administrator and potentially Council members and others. Some firms use questionnaires rather than inquiries.</a:t>
            </a:r>
          </a:p>
          <a:p>
            <a:r>
              <a:rPr lang="en-US" sz="2400" dirty="0"/>
              <a:t>This is when the majority of the testwork is completed by staff</a:t>
            </a:r>
          </a:p>
          <a:p>
            <a:pPr lvl="1"/>
            <a:r>
              <a:rPr lang="en-US" sz="2400" dirty="0"/>
              <a:t>Samples and related support are reviewed</a:t>
            </a:r>
          </a:p>
          <a:p>
            <a:pPr lvl="1"/>
            <a:r>
              <a:rPr lang="en-US" sz="2400" dirty="0"/>
              <a:t>Analytical procedures are performed </a:t>
            </a:r>
          </a:p>
          <a:p>
            <a:pPr lvl="1"/>
            <a:r>
              <a:rPr lang="en-US" sz="2400" dirty="0"/>
              <a:t>Internal controls walk throughs are performed</a:t>
            </a:r>
          </a:p>
          <a:p>
            <a:pPr lvl="1"/>
            <a:r>
              <a:rPr lang="en-US" sz="2400" dirty="0"/>
              <a:t>Office of the State Auditor’s Legal Compliance questionnaires are completed</a:t>
            </a:r>
          </a:p>
          <a:p>
            <a:pPr lvl="1"/>
            <a:r>
              <a:rPr lang="en-US" sz="2400" dirty="0"/>
              <a:t>Lots of inquiry</a:t>
            </a:r>
          </a:p>
          <a:p>
            <a:pPr marL="457200" lvl="1" indent="0">
              <a:buNone/>
            </a:pPr>
            <a:endParaRPr lang="en-US" sz="2400" dirty="0"/>
          </a:p>
        </p:txBody>
      </p:sp>
      <p:sp>
        <p:nvSpPr>
          <p:cNvPr id="3" name="Title 2">
            <a:extLst>
              <a:ext uri="{FF2B5EF4-FFF2-40B4-BE49-F238E27FC236}">
                <a16:creationId xmlns:a16="http://schemas.microsoft.com/office/drawing/2014/main" id="{435510EB-6E47-6ABE-435C-C9FCB7253558}"/>
              </a:ext>
            </a:extLst>
          </p:cNvPr>
          <p:cNvSpPr>
            <a:spLocks noGrp="1"/>
          </p:cNvSpPr>
          <p:nvPr>
            <p:ph type="title"/>
          </p:nvPr>
        </p:nvSpPr>
        <p:spPr>
          <a:xfrm>
            <a:off x="685799" y="426719"/>
            <a:ext cx="11506201" cy="688849"/>
          </a:xfrm>
        </p:spPr>
        <p:txBody>
          <a:bodyPr/>
          <a:lstStyle/>
          <a:p>
            <a:r>
              <a:rPr lang="en-US" dirty="0"/>
              <a:t>Stage 2: Fieldwork</a:t>
            </a:r>
          </a:p>
        </p:txBody>
      </p:sp>
    </p:spTree>
    <p:extLst>
      <p:ext uri="{BB962C8B-B14F-4D97-AF65-F5344CB8AC3E}">
        <p14:creationId xmlns:p14="http://schemas.microsoft.com/office/powerpoint/2010/main" val="28477207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9F7FB7-989D-C286-362B-D93CDC64305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8BB7379-4E90-CF75-3DD2-1E54DC7E3154}"/>
              </a:ext>
            </a:extLst>
          </p:cNvPr>
          <p:cNvSpPr>
            <a:spLocks noGrp="1"/>
          </p:cNvSpPr>
          <p:nvPr>
            <p:ph type="title"/>
          </p:nvPr>
        </p:nvSpPr>
        <p:spPr/>
        <p:txBody>
          <a:bodyPr/>
          <a:lstStyle/>
          <a:p>
            <a:r>
              <a:rPr lang="en-US" dirty="0"/>
              <a:t>Stage 2: Fieldwork</a:t>
            </a:r>
          </a:p>
        </p:txBody>
      </p:sp>
      <p:sp>
        <p:nvSpPr>
          <p:cNvPr id="4" name="Text Placeholder 3">
            <a:extLst>
              <a:ext uri="{FF2B5EF4-FFF2-40B4-BE49-F238E27FC236}">
                <a16:creationId xmlns:a16="http://schemas.microsoft.com/office/drawing/2014/main" id="{D94EDCFF-6874-9E40-A6AA-78D44244D8EA}"/>
              </a:ext>
            </a:extLst>
          </p:cNvPr>
          <p:cNvSpPr>
            <a:spLocks noGrp="1"/>
          </p:cNvSpPr>
          <p:nvPr>
            <p:ph type="body" sz="quarter" idx="13"/>
          </p:nvPr>
        </p:nvSpPr>
        <p:spPr/>
        <p:txBody>
          <a:bodyPr/>
          <a:lstStyle/>
          <a:p>
            <a:endParaRPr lang="en-US" dirty="0"/>
          </a:p>
        </p:txBody>
      </p:sp>
      <p:sp>
        <p:nvSpPr>
          <p:cNvPr id="7" name="Content Placeholder 1">
            <a:extLst>
              <a:ext uri="{FF2B5EF4-FFF2-40B4-BE49-F238E27FC236}">
                <a16:creationId xmlns:a16="http://schemas.microsoft.com/office/drawing/2014/main" id="{96B72A92-4F1F-EF35-A3B7-F9B443EC2C41}"/>
              </a:ext>
            </a:extLst>
          </p:cNvPr>
          <p:cNvSpPr txBox="1">
            <a:spLocks/>
          </p:cNvSpPr>
          <p:nvPr/>
        </p:nvSpPr>
        <p:spPr>
          <a:xfrm>
            <a:off x="685798" y="1502936"/>
            <a:ext cx="10820399" cy="4215112"/>
          </a:xfrm>
          <a:prstGeom prst="rect">
            <a:avLst/>
          </a:prstGeom>
        </p:spPr>
        <p:txBody>
          <a:bodyPr vert="horz" lIns="0" tIns="0" rIns="0" bIns="0" rtlCol="0">
            <a:noAutofit/>
          </a:bodyPr>
          <a:lstStyle>
            <a:lvl1pPr marL="285750" indent="-285750" algn="l" defTabSz="914400" rtl="0" eaLnBrk="1" latinLnBrk="0" hangingPunct="1">
              <a:lnSpc>
                <a:spcPct val="100000"/>
              </a:lnSpc>
              <a:spcBef>
                <a:spcPts val="600"/>
              </a:spcBef>
              <a:buFont typeface="Wingdings" panose="05000000000000000000" pitchFamily="2" charset="2"/>
              <a:buChar char="§"/>
              <a:defRPr sz="1800" kern="1200">
                <a:solidFill>
                  <a:srgbClr val="363838"/>
                </a:solidFill>
                <a:latin typeface="Trebuchet MS" panose="020B0703020202090204" pitchFamily="34" charset="0"/>
                <a:ea typeface="+mn-ea"/>
                <a:cs typeface="+mn-cs"/>
              </a:defRPr>
            </a:lvl1pPr>
            <a:lvl2pPr marL="742950" indent="-285750" algn="l" defTabSz="914400" rtl="0" eaLnBrk="1" latinLnBrk="0" hangingPunct="1">
              <a:lnSpc>
                <a:spcPct val="100000"/>
              </a:lnSpc>
              <a:spcBef>
                <a:spcPts val="600"/>
              </a:spcBef>
              <a:buFont typeface="Wingdings" panose="05000000000000000000" pitchFamily="2" charset="2"/>
              <a:buChar char="§"/>
              <a:defRPr sz="1800" kern="1200">
                <a:solidFill>
                  <a:srgbClr val="363838"/>
                </a:solidFill>
                <a:latin typeface="Trebuchet MS" panose="020B0703020202090204" pitchFamily="34" charset="0"/>
                <a:ea typeface="+mn-ea"/>
                <a:cs typeface="+mn-cs"/>
              </a:defRPr>
            </a:lvl2pPr>
            <a:lvl3pPr marL="1200150" indent="-285750" algn="l" defTabSz="914400" rtl="0" eaLnBrk="1" latinLnBrk="0" hangingPunct="1">
              <a:lnSpc>
                <a:spcPct val="100000"/>
              </a:lnSpc>
              <a:spcBef>
                <a:spcPts val="600"/>
              </a:spcBef>
              <a:buFont typeface="Wingdings" panose="05000000000000000000" pitchFamily="2" charset="2"/>
              <a:buChar char="§"/>
              <a:defRPr sz="1800" kern="1200">
                <a:solidFill>
                  <a:srgbClr val="363838"/>
                </a:solidFill>
                <a:latin typeface="Trebuchet MS" panose="020B0703020202090204" pitchFamily="34" charset="0"/>
                <a:ea typeface="+mn-ea"/>
                <a:cs typeface="+mn-cs"/>
              </a:defRPr>
            </a:lvl3pPr>
            <a:lvl4pPr marL="1657350" indent="-285750" algn="l" defTabSz="914400" rtl="0" eaLnBrk="1" latinLnBrk="0" hangingPunct="1">
              <a:lnSpc>
                <a:spcPct val="100000"/>
              </a:lnSpc>
              <a:spcBef>
                <a:spcPts val="600"/>
              </a:spcBef>
              <a:buFont typeface="Wingdings" panose="05000000000000000000" pitchFamily="2" charset="2"/>
              <a:buChar char="§"/>
              <a:defRPr sz="1800" kern="1200">
                <a:solidFill>
                  <a:srgbClr val="363838"/>
                </a:solidFill>
                <a:latin typeface="Trebuchet MS" panose="020B0703020202090204" pitchFamily="34" charset="0"/>
                <a:ea typeface="+mn-ea"/>
                <a:cs typeface="+mn-cs"/>
              </a:defRPr>
            </a:lvl4pPr>
            <a:lvl5pPr marL="2114550" indent="-285750" algn="l" defTabSz="914400" rtl="0" eaLnBrk="1" latinLnBrk="0" hangingPunct="1">
              <a:lnSpc>
                <a:spcPct val="100000"/>
              </a:lnSpc>
              <a:spcBef>
                <a:spcPts val="600"/>
              </a:spcBef>
              <a:buFont typeface="Wingdings" panose="05000000000000000000" pitchFamily="2" charset="2"/>
              <a:buChar char="§"/>
              <a:defRPr sz="1800" kern="1200">
                <a:solidFill>
                  <a:srgbClr val="363838"/>
                </a:solidFill>
                <a:latin typeface="Trebuchet MS" panose="020B070302020209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dirty="0"/>
              <a:t>How to get ready for this stage?</a:t>
            </a:r>
          </a:p>
          <a:p>
            <a:pPr lvl="1"/>
            <a:r>
              <a:rPr lang="en-US" sz="2400" dirty="0"/>
              <a:t>Upload/prepare as much as possible from the audit request listing – Especially a trial balance the week prior to fieldwork.</a:t>
            </a:r>
          </a:p>
          <a:p>
            <a:pPr lvl="1"/>
            <a:r>
              <a:rPr lang="en-US" sz="2400" dirty="0"/>
              <a:t>Request samples from the audit firm ahead of time to give yourself more time to pull documentation.</a:t>
            </a:r>
          </a:p>
          <a:p>
            <a:pPr lvl="1"/>
            <a:r>
              <a:rPr lang="en-US" sz="2400" dirty="0"/>
              <a:t>Be as available as possible during the dedicated fieldwork days.</a:t>
            </a:r>
          </a:p>
          <a:p>
            <a:pPr lvl="1"/>
            <a:r>
              <a:rPr lang="en-US" sz="2400" dirty="0"/>
              <a:t>Ensure cash is reconciled through June 30.</a:t>
            </a:r>
          </a:p>
          <a:p>
            <a:pPr lvl="1"/>
            <a:r>
              <a:rPr lang="en-US" sz="2400" dirty="0"/>
              <a:t>Accrual basis – ensure payables, receivables and capital assets are all recorded appropriately- ideally prior to sending the trial balance</a:t>
            </a:r>
          </a:p>
          <a:p>
            <a:pPr lvl="1"/>
            <a:endParaRPr lang="en-US" sz="2400" dirty="0"/>
          </a:p>
        </p:txBody>
      </p:sp>
    </p:spTree>
    <p:extLst>
      <p:ext uri="{BB962C8B-B14F-4D97-AF65-F5344CB8AC3E}">
        <p14:creationId xmlns:p14="http://schemas.microsoft.com/office/powerpoint/2010/main" val="37804467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542391-78DF-EC18-BFE1-DE0C52FF170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71B1A90-857C-9A0B-837A-3E20A69E558A}"/>
              </a:ext>
            </a:extLst>
          </p:cNvPr>
          <p:cNvSpPr>
            <a:spLocks noGrp="1"/>
          </p:cNvSpPr>
          <p:nvPr>
            <p:ph type="title"/>
          </p:nvPr>
        </p:nvSpPr>
        <p:spPr/>
        <p:txBody>
          <a:bodyPr/>
          <a:lstStyle/>
          <a:p>
            <a:r>
              <a:rPr lang="en-US" dirty="0"/>
              <a:t>What Slows Down an Audit?</a:t>
            </a:r>
          </a:p>
        </p:txBody>
      </p:sp>
      <p:sp>
        <p:nvSpPr>
          <p:cNvPr id="4" name="Text Placeholder 3">
            <a:extLst>
              <a:ext uri="{FF2B5EF4-FFF2-40B4-BE49-F238E27FC236}">
                <a16:creationId xmlns:a16="http://schemas.microsoft.com/office/drawing/2014/main" id="{0E85A6D9-11C2-BD14-024F-7F0CABE4704F}"/>
              </a:ext>
            </a:extLst>
          </p:cNvPr>
          <p:cNvSpPr>
            <a:spLocks noGrp="1"/>
          </p:cNvSpPr>
          <p:nvPr>
            <p:ph type="body" sz="quarter" idx="13"/>
          </p:nvPr>
        </p:nvSpPr>
        <p:spPr/>
        <p:txBody>
          <a:bodyPr/>
          <a:lstStyle/>
          <a:p>
            <a:endParaRPr lang="en-US" dirty="0"/>
          </a:p>
        </p:txBody>
      </p:sp>
      <p:sp>
        <p:nvSpPr>
          <p:cNvPr id="7" name="Content Placeholder 1">
            <a:extLst>
              <a:ext uri="{FF2B5EF4-FFF2-40B4-BE49-F238E27FC236}">
                <a16:creationId xmlns:a16="http://schemas.microsoft.com/office/drawing/2014/main" id="{0B974E27-527D-D646-8048-2938F7894E68}"/>
              </a:ext>
            </a:extLst>
          </p:cNvPr>
          <p:cNvSpPr txBox="1">
            <a:spLocks/>
          </p:cNvSpPr>
          <p:nvPr/>
        </p:nvSpPr>
        <p:spPr>
          <a:xfrm>
            <a:off x="685798" y="1502936"/>
            <a:ext cx="10820399" cy="4215112"/>
          </a:xfrm>
          <a:prstGeom prst="rect">
            <a:avLst/>
          </a:prstGeom>
        </p:spPr>
        <p:txBody>
          <a:bodyPr vert="horz" lIns="0" tIns="0" rIns="0" bIns="0" rtlCol="0">
            <a:noAutofit/>
          </a:bodyPr>
          <a:lstStyle>
            <a:lvl1pPr marL="285750" indent="-285750" algn="l" defTabSz="914400" rtl="0" eaLnBrk="1" latinLnBrk="0" hangingPunct="1">
              <a:lnSpc>
                <a:spcPct val="100000"/>
              </a:lnSpc>
              <a:spcBef>
                <a:spcPts val="600"/>
              </a:spcBef>
              <a:buFont typeface="Wingdings" panose="05000000000000000000" pitchFamily="2" charset="2"/>
              <a:buChar char="§"/>
              <a:defRPr sz="1800" kern="1200">
                <a:solidFill>
                  <a:srgbClr val="363838"/>
                </a:solidFill>
                <a:latin typeface="Trebuchet MS" panose="020B0703020202090204" pitchFamily="34" charset="0"/>
                <a:ea typeface="+mn-ea"/>
                <a:cs typeface="+mn-cs"/>
              </a:defRPr>
            </a:lvl1pPr>
            <a:lvl2pPr marL="742950" indent="-285750" algn="l" defTabSz="914400" rtl="0" eaLnBrk="1" latinLnBrk="0" hangingPunct="1">
              <a:lnSpc>
                <a:spcPct val="100000"/>
              </a:lnSpc>
              <a:spcBef>
                <a:spcPts val="600"/>
              </a:spcBef>
              <a:buFont typeface="Wingdings" panose="05000000000000000000" pitchFamily="2" charset="2"/>
              <a:buChar char="§"/>
              <a:defRPr sz="1800" kern="1200">
                <a:solidFill>
                  <a:srgbClr val="363838"/>
                </a:solidFill>
                <a:latin typeface="Trebuchet MS" panose="020B0703020202090204" pitchFamily="34" charset="0"/>
                <a:ea typeface="+mn-ea"/>
                <a:cs typeface="+mn-cs"/>
              </a:defRPr>
            </a:lvl2pPr>
            <a:lvl3pPr marL="1200150" indent="-285750" algn="l" defTabSz="914400" rtl="0" eaLnBrk="1" latinLnBrk="0" hangingPunct="1">
              <a:lnSpc>
                <a:spcPct val="100000"/>
              </a:lnSpc>
              <a:spcBef>
                <a:spcPts val="600"/>
              </a:spcBef>
              <a:buFont typeface="Wingdings" panose="05000000000000000000" pitchFamily="2" charset="2"/>
              <a:buChar char="§"/>
              <a:defRPr sz="1800" kern="1200">
                <a:solidFill>
                  <a:srgbClr val="363838"/>
                </a:solidFill>
                <a:latin typeface="Trebuchet MS" panose="020B0703020202090204" pitchFamily="34" charset="0"/>
                <a:ea typeface="+mn-ea"/>
                <a:cs typeface="+mn-cs"/>
              </a:defRPr>
            </a:lvl3pPr>
            <a:lvl4pPr marL="1657350" indent="-285750" algn="l" defTabSz="914400" rtl="0" eaLnBrk="1" latinLnBrk="0" hangingPunct="1">
              <a:lnSpc>
                <a:spcPct val="100000"/>
              </a:lnSpc>
              <a:spcBef>
                <a:spcPts val="600"/>
              </a:spcBef>
              <a:buFont typeface="Wingdings" panose="05000000000000000000" pitchFamily="2" charset="2"/>
              <a:buChar char="§"/>
              <a:defRPr sz="1800" kern="1200">
                <a:solidFill>
                  <a:srgbClr val="363838"/>
                </a:solidFill>
                <a:latin typeface="Trebuchet MS" panose="020B0703020202090204" pitchFamily="34" charset="0"/>
                <a:ea typeface="+mn-ea"/>
                <a:cs typeface="+mn-cs"/>
              </a:defRPr>
            </a:lvl4pPr>
            <a:lvl5pPr marL="2114550" indent="-285750" algn="l" defTabSz="914400" rtl="0" eaLnBrk="1" latinLnBrk="0" hangingPunct="1">
              <a:lnSpc>
                <a:spcPct val="100000"/>
              </a:lnSpc>
              <a:spcBef>
                <a:spcPts val="600"/>
              </a:spcBef>
              <a:buFont typeface="Wingdings" panose="05000000000000000000" pitchFamily="2" charset="2"/>
              <a:buChar char="§"/>
              <a:defRPr sz="1800" kern="1200">
                <a:solidFill>
                  <a:srgbClr val="363838"/>
                </a:solidFill>
                <a:latin typeface="Trebuchet MS" panose="020B070302020209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dirty="0"/>
              <a:t>These are common issues that we see that delay the start of an audit and impact how quickly the audit can be wrapped up and issued:</a:t>
            </a:r>
          </a:p>
          <a:p>
            <a:r>
              <a:rPr lang="en-US" sz="2400" dirty="0"/>
              <a:t>Delays in receiving a final trial balance </a:t>
            </a:r>
          </a:p>
          <a:p>
            <a:r>
              <a:rPr lang="en-US" sz="2400" dirty="0"/>
              <a:t>Trial balance not having all adjustments made prior to the start of fieldwork</a:t>
            </a:r>
          </a:p>
          <a:p>
            <a:r>
              <a:rPr lang="en-US" sz="2400" dirty="0"/>
              <a:t>Bank reconciliations not fully reconciled</a:t>
            </a:r>
          </a:p>
          <a:p>
            <a:r>
              <a:rPr lang="en-US" sz="2400" dirty="0"/>
              <a:t>City staff not available to answer questions during fieldwork</a:t>
            </a:r>
          </a:p>
          <a:p>
            <a:r>
              <a:rPr lang="en-US" sz="2400" dirty="0"/>
              <a:t>City staff slow to answer follow up questions after fieldwork </a:t>
            </a:r>
          </a:p>
          <a:p>
            <a:r>
              <a:rPr lang="en-US" sz="2400" dirty="0"/>
              <a:t>Capital assets not completed/updated/reconciled</a:t>
            </a:r>
          </a:p>
          <a:p>
            <a:r>
              <a:rPr lang="en-US" sz="2400" dirty="0"/>
              <a:t>Actuarial studies not being completed timely for Other Post Employment Benefits</a:t>
            </a:r>
          </a:p>
          <a:p>
            <a:pPr lvl="1"/>
            <a:endParaRPr lang="en-US" sz="2400" dirty="0"/>
          </a:p>
        </p:txBody>
      </p:sp>
    </p:spTree>
    <p:extLst>
      <p:ext uri="{BB962C8B-B14F-4D97-AF65-F5344CB8AC3E}">
        <p14:creationId xmlns:p14="http://schemas.microsoft.com/office/powerpoint/2010/main" val="13326952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0957ED-E97E-EF9D-E0D1-C3FC38FB644D}"/>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BAE8A29-56B5-B825-9B0F-5D94F2013EE7}"/>
              </a:ext>
            </a:extLst>
          </p:cNvPr>
          <p:cNvSpPr>
            <a:spLocks noGrp="1"/>
          </p:cNvSpPr>
          <p:nvPr>
            <p:ph idx="1"/>
          </p:nvPr>
        </p:nvSpPr>
        <p:spPr>
          <a:xfrm>
            <a:off x="685798" y="1313960"/>
            <a:ext cx="10820399" cy="4428472"/>
          </a:xfrm>
        </p:spPr>
        <p:txBody>
          <a:bodyPr/>
          <a:lstStyle/>
          <a:p>
            <a:r>
              <a:rPr lang="en-US" sz="2400" dirty="0"/>
              <a:t>Typically takes place several weeks after fieldwork</a:t>
            </a:r>
            <a:endParaRPr lang="en-US" sz="2400" dirty="0">
              <a:solidFill>
                <a:srgbClr val="FF0000"/>
              </a:solidFill>
            </a:endParaRPr>
          </a:p>
          <a:p>
            <a:r>
              <a:rPr lang="en-US" sz="2400" dirty="0"/>
              <a:t>Once staff have completed their areas and the in charge has drafted the report the Manager will review. After the Manager has completed their review, the Partner will review.</a:t>
            </a:r>
          </a:p>
          <a:p>
            <a:r>
              <a:rPr lang="en-US" sz="2400" dirty="0"/>
              <a:t>After the Partner review is completed and all questions are answered, a draft of the financial statements will be provided for City review.</a:t>
            </a:r>
          </a:p>
          <a:p>
            <a:pPr marL="457200" lvl="1" indent="0">
              <a:buNone/>
            </a:pPr>
            <a:endParaRPr lang="en-US" sz="2400" dirty="0"/>
          </a:p>
        </p:txBody>
      </p:sp>
      <p:sp>
        <p:nvSpPr>
          <p:cNvPr id="3" name="Title 2">
            <a:extLst>
              <a:ext uri="{FF2B5EF4-FFF2-40B4-BE49-F238E27FC236}">
                <a16:creationId xmlns:a16="http://schemas.microsoft.com/office/drawing/2014/main" id="{0B4ADCF3-E231-11F8-C471-A990AE779BA7}"/>
              </a:ext>
            </a:extLst>
          </p:cNvPr>
          <p:cNvSpPr>
            <a:spLocks noGrp="1"/>
          </p:cNvSpPr>
          <p:nvPr>
            <p:ph type="title"/>
          </p:nvPr>
        </p:nvSpPr>
        <p:spPr/>
        <p:txBody>
          <a:bodyPr/>
          <a:lstStyle/>
          <a:p>
            <a:r>
              <a:rPr lang="en-US" dirty="0"/>
              <a:t>Stage 3: Manager/Partner Review and Exit Conference </a:t>
            </a:r>
          </a:p>
        </p:txBody>
      </p:sp>
      <p:sp>
        <p:nvSpPr>
          <p:cNvPr id="4" name="Text Placeholder 3">
            <a:extLst>
              <a:ext uri="{FF2B5EF4-FFF2-40B4-BE49-F238E27FC236}">
                <a16:creationId xmlns:a16="http://schemas.microsoft.com/office/drawing/2014/main" id="{4C615CC8-F892-C98A-6161-94E4FB47D466}"/>
              </a:ext>
            </a:extLst>
          </p:cNvPr>
          <p:cNvSpPr>
            <a:spLocks noGrp="1"/>
          </p:cNvSpPr>
          <p:nvPr>
            <p:ph type="body" sz="quarter" idx="13"/>
          </p:nvPr>
        </p:nvSpPr>
        <p:spPr/>
        <p:txBody>
          <a:bodyPr/>
          <a:lstStyle/>
          <a:p>
            <a:endParaRPr lang="en-US" dirty="0"/>
          </a:p>
        </p:txBody>
      </p:sp>
    </p:spTree>
    <p:extLst>
      <p:ext uri="{BB962C8B-B14F-4D97-AF65-F5344CB8AC3E}">
        <p14:creationId xmlns:p14="http://schemas.microsoft.com/office/powerpoint/2010/main" val="25239237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53F768-4546-88BB-AB4B-04EA9194EE0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E24C2EB-2612-C89D-6E59-8F63722E23EA}"/>
              </a:ext>
            </a:extLst>
          </p:cNvPr>
          <p:cNvSpPr>
            <a:spLocks noGrp="1"/>
          </p:cNvSpPr>
          <p:nvPr>
            <p:ph type="title"/>
          </p:nvPr>
        </p:nvSpPr>
        <p:spPr/>
        <p:txBody>
          <a:bodyPr/>
          <a:lstStyle/>
          <a:p>
            <a:r>
              <a:rPr lang="en-US" dirty="0"/>
              <a:t>Stage 3: Manager/Partner Review and Exit Conference</a:t>
            </a:r>
          </a:p>
        </p:txBody>
      </p:sp>
      <p:sp>
        <p:nvSpPr>
          <p:cNvPr id="7" name="Content Placeholder 1">
            <a:extLst>
              <a:ext uri="{FF2B5EF4-FFF2-40B4-BE49-F238E27FC236}">
                <a16:creationId xmlns:a16="http://schemas.microsoft.com/office/drawing/2014/main" id="{5F034E8E-1DED-6AAF-95C6-1E3A6ADDE514}"/>
              </a:ext>
            </a:extLst>
          </p:cNvPr>
          <p:cNvSpPr txBox="1">
            <a:spLocks/>
          </p:cNvSpPr>
          <p:nvPr/>
        </p:nvSpPr>
        <p:spPr>
          <a:xfrm>
            <a:off x="685799" y="1156776"/>
            <a:ext cx="10820399" cy="5701224"/>
          </a:xfrm>
          <a:prstGeom prst="rect">
            <a:avLst/>
          </a:prstGeom>
        </p:spPr>
        <p:txBody>
          <a:bodyPr vert="horz" lIns="0" tIns="0" rIns="0" bIns="0" rtlCol="0">
            <a:noAutofit/>
          </a:bodyPr>
          <a:lstStyle>
            <a:lvl1pPr marL="285750" indent="-285750" algn="l" defTabSz="914400" rtl="0" eaLnBrk="1" latinLnBrk="0" hangingPunct="1">
              <a:lnSpc>
                <a:spcPct val="100000"/>
              </a:lnSpc>
              <a:spcBef>
                <a:spcPts val="600"/>
              </a:spcBef>
              <a:buFont typeface="Wingdings" panose="05000000000000000000" pitchFamily="2" charset="2"/>
              <a:buChar char="§"/>
              <a:defRPr sz="1800" kern="1200">
                <a:solidFill>
                  <a:srgbClr val="363838"/>
                </a:solidFill>
                <a:latin typeface="Trebuchet MS" panose="020B0703020202090204" pitchFamily="34" charset="0"/>
                <a:ea typeface="+mn-ea"/>
                <a:cs typeface="+mn-cs"/>
              </a:defRPr>
            </a:lvl1pPr>
            <a:lvl2pPr marL="742950" indent="-285750" algn="l" defTabSz="914400" rtl="0" eaLnBrk="1" latinLnBrk="0" hangingPunct="1">
              <a:lnSpc>
                <a:spcPct val="100000"/>
              </a:lnSpc>
              <a:spcBef>
                <a:spcPts val="600"/>
              </a:spcBef>
              <a:buFont typeface="Wingdings" panose="05000000000000000000" pitchFamily="2" charset="2"/>
              <a:buChar char="§"/>
              <a:defRPr sz="1800" kern="1200">
                <a:solidFill>
                  <a:srgbClr val="363838"/>
                </a:solidFill>
                <a:latin typeface="Trebuchet MS" panose="020B0703020202090204" pitchFamily="34" charset="0"/>
                <a:ea typeface="+mn-ea"/>
                <a:cs typeface="+mn-cs"/>
              </a:defRPr>
            </a:lvl2pPr>
            <a:lvl3pPr marL="1200150" indent="-285750" algn="l" defTabSz="914400" rtl="0" eaLnBrk="1" latinLnBrk="0" hangingPunct="1">
              <a:lnSpc>
                <a:spcPct val="100000"/>
              </a:lnSpc>
              <a:spcBef>
                <a:spcPts val="600"/>
              </a:spcBef>
              <a:buFont typeface="Wingdings" panose="05000000000000000000" pitchFamily="2" charset="2"/>
              <a:buChar char="§"/>
              <a:defRPr sz="1800" kern="1200">
                <a:solidFill>
                  <a:srgbClr val="363838"/>
                </a:solidFill>
                <a:latin typeface="Trebuchet MS" panose="020B0703020202090204" pitchFamily="34" charset="0"/>
                <a:ea typeface="+mn-ea"/>
                <a:cs typeface="+mn-cs"/>
              </a:defRPr>
            </a:lvl3pPr>
            <a:lvl4pPr marL="1657350" indent="-285750" algn="l" defTabSz="914400" rtl="0" eaLnBrk="1" latinLnBrk="0" hangingPunct="1">
              <a:lnSpc>
                <a:spcPct val="100000"/>
              </a:lnSpc>
              <a:spcBef>
                <a:spcPts val="600"/>
              </a:spcBef>
              <a:buFont typeface="Wingdings" panose="05000000000000000000" pitchFamily="2" charset="2"/>
              <a:buChar char="§"/>
              <a:defRPr sz="1800" kern="1200">
                <a:solidFill>
                  <a:srgbClr val="363838"/>
                </a:solidFill>
                <a:latin typeface="Trebuchet MS" panose="020B0703020202090204" pitchFamily="34" charset="0"/>
                <a:ea typeface="+mn-ea"/>
                <a:cs typeface="+mn-cs"/>
              </a:defRPr>
            </a:lvl4pPr>
            <a:lvl5pPr marL="2114550" indent="-285750" algn="l" defTabSz="914400" rtl="0" eaLnBrk="1" latinLnBrk="0" hangingPunct="1">
              <a:lnSpc>
                <a:spcPct val="100000"/>
              </a:lnSpc>
              <a:spcBef>
                <a:spcPts val="600"/>
              </a:spcBef>
              <a:buFont typeface="Wingdings" panose="05000000000000000000" pitchFamily="2" charset="2"/>
              <a:buChar char="§"/>
              <a:defRPr sz="1800" kern="1200">
                <a:solidFill>
                  <a:srgbClr val="363838"/>
                </a:solidFill>
                <a:latin typeface="Trebuchet MS" panose="020B070302020209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dirty="0"/>
              <a:t>How to get ready for this stage?</a:t>
            </a:r>
          </a:p>
          <a:p>
            <a:pPr lvl="1"/>
            <a:r>
              <a:rPr lang="en-US" sz="2400" dirty="0"/>
              <a:t>Be available to answer follow up questions generated by the two levels of review.</a:t>
            </a:r>
          </a:p>
          <a:p>
            <a:pPr lvl="1"/>
            <a:r>
              <a:rPr lang="en-US" sz="2400" dirty="0"/>
              <a:t>Review the draft of the financial statements and provide feedback.</a:t>
            </a:r>
          </a:p>
          <a:p>
            <a:pPr lvl="2"/>
            <a:r>
              <a:rPr lang="en-US" sz="2400" dirty="0"/>
              <a:t>These are the City’s financial statements and are the City’s responsibility. Auditors are drafting these based on the information they are provided/aware of and there may be incomplete or incorrect information.</a:t>
            </a:r>
          </a:p>
          <a:p>
            <a:pPr lvl="1"/>
            <a:r>
              <a:rPr lang="en-US" sz="2400" dirty="0"/>
              <a:t>Accrual basis – begin drafting the Management’s Discussion and Analysis (MD&amp;A).</a:t>
            </a:r>
          </a:p>
          <a:p>
            <a:pPr lvl="1"/>
            <a:endParaRPr lang="en-US" sz="2400" dirty="0"/>
          </a:p>
        </p:txBody>
      </p:sp>
    </p:spTree>
    <p:extLst>
      <p:ext uri="{BB962C8B-B14F-4D97-AF65-F5344CB8AC3E}">
        <p14:creationId xmlns:p14="http://schemas.microsoft.com/office/powerpoint/2010/main" val="13624620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742610-ED5B-53AB-9DD1-68493AD8503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3FB5DAE-FBCC-7B6F-A10A-3C704C33A55D}"/>
              </a:ext>
            </a:extLst>
          </p:cNvPr>
          <p:cNvSpPr>
            <a:spLocks noGrp="1"/>
          </p:cNvSpPr>
          <p:nvPr>
            <p:ph type="title"/>
          </p:nvPr>
        </p:nvSpPr>
        <p:spPr/>
        <p:txBody>
          <a:bodyPr/>
          <a:lstStyle/>
          <a:p>
            <a:r>
              <a:rPr lang="en-US" dirty="0"/>
              <a:t>Stage 3: Manager/Partner Review and Exit Conference</a:t>
            </a:r>
          </a:p>
        </p:txBody>
      </p:sp>
      <p:sp>
        <p:nvSpPr>
          <p:cNvPr id="7" name="Content Placeholder 1">
            <a:extLst>
              <a:ext uri="{FF2B5EF4-FFF2-40B4-BE49-F238E27FC236}">
                <a16:creationId xmlns:a16="http://schemas.microsoft.com/office/drawing/2014/main" id="{B4A19DB8-7A02-C1C2-416D-3BC1FF22D159}"/>
              </a:ext>
            </a:extLst>
          </p:cNvPr>
          <p:cNvSpPr txBox="1">
            <a:spLocks/>
          </p:cNvSpPr>
          <p:nvPr/>
        </p:nvSpPr>
        <p:spPr>
          <a:xfrm>
            <a:off x="685799" y="1156776"/>
            <a:ext cx="10820399" cy="5701224"/>
          </a:xfrm>
          <a:prstGeom prst="rect">
            <a:avLst/>
          </a:prstGeom>
        </p:spPr>
        <p:txBody>
          <a:bodyPr vert="horz" lIns="0" tIns="0" rIns="0" bIns="0" rtlCol="0">
            <a:noAutofit/>
          </a:bodyPr>
          <a:lstStyle>
            <a:lvl1pPr marL="285750" indent="-285750" algn="l" defTabSz="914400" rtl="0" eaLnBrk="1" latinLnBrk="0" hangingPunct="1">
              <a:lnSpc>
                <a:spcPct val="100000"/>
              </a:lnSpc>
              <a:spcBef>
                <a:spcPts val="600"/>
              </a:spcBef>
              <a:buFont typeface="Wingdings" panose="05000000000000000000" pitchFamily="2" charset="2"/>
              <a:buChar char="§"/>
              <a:defRPr sz="1800" kern="1200">
                <a:solidFill>
                  <a:srgbClr val="363838"/>
                </a:solidFill>
                <a:latin typeface="Trebuchet MS" panose="020B0703020202090204" pitchFamily="34" charset="0"/>
                <a:ea typeface="+mn-ea"/>
                <a:cs typeface="+mn-cs"/>
              </a:defRPr>
            </a:lvl1pPr>
            <a:lvl2pPr marL="742950" indent="-285750" algn="l" defTabSz="914400" rtl="0" eaLnBrk="1" latinLnBrk="0" hangingPunct="1">
              <a:lnSpc>
                <a:spcPct val="100000"/>
              </a:lnSpc>
              <a:spcBef>
                <a:spcPts val="600"/>
              </a:spcBef>
              <a:buFont typeface="Wingdings" panose="05000000000000000000" pitchFamily="2" charset="2"/>
              <a:buChar char="§"/>
              <a:defRPr sz="1800" kern="1200">
                <a:solidFill>
                  <a:srgbClr val="363838"/>
                </a:solidFill>
                <a:latin typeface="Trebuchet MS" panose="020B0703020202090204" pitchFamily="34" charset="0"/>
                <a:ea typeface="+mn-ea"/>
                <a:cs typeface="+mn-cs"/>
              </a:defRPr>
            </a:lvl2pPr>
            <a:lvl3pPr marL="1200150" indent="-285750" algn="l" defTabSz="914400" rtl="0" eaLnBrk="1" latinLnBrk="0" hangingPunct="1">
              <a:lnSpc>
                <a:spcPct val="100000"/>
              </a:lnSpc>
              <a:spcBef>
                <a:spcPts val="600"/>
              </a:spcBef>
              <a:buFont typeface="Wingdings" panose="05000000000000000000" pitchFamily="2" charset="2"/>
              <a:buChar char="§"/>
              <a:defRPr sz="1800" kern="1200">
                <a:solidFill>
                  <a:srgbClr val="363838"/>
                </a:solidFill>
                <a:latin typeface="Trebuchet MS" panose="020B0703020202090204" pitchFamily="34" charset="0"/>
                <a:ea typeface="+mn-ea"/>
                <a:cs typeface="+mn-cs"/>
              </a:defRPr>
            </a:lvl3pPr>
            <a:lvl4pPr marL="1657350" indent="-285750" algn="l" defTabSz="914400" rtl="0" eaLnBrk="1" latinLnBrk="0" hangingPunct="1">
              <a:lnSpc>
                <a:spcPct val="100000"/>
              </a:lnSpc>
              <a:spcBef>
                <a:spcPts val="600"/>
              </a:spcBef>
              <a:buFont typeface="Wingdings" panose="05000000000000000000" pitchFamily="2" charset="2"/>
              <a:buChar char="§"/>
              <a:defRPr sz="1800" kern="1200">
                <a:solidFill>
                  <a:srgbClr val="363838"/>
                </a:solidFill>
                <a:latin typeface="Trebuchet MS" panose="020B0703020202090204" pitchFamily="34" charset="0"/>
                <a:ea typeface="+mn-ea"/>
                <a:cs typeface="+mn-cs"/>
              </a:defRPr>
            </a:lvl4pPr>
            <a:lvl5pPr marL="2114550" indent="-285750" algn="l" defTabSz="914400" rtl="0" eaLnBrk="1" latinLnBrk="0" hangingPunct="1">
              <a:lnSpc>
                <a:spcPct val="100000"/>
              </a:lnSpc>
              <a:spcBef>
                <a:spcPts val="600"/>
              </a:spcBef>
              <a:buFont typeface="Wingdings" panose="05000000000000000000" pitchFamily="2" charset="2"/>
              <a:buChar char="§"/>
              <a:defRPr sz="1800" kern="1200">
                <a:solidFill>
                  <a:srgbClr val="363838"/>
                </a:solidFill>
                <a:latin typeface="Trebuchet MS" panose="020B070302020209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dirty="0"/>
              <a:t>How to get ready for this stage?</a:t>
            </a:r>
          </a:p>
          <a:p>
            <a:pPr lvl="1"/>
            <a:r>
              <a:rPr lang="en-US" sz="2400" dirty="0"/>
              <a:t>Be available to review and sign the Management Representations Letter:</a:t>
            </a:r>
          </a:p>
          <a:p>
            <a:pPr lvl="2"/>
            <a:r>
              <a:rPr lang="en-US" sz="2400" dirty="0"/>
              <a:t>Typically will be signed by City Clerk/Finance Director and City Manager/Administrator.</a:t>
            </a:r>
          </a:p>
          <a:p>
            <a:pPr lvl="2"/>
            <a:r>
              <a:rPr lang="en-US" sz="2400" dirty="0"/>
              <a:t>Confirms that the City is taking responsibility for the financial statements and that all known information has been provided to the best of the City's ability.</a:t>
            </a:r>
          </a:p>
          <a:p>
            <a:pPr lvl="2"/>
            <a:r>
              <a:rPr lang="en-US" sz="2400" dirty="0"/>
              <a:t>The final financial statement documents cannot be issued until this is completed and returned.</a:t>
            </a:r>
          </a:p>
          <a:p>
            <a:pPr lvl="1"/>
            <a:endParaRPr lang="en-US" sz="2400" dirty="0"/>
          </a:p>
        </p:txBody>
      </p:sp>
    </p:spTree>
    <p:extLst>
      <p:ext uri="{BB962C8B-B14F-4D97-AF65-F5344CB8AC3E}">
        <p14:creationId xmlns:p14="http://schemas.microsoft.com/office/powerpoint/2010/main" val="26267372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933357-2788-6C4E-881D-D512C10857DF}"/>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5C9D785-D35D-3EF5-236B-0DF2E92C2652}"/>
              </a:ext>
            </a:extLst>
          </p:cNvPr>
          <p:cNvSpPr>
            <a:spLocks noGrp="1"/>
          </p:cNvSpPr>
          <p:nvPr>
            <p:ph idx="1"/>
          </p:nvPr>
        </p:nvSpPr>
        <p:spPr>
          <a:xfrm>
            <a:off x="685798" y="1313960"/>
            <a:ext cx="10820399" cy="4428472"/>
          </a:xfrm>
        </p:spPr>
        <p:txBody>
          <a:bodyPr/>
          <a:lstStyle/>
          <a:p>
            <a:r>
              <a:rPr lang="en-US" sz="2400" dirty="0"/>
              <a:t>Part of the discussion will also be a Communication Letter that will detail out items that are required to be communicated to management of the City as well as the City Council and includes items such as:</a:t>
            </a:r>
          </a:p>
          <a:p>
            <a:pPr lvl="1"/>
            <a:r>
              <a:rPr lang="en-US" sz="2400" dirty="0"/>
              <a:t>Significant risks identified during the audit</a:t>
            </a:r>
          </a:p>
          <a:p>
            <a:pPr lvl="1"/>
            <a:r>
              <a:rPr lang="en-US" sz="2400" dirty="0"/>
              <a:t>Corrected audit adjustments</a:t>
            </a:r>
          </a:p>
          <a:p>
            <a:pPr lvl="1"/>
            <a:r>
              <a:rPr lang="en-US" sz="2400" dirty="0"/>
              <a:t>Uncorrected audit adjustments</a:t>
            </a:r>
          </a:p>
          <a:p>
            <a:pPr lvl="1"/>
            <a:r>
              <a:rPr lang="en-US" sz="2400" dirty="0"/>
              <a:t>Internal Control Findings</a:t>
            </a:r>
          </a:p>
          <a:p>
            <a:pPr lvl="1"/>
            <a:r>
              <a:rPr lang="en-US" sz="2400" dirty="0"/>
              <a:t>Any difficulties encountered during the audit</a:t>
            </a:r>
          </a:p>
          <a:p>
            <a:pPr lvl="1"/>
            <a:r>
              <a:rPr lang="en-US" sz="2400" dirty="0"/>
              <a:t>Any significant estimates identified</a:t>
            </a:r>
          </a:p>
          <a:p>
            <a:pPr marL="457200" lvl="1" indent="0">
              <a:buNone/>
            </a:pPr>
            <a:endParaRPr lang="en-US" sz="2400" dirty="0"/>
          </a:p>
        </p:txBody>
      </p:sp>
      <p:sp>
        <p:nvSpPr>
          <p:cNvPr id="3" name="Title 2">
            <a:extLst>
              <a:ext uri="{FF2B5EF4-FFF2-40B4-BE49-F238E27FC236}">
                <a16:creationId xmlns:a16="http://schemas.microsoft.com/office/drawing/2014/main" id="{6065599E-EFC1-FD80-35AD-2A4EA85464AA}"/>
              </a:ext>
            </a:extLst>
          </p:cNvPr>
          <p:cNvSpPr>
            <a:spLocks noGrp="1"/>
          </p:cNvSpPr>
          <p:nvPr>
            <p:ph type="title"/>
          </p:nvPr>
        </p:nvSpPr>
        <p:spPr/>
        <p:txBody>
          <a:bodyPr/>
          <a:lstStyle/>
          <a:p>
            <a:r>
              <a:rPr lang="en-US" dirty="0"/>
              <a:t>Stage 3: Manager/Partner Review and Exit Conference – Communication Letter</a:t>
            </a:r>
          </a:p>
        </p:txBody>
      </p:sp>
      <p:sp>
        <p:nvSpPr>
          <p:cNvPr id="4" name="Text Placeholder 3">
            <a:extLst>
              <a:ext uri="{FF2B5EF4-FFF2-40B4-BE49-F238E27FC236}">
                <a16:creationId xmlns:a16="http://schemas.microsoft.com/office/drawing/2014/main" id="{FFA24FEA-CF4E-31BC-64F0-C4AFC96C7652}"/>
              </a:ext>
            </a:extLst>
          </p:cNvPr>
          <p:cNvSpPr>
            <a:spLocks noGrp="1"/>
          </p:cNvSpPr>
          <p:nvPr>
            <p:ph type="body" sz="quarter" idx="13"/>
          </p:nvPr>
        </p:nvSpPr>
        <p:spPr/>
        <p:txBody>
          <a:bodyPr/>
          <a:lstStyle/>
          <a:p>
            <a:endParaRPr lang="en-US" dirty="0"/>
          </a:p>
        </p:txBody>
      </p:sp>
    </p:spTree>
    <p:extLst>
      <p:ext uri="{BB962C8B-B14F-4D97-AF65-F5344CB8AC3E}">
        <p14:creationId xmlns:p14="http://schemas.microsoft.com/office/powerpoint/2010/main" val="34856793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63F9FA-74BF-622D-CB89-BD0BFDEDCFB4}"/>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EC63010-589B-5A2B-D97F-E239C44A6981}"/>
              </a:ext>
            </a:extLst>
          </p:cNvPr>
          <p:cNvSpPr>
            <a:spLocks noGrp="1"/>
          </p:cNvSpPr>
          <p:nvPr>
            <p:ph idx="1"/>
          </p:nvPr>
        </p:nvSpPr>
        <p:spPr>
          <a:xfrm>
            <a:off x="685798" y="1313960"/>
            <a:ext cx="10820399" cy="4428472"/>
          </a:xfrm>
        </p:spPr>
        <p:txBody>
          <a:bodyPr/>
          <a:lstStyle/>
          <a:p>
            <a:r>
              <a:rPr lang="en-US" sz="2400" dirty="0"/>
              <a:t>Typically takes place shortly after the exit conference.</a:t>
            </a:r>
            <a:endParaRPr lang="en-US" sz="2400" dirty="0">
              <a:solidFill>
                <a:srgbClr val="FF0000"/>
              </a:solidFill>
            </a:endParaRPr>
          </a:p>
          <a:p>
            <a:r>
              <a:rPr lang="en-US" sz="2400" dirty="0"/>
              <a:t>Final documents will be provided to the City as well as submitted to the Office of the State Auditor’s website – Due to the State March 31</a:t>
            </a:r>
            <a:r>
              <a:rPr lang="en-US" sz="2400" baseline="30000" dirty="0"/>
              <a:t>st</a:t>
            </a:r>
            <a:r>
              <a:rPr lang="en-US" sz="2400" dirty="0"/>
              <a:t>, can ask for an extension to June 30</a:t>
            </a:r>
            <a:r>
              <a:rPr lang="en-US" sz="2400" baseline="30000" dirty="0"/>
              <a:t>th</a:t>
            </a:r>
            <a:r>
              <a:rPr lang="en-US" sz="2400" dirty="0"/>
              <a:t>. The State will not offer extensions beyond June 30</a:t>
            </a:r>
            <a:r>
              <a:rPr lang="en-US" sz="2400" baseline="30000" dirty="0"/>
              <a:t>th</a:t>
            </a:r>
            <a:r>
              <a:rPr lang="en-US" sz="2400" dirty="0"/>
              <a:t>. </a:t>
            </a:r>
          </a:p>
          <a:p>
            <a:r>
              <a:rPr lang="en-US" sz="2400" dirty="0">
                <a:solidFill>
                  <a:srgbClr val="FF0000"/>
                </a:solidFill>
              </a:rPr>
              <a:t>Optional </a:t>
            </a:r>
            <a:r>
              <a:rPr lang="en-US" sz="2400" dirty="0"/>
              <a:t>- the auditor may make a Council presentation discussing the findings. </a:t>
            </a:r>
          </a:p>
          <a:p>
            <a:endParaRPr lang="en-US" sz="2400" dirty="0"/>
          </a:p>
          <a:p>
            <a:pPr marL="0" indent="0">
              <a:buNone/>
            </a:pPr>
            <a:r>
              <a:rPr lang="en-US" sz="2400" dirty="0"/>
              <a:t>How to get ready for this stage?</a:t>
            </a:r>
          </a:p>
          <a:p>
            <a:r>
              <a:rPr lang="en-US" sz="2400" dirty="0"/>
              <a:t>Pay the filing fee after the audit is submitted – the State Auditor’s office will not invoice you</a:t>
            </a:r>
          </a:p>
          <a:p>
            <a:r>
              <a:rPr lang="en-US" sz="2400" dirty="0"/>
              <a:t>Be available at the Council meeting to help provide context to the information that the auditor is presenting and help answer questions.</a:t>
            </a:r>
          </a:p>
          <a:p>
            <a:pPr marL="457200" lvl="1" indent="0">
              <a:buNone/>
            </a:pPr>
            <a:endParaRPr lang="en-US" sz="2400" dirty="0"/>
          </a:p>
        </p:txBody>
      </p:sp>
      <p:sp>
        <p:nvSpPr>
          <p:cNvPr id="3" name="Title 2">
            <a:extLst>
              <a:ext uri="{FF2B5EF4-FFF2-40B4-BE49-F238E27FC236}">
                <a16:creationId xmlns:a16="http://schemas.microsoft.com/office/drawing/2014/main" id="{4FE5608B-034E-2DA9-B8CE-10DFF592C585}"/>
              </a:ext>
            </a:extLst>
          </p:cNvPr>
          <p:cNvSpPr>
            <a:spLocks noGrp="1"/>
          </p:cNvSpPr>
          <p:nvPr>
            <p:ph type="title"/>
          </p:nvPr>
        </p:nvSpPr>
        <p:spPr/>
        <p:txBody>
          <a:bodyPr/>
          <a:lstStyle/>
          <a:p>
            <a:r>
              <a:rPr lang="en-US" dirty="0"/>
              <a:t>Stage 4: Council Presentation</a:t>
            </a:r>
          </a:p>
        </p:txBody>
      </p:sp>
    </p:spTree>
    <p:extLst>
      <p:ext uri="{BB962C8B-B14F-4D97-AF65-F5344CB8AC3E}">
        <p14:creationId xmlns:p14="http://schemas.microsoft.com/office/powerpoint/2010/main" val="13555107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C70B2C-A41B-4BC0-8B71-3252D0D7C8A6}"/>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0EEFE576-D67A-699C-B4D8-781B26A97BEA}"/>
              </a:ext>
            </a:extLst>
          </p:cNvPr>
          <p:cNvSpPr>
            <a:spLocks noGrp="1"/>
          </p:cNvSpPr>
          <p:nvPr>
            <p:ph type="title"/>
          </p:nvPr>
        </p:nvSpPr>
        <p:spPr/>
        <p:txBody>
          <a:bodyPr/>
          <a:lstStyle/>
          <a:p>
            <a:r>
              <a:rPr lang="en-US" dirty="0"/>
              <a:t>Findings</a:t>
            </a:r>
          </a:p>
        </p:txBody>
      </p:sp>
    </p:spTree>
    <p:extLst>
      <p:ext uri="{BB962C8B-B14F-4D97-AF65-F5344CB8AC3E}">
        <p14:creationId xmlns:p14="http://schemas.microsoft.com/office/powerpoint/2010/main" val="207816779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83B645-66A2-4886-C70D-21CC7DD2D0A4}"/>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5314CCA-FE56-C62F-7B50-91242D0241AD}"/>
              </a:ext>
            </a:extLst>
          </p:cNvPr>
          <p:cNvSpPr>
            <a:spLocks noGrp="1"/>
          </p:cNvSpPr>
          <p:nvPr>
            <p:ph idx="1"/>
          </p:nvPr>
        </p:nvSpPr>
        <p:spPr>
          <a:xfrm>
            <a:off x="685798" y="1313960"/>
            <a:ext cx="10820399" cy="5544040"/>
          </a:xfrm>
        </p:spPr>
        <p:txBody>
          <a:bodyPr/>
          <a:lstStyle/>
          <a:p>
            <a:endParaRPr lang="en-US" sz="2400" dirty="0"/>
          </a:p>
          <a:p>
            <a:r>
              <a:rPr lang="en-US" sz="2400" dirty="0"/>
              <a:t>Material Weakness – Always in writing - deficiency, or a combination of deficiencies, in internal control such that there is a reasonable possibility that a material misstatement of the City</a:t>
            </a:r>
            <a:r>
              <a:rPr lang="en-US" sz="2400" i="1" dirty="0"/>
              <a:t>'</a:t>
            </a:r>
            <a:r>
              <a:rPr lang="en-US" sz="2400" dirty="0"/>
              <a:t>s basic financial statements will not be prevented, or detected and corrected, on a timely basis </a:t>
            </a:r>
          </a:p>
          <a:p>
            <a:r>
              <a:rPr lang="en-US" sz="2400" dirty="0"/>
              <a:t>Significant Deficiency – Lower than a MW but still always in writing - deficiency, or a combination of deficiencies, in internal control that is less severe than a material weakness, yet important enough to merit attention by those charged with governance. </a:t>
            </a:r>
          </a:p>
          <a:p>
            <a:r>
              <a:rPr lang="en-US" sz="2400" dirty="0"/>
              <a:t>Other Deficiency – Lower than a SD, may be in writing or communicated to management verbally. </a:t>
            </a:r>
          </a:p>
          <a:p>
            <a:pPr lvl="1"/>
            <a:r>
              <a:rPr lang="en-US" sz="2400" dirty="0"/>
              <a:t>Legal Compliance findings are considered to be Other Deficiencies </a:t>
            </a:r>
          </a:p>
          <a:p>
            <a:pPr marL="0" indent="0">
              <a:buNone/>
            </a:pPr>
            <a:r>
              <a:rPr lang="en-US" sz="2400" dirty="0">
                <a:solidFill>
                  <a:srgbClr val="FF0000"/>
                </a:solidFill>
              </a:rPr>
              <a:t>Many cities receive findings, especially lack of segregation – the goal is continuous improvement, where the benefit exceeds the cost, not perfection.</a:t>
            </a:r>
          </a:p>
          <a:p>
            <a:pPr marL="0" indent="0">
              <a:buNone/>
            </a:pPr>
            <a:endParaRPr lang="en-US" sz="2400" dirty="0"/>
          </a:p>
          <a:p>
            <a:pPr marL="0" indent="0">
              <a:buNone/>
            </a:pPr>
            <a:endParaRPr lang="en-US" sz="2400" b="1" dirty="0"/>
          </a:p>
          <a:p>
            <a:endParaRPr lang="en-US" sz="2400" dirty="0"/>
          </a:p>
          <a:p>
            <a:endParaRPr lang="en-US" sz="2400" dirty="0"/>
          </a:p>
          <a:p>
            <a:pPr marL="0" indent="0">
              <a:buNone/>
            </a:pPr>
            <a:endParaRPr lang="en-US" sz="2400" dirty="0"/>
          </a:p>
          <a:p>
            <a:endParaRPr lang="en-US" sz="2400" dirty="0"/>
          </a:p>
        </p:txBody>
      </p:sp>
      <p:sp>
        <p:nvSpPr>
          <p:cNvPr id="3" name="Title 2">
            <a:extLst>
              <a:ext uri="{FF2B5EF4-FFF2-40B4-BE49-F238E27FC236}">
                <a16:creationId xmlns:a16="http://schemas.microsoft.com/office/drawing/2014/main" id="{12E245F1-D0BB-EB9D-96BD-628E6DB72ECA}"/>
              </a:ext>
            </a:extLst>
          </p:cNvPr>
          <p:cNvSpPr>
            <a:spLocks noGrp="1"/>
          </p:cNvSpPr>
          <p:nvPr>
            <p:ph type="title"/>
          </p:nvPr>
        </p:nvSpPr>
        <p:spPr/>
        <p:txBody>
          <a:bodyPr/>
          <a:lstStyle/>
          <a:p>
            <a:r>
              <a:rPr lang="en-US" dirty="0"/>
              <a:t>Findings – Different Levels</a:t>
            </a:r>
          </a:p>
        </p:txBody>
      </p:sp>
    </p:spTree>
    <p:extLst>
      <p:ext uri="{BB962C8B-B14F-4D97-AF65-F5344CB8AC3E}">
        <p14:creationId xmlns:p14="http://schemas.microsoft.com/office/powerpoint/2010/main" val="16476023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A58EE0-3DFA-ACF2-06B3-BA85342015E7}"/>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3F08A5F-01F3-7248-A2F8-D27DB2DCCF5D}"/>
              </a:ext>
            </a:extLst>
          </p:cNvPr>
          <p:cNvSpPr>
            <a:spLocks noGrp="1"/>
          </p:cNvSpPr>
          <p:nvPr>
            <p:ph idx="1"/>
          </p:nvPr>
        </p:nvSpPr>
        <p:spPr>
          <a:xfrm>
            <a:off x="685798" y="1313960"/>
            <a:ext cx="10820399" cy="5544040"/>
          </a:xfrm>
        </p:spPr>
        <p:txBody>
          <a:bodyPr/>
          <a:lstStyle/>
          <a:p>
            <a:r>
              <a:rPr lang="en-US" sz="2400" dirty="0"/>
              <a:t>Lack of Segregation of Accounting Duties – Related to limited number of office staff – not enough separation in the duties that perform the main accounting functions – Very common and hard to get rid of</a:t>
            </a:r>
          </a:p>
          <a:p>
            <a:r>
              <a:rPr lang="en-US" sz="2400" dirty="0"/>
              <a:t>Material Audit Adjustments/Prior Period Adjustments – Adjustments needed during the audit to ensure the financial statements are materially correct.</a:t>
            </a:r>
          </a:p>
          <a:p>
            <a:r>
              <a:rPr lang="en-US" sz="2400" dirty="0"/>
              <a:t>Timely Bank Reconciliations – Bank reconciliations were not performed timely. Typically due to staff turnover or system conversion – audit is typically not able to be issued if the bank reconciliations do not reconcile by material amounts.</a:t>
            </a:r>
          </a:p>
          <a:p>
            <a:r>
              <a:rPr lang="en-US" sz="2400" dirty="0"/>
              <a:t>Missing or Incomplete Supporting Documentation – This is typically around disbursements support and can be related to office filing issues, corrupted backups or other issues.</a:t>
            </a:r>
          </a:p>
          <a:p>
            <a:pPr marL="0" indent="0">
              <a:buNone/>
            </a:pPr>
            <a:endParaRPr lang="en-US" sz="2400" dirty="0"/>
          </a:p>
          <a:p>
            <a:pPr marL="0" indent="0">
              <a:buNone/>
            </a:pPr>
            <a:endParaRPr lang="en-US" sz="2400" dirty="0"/>
          </a:p>
          <a:p>
            <a:pPr marL="0" indent="0">
              <a:buNone/>
            </a:pPr>
            <a:endParaRPr lang="en-US" sz="2400" b="1" dirty="0"/>
          </a:p>
          <a:p>
            <a:endParaRPr lang="en-US" sz="2400" dirty="0"/>
          </a:p>
          <a:p>
            <a:endParaRPr lang="en-US" sz="2400" dirty="0"/>
          </a:p>
          <a:p>
            <a:pPr marL="0" indent="0">
              <a:buNone/>
            </a:pPr>
            <a:endParaRPr lang="en-US" sz="2400" dirty="0"/>
          </a:p>
          <a:p>
            <a:endParaRPr lang="en-US" sz="2400" dirty="0"/>
          </a:p>
        </p:txBody>
      </p:sp>
      <p:sp>
        <p:nvSpPr>
          <p:cNvPr id="3" name="Title 2">
            <a:extLst>
              <a:ext uri="{FF2B5EF4-FFF2-40B4-BE49-F238E27FC236}">
                <a16:creationId xmlns:a16="http://schemas.microsoft.com/office/drawing/2014/main" id="{BC9B2699-EA88-E964-822B-E128C327EB96}"/>
              </a:ext>
            </a:extLst>
          </p:cNvPr>
          <p:cNvSpPr>
            <a:spLocks noGrp="1"/>
          </p:cNvSpPr>
          <p:nvPr>
            <p:ph type="title"/>
          </p:nvPr>
        </p:nvSpPr>
        <p:spPr/>
        <p:txBody>
          <a:bodyPr/>
          <a:lstStyle/>
          <a:p>
            <a:r>
              <a:rPr lang="en-US" dirty="0"/>
              <a:t>Findings – Common Findings</a:t>
            </a:r>
          </a:p>
        </p:txBody>
      </p:sp>
    </p:spTree>
    <p:extLst>
      <p:ext uri="{BB962C8B-B14F-4D97-AF65-F5344CB8AC3E}">
        <p14:creationId xmlns:p14="http://schemas.microsoft.com/office/powerpoint/2010/main" val="32864597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33728A-9F7C-BF17-293A-D9348D60F421}"/>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F3175B6-BC7B-6F98-3915-FFCAEC575E65}"/>
              </a:ext>
            </a:extLst>
          </p:cNvPr>
          <p:cNvSpPr>
            <a:spLocks noGrp="1"/>
          </p:cNvSpPr>
          <p:nvPr>
            <p:ph idx="1"/>
          </p:nvPr>
        </p:nvSpPr>
        <p:spPr>
          <a:xfrm>
            <a:off x="685798" y="1313960"/>
            <a:ext cx="10820399" cy="5544040"/>
          </a:xfrm>
        </p:spPr>
        <p:txBody>
          <a:bodyPr/>
          <a:lstStyle/>
          <a:p>
            <a:r>
              <a:rPr lang="en-US" sz="2400" dirty="0"/>
              <a:t>Legal Compliance</a:t>
            </a:r>
          </a:p>
          <a:p>
            <a:pPr lvl="1"/>
            <a:r>
              <a:rPr lang="en-US" sz="2400" dirty="0"/>
              <a:t>Budget – Each function of expenditures as well as in total is required to be under budget</a:t>
            </a:r>
          </a:p>
          <a:p>
            <a:pPr lvl="1"/>
            <a:r>
              <a:rPr lang="en-US" sz="2400" dirty="0"/>
              <a:t>Unapproved Transfers – All interfund transfers are required to be approved by Council either through the budget process or separate resolution</a:t>
            </a:r>
          </a:p>
          <a:p>
            <a:pPr lvl="1"/>
            <a:r>
              <a:rPr lang="en-US" sz="2400" dirty="0"/>
              <a:t>TIF(Tax </a:t>
            </a:r>
            <a:r>
              <a:rPr lang="en-US" sz="2400"/>
              <a:t>Increment Financing) – the </a:t>
            </a:r>
            <a:r>
              <a:rPr lang="en-US" sz="2400" dirty="0"/>
              <a:t>AURR(Annual Urban Renewal Report) not matching City records, having the AURR display a negative total amount of City debt, AURR not matching the County debt certificates</a:t>
            </a:r>
          </a:p>
          <a:p>
            <a:pPr lvl="1"/>
            <a:r>
              <a:rPr lang="en-US" sz="2400" dirty="0"/>
              <a:t>Improper disbursements to nonprofits – if no 28E agreement or other contract</a:t>
            </a:r>
          </a:p>
          <a:p>
            <a:pPr lvl="1"/>
            <a:r>
              <a:rPr lang="en-US" sz="2400" dirty="0"/>
              <a:t>Deficit fund balances </a:t>
            </a:r>
          </a:p>
          <a:p>
            <a:pPr marL="0" indent="0">
              <a:buNone/>
            </a:pPr>
            <a:endParaRPr lang="en-US" sz="2400" dirty="0"/>
          </a:p>
          <a:p>
            <a:pPr marL="0" indent="0">
              <a:buNone/>
            </a:pPr>
            <a:endParaRPr lang="en-US" sz="2400" dirty="0"/>
          </a:p>
          <a:p>
            <a:pPr marL="0" indent="0">
              <a:buNone/>
            </a:pPr>
            <a:endParaRPr lang="en-US" sz="2400" b="1" dirty="0"/>
          </a:p>
          <a:p>
            <a:endParaRPr lang="en-US" sz="2400" dirty="0"/>
          </a:p>
          <a:p>
            <a:endParaRPr lang="en-US" sz="2400" dirty="0"/>
          </a:p>
          <a:p>
            <a:pPr marL="0" indent="0">
              <a:buNone/>
            </a:pPr>
            <a:endParaRPr lang="en-US" sz="2400" dirty="0"/>
          </a:p>
          <a:p>
            <a:endParaRPr lang="en-US" sz="2400" dirty="0"/>
          </a:p>
        </p:txBody>
      </p:sp>
      <p:sp>
        <p:nvSpPr>
          <p:cNvPr id="3" name="Title 2">
            <a:extLst>
              <a:ext uri="{FF2B5EF4-FFF2-40B4-BE49-F238E27FC236}">
                <a16:creationId xmlns:a16="http://schemas.microsoft.com/office/drawing/2014/main" id="{D7379AB6-C61B-E221-6508-69704B2A1F91}"/>
              </a:ext>
            </a:extLst>
          </p:cNvPr>
          <p:cNvSpPr>
            <a:spLocks noGrp="1"/>
          </p:cNvSpPr>
          <p:nvPr>
            <p:ph type="title"/>
          </p:nvPr>
        </p:nvSpPr>
        <p:spPr/>
        <p:txBody>
          <a:bodyPr/>
          <a:lstStyle/>
          <a:p>
            <a:r>
              <a:rPr lang="en-US" dirty="0"/>
              <a:t>Findings – Common Findings</a:t>
            </a:r>
          </a:p>
        </p:txBody>
      </p:sp>
    </p:spTree>
    <p:extLst>
      <p:ext uri="{BB962C8B-B14F-4D97-AF65-F5344CB8AC3E}">
        <p14:creationId xmlns:p14="http://schemas.microsoft.com/office/powerpoint/2010/main" val="261808903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5976E8-E365-4EBD-44C9-DE51F138C029}"/>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F2BF2491-D69D-F7A1-5C93-F6B94BA931A3}"/>
              </a:ext>
            </a:extLst>
          </p:cNvPr>
          <p:cNvSpPr>
            <a:spLocks noGrp="1"/>
          </p:cNvSpPr>
          <p:nvPr>
            <p:ph type="title"/>
          </p:nvPr>
        </p:nvSpPr>
        <p:spPr/>
        <p:txBody>
          <a:bodyPr/>
          <a:lstStyle/>
          <a:p>
            <a:r>
              <a:rPr lang="en-US" dirty="0"/>
              <a:t>Smooth Audit Process</a:t>
            </a:r>
          </a:p>
        </p:txBody>
      </p:sp>
    </p:spTree>
    <p:extLst>
      <p:ext uri="{BB962C8B-B14F-4D97-AF65-F5344CB8AC3E}">
        <p14:creationId xmlns:p14="http://schemas.microsoft.com/office/powerpoint/2010/main" val="15960150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799" y="1313960"/>
            <a:ext cx="10820399" cy="5000000"/>
          </a:xfrm>
        </p:spPr>
        <p:txBody>
          <a:bodyPr wrap="square"/>
          <a:lstStyle/>
          <a:p>
            <a:pPr>
              <a:spcAft>
                <a:spcPts val="600"/>
              </a:spcAft>
            </a:pPr>
            <a:r>
              <a:rPr sz="2200" dirty="0"/>
              <a:t>Issuing or refinancing debt</a:t>
            </a:r>
          </a:p>
          <a:p>
            <a:pPr>
              <a:spcAft>
                <a:spcPts val="600"/>
              </a:spcAft>
            </a:pPr>
            <a:r>
              <a:rPr sz="2200" dirty="0"/>
              <a:t>Signing a grant or loan agreement, especially a federal one</a:t>
            </a:r>
          </a:p>
          <a:p>
            <a:pPr>
              <a:spcAft>
                <a:spcPts val="600"/>
              </a:spcAft>
            </a:pPr>
            <a:r>
              <a:rPr sz="2200" dirty="0"/>
              <a:t>Starting or changing a TIF project</a:t>
            </a:r>
          </a:p>
          <a:p>
            <a:pPr>
              <a:spcAft>
                <a:spcPts val="600"/>
              </a:spcAft>
            </a:pPr>
            <a:r>
              <a:rPr sz="2200" dirty="0"/>
              <a:t>Selling or disposing of major assets</a:t>
            </a:r>
          </a:p>
          <a:p>
            <a:pPr>
              <a:spcAft>
                <a:spcPts val="600"/>
              </a:spcAft>
            </a:pPr>
            <a:r>
              <a:rPr sz="2200" dirty="0"/>
              <a:t>Changing accounting software</a:t>
            </a:r>
          </a:p>
          <a:p>
            <a:pPr>
              <a:spcAft>
                <a:spcPts val="600"/>
              </a:spcAft>
            </a:pPr>
            <a:r>
              <a:rPr sz="2200" dirty="0"/>
              <a:t>Replacing key finance staff</a:t>
            </a:r>
          </a:p>
          <a:p>
            <a:pPr>
              <a:spcAft>
                <a:spcPts val="600"/>
              </a:spcAft>
            </a:pPr>
            <a:r>
              <a:rPr sz="2200" dirty="0"/>
              <a:t>Making large or unusual transfers between funds</a:t>
            </a:r>
          </a:p>
          <a:p>
            <a:pPr>
              <a:spcAft>
                <a:spcPts val="600"/>
              </a:spcAft>
            </a:pPr>
            <a:r>
              <a:rPr sz="2200" b="1" dirty="0"/>
              <a:t>Why: </a:t>
            </a:r>
            <a:r>
              <a:rPr sz="2200" dirty="0"/>
              <a:t>It is much easier to record these correctly when they happen than to fix them months later.</a:t>
            </a:r>
          </a:p>
        </p:txBody>
      </p:sp>
      <p:sp>
        <p:nvSpPr>
          <p:cNvPr id="3" name="Title 2"/>
          <p:cNvSpPr>
            <a:spLocks noGrp="1"/>
          </p:cNvSpPr>
          <p:nvPr>
            <p:ph type="title"/>
          </p:nvPr>
        </p:nvSpPr>
        <p:spPr/>
        <p:txBody>
          <a:bodyPr/>
          <a:lstStyle/>
          <a:p>
            <a:r>
              <a:rPr dirty="0"/>
              <a:t>Call Your Auditor </a:t>
            </a:r>
            <a:r>
              <a:rPr lang="en-US" dirty="0"/>
              <a:t>Before...</a:t>
            </a:r>
            <a:endParaRPr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C3FDAD-3CF7-F6CB-DCF0-9A6A3ABC938B}"/>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767611E-5E98-7766-BF2A-5169CE56D596}"/>
              </a:ext>
            </a:extLst>
          </p:cNvPr>
          <p:cNvSpPr>
            <a:spLocks noGrp="1"/>
          </p:cNvSpPr>
          <p:nvPr>
            <p:ph idx="1"/>
          </p:nvPr>
        </p:nvSpPr>
        <p:spPr>
          <a:xfrm>
            <a:off x="685798" y="1313960"/>
            <a:ext cx="10820399" cy="5544040"/>
          </a:xfrm>
        </p:spPr>
        <p:txBody>
          <a:bodyPr/>
          <a:lstStyle/>
          <a:p>
            <a:endParaRPr lang="en-US" sz="2400" dirty="0"/>
          </a:p>
          <a:p>
            <a:r>
              <a:rPr lang="en-US" sz="2400" dirty="0"/>
              <a:t>Ensure that </a:t>
            </a:r>
          </a:p>
          <a:p>
            <a:pPr lvl="1"/>
            <a:r>
              <a:rPr lang="en-US" sz="2400" dirty="0"/>
              <a:t>all relevant items are discussed during the planning meeting.</a:t>
            </a:r>
          </a:p>
          <a:p>
            <a:pPr lvl="1"/>
            <a:r>
              <a:rPr lang="en-US" sz="2400" dirty="0"/>
              <a:t>the timelines for fieldwork and wrap up are reasonable.</a:t>
            </a:r>
          </a:p>
          <a:p>
            <a:pPr lvl="1"/>
            <a:r>
              <a:rPr lang="en-US" sz="2400" dirty="0"/>
              <a:t>the trial balance is completed the week before fieldwork and that all required entries are completed.</a:t>
            </a:r>
          </a:p>
          <a:p>
            <a:pPr lvl="1"/>
            <a:r>
              <a:rPr lang="en-US" sz="2400" dirty="0"/>
              <a:t>the draft of the SEFA is accurate.</a:t>
            </a:r>
          </a:p>
          <a:p>
            <a:pPr lvl="1"/>
            <a:r>
              <a:rPr lang="en-US" sz="2400" dirty="0"/>
              <a:t>Staff are available during and after fieldwork to answer questions and provide supporting documentation. </a:t>
            </a:r>
          </a:p>
          <a:p>
            <a:pPr lvl="1"/>
            <a:r>
              <a:rPr lang="en-US" sz="2400" dirty="0"/>
              <a:t>Ask questions to the auditor throughout the year – most items are more easily handled in the moment so that they are recorded properly rather than coming in and fixing them months after the issue arose. </a:t>
            </a:r>
          </a:p>
          <a:p>
            <a:pPr marL="0" indent="0">
              <a:buNone/>
            </a:pPr>
            <a:endParaRPr lang="en-US" sz="2400" dirty="0"/>
          </a:p>
          <a:p>
            <a:pPr marL="0" indent="0">
              <a:buNone/>
            </a:pPr>
            <a:endParaRPr lang="en-US" sz="2400" dirty="0"/>
          </a:p>
          <a:p>
            <a:pPr marL="0" indent="0">
              <a:buNone/>
            </a:pPr>
            <a:endParaRPr lang="en-US" sz="2400" b="1" dirty="0"/>
          </a:p>
          <a:p>
            <a:endParaRPr lang="en-US" sz="2400" dirty="0"/>
          </a:p>
          <a:p>
            <a:endParaRPr lang="en-US" sz="2400" dirty="0"/>
          </a:p>
          <a:p>
            <a:pPr marL="0" indent="0">
              <a:buNone/>
            </a:pPr>
            <a:endParaRPr lang="en-US" sz="2400" dirty="0"/>
          </a:p>
          <a:p>
            <a:endParaRPr lang="en-US" sz="2400" dirty="0"/>
          </a:p>
        </p:txBody>
      </p:sp>
      <p:sp>
        <p:nvSpPr>
          <p:cNvPr id="3" name="Title 2">
            <a:extLst>
              <a:ext uri="{FF2B5EF4-FFF2-40B4-BE49-F238E27FC236}">
                <a16:creationId xmlns:a16="http://schemas.microsoft.com/office/drawing/2014/main" id="{C8B9DD56-2A68-7880-F7EE-5BE182CBF1C8}"/>
              </a:ext>
            </a:extLst>
          </p:cNvPr>
          <p:cNvSpPr>
            <a:spLocks noGrp="1"/>
          </p:cNvSpPr>
          <p:nvPr>
            <p:ph type="title"/>
          </p:nvPr>
        </p:nvSpPr>
        <p:spPr/>
        <p:txBody>
          <a:bodyPr/>
          <a:lstStyle/>
          <a:p>
            <a:r>
              <a:rPr lang="en-US" dirty="0"/>
              <a:t>How to have a smooth audit process</a:t>
            </a:r>
          </a:p>
        </p:txBody>
      </p:sp>
    </p:spTree>
    <p:extLst>
      <p:ext uri="{BB962C8B-B14F-4D97-AF65-F5344CB8AC3E}">
        <p14:creationId xmlns:p14="http://schemas.microsoft.com/office/powerpoint/2010/main" val="49059344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ED98E3-33F5-0A7D-F27F-5095413AE5EA}"/>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A9C639DF-2F07-4ADB-E571-746DEECB72FD}"/>
              </a:ext>
            </a:extLst>
          </p:cNvPr>
          <p:cNvSpPr>
            <a:spLocks noGrp="1"/>
          </p:cNvSpPr>
          <p:nvPr>
            <p:ph type="title"/>
          </p:nvPr>
        </p:nvSpPr>
        <p:spPr/>
        <p:txBody>
          <a:bodyPr/>
          <a:lstStyle/>
          <a:p>
            <a:r>
              <a:rPr lang="en-US" dirty="0"/>
              <a:t>Fraud – What do I do?</a:t>
            </a:r>
          </a:p>
        </p:txBody>
      </p:sp>
    </p:spTree>
    <p:extLst>
      <p:ext uri="{BB962C8B-B14F-4D97-AF65-F5344CB8AC3E}">
        <p14:creationId xmlns:p14="http://schemas.microsoft.com/office/powerpoint/2010/main" val="248759755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DBC93B-F121-DD91-8455-89CA002D7505}"/>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B583C5A-DCEC-8FD5-C8A0-723E803E0AED}"/>
              </a:ext>
            </a:extLst>
          </p:cNvPr>
          <p:cNvSpPr>
            <a:spLocks noGrp="1"/>
          </p:cNvSpPr>
          <p:nvPr>
            <p:ph idx="1"/>
          </p:nvPr>
        </p:nvSpPr>
        <p:spPr>
          <a:xfrm>
            <a:off x="685798" y="1313960"/>
            <a:ext cx="10820399" cy="5544040"/>
          </a:xfrm>
        </p:spPr>
        <p:txBody>
          <a:bodyPr/>
          <a:lstStyle/>
          <a:p>
            <a:r>
              <a:rPr lang="en-US" sz="2400" dirty="0"/>
              <a:t>Fraud in Municipal Governments is typically looking at three areas</a:t>
            </a:r>
          </a:p>
          <a:p>
            <a:pPr lvl="1"/>
            <a:r>
              <a:rPr lang="en-US" sz="2400" dirty="0"/>
              <a:t>Actual theft of cash or other assets</a:t>
            </a:r>
          </a:p>
          <a:p>
            <a:pPr lvl="1"/>
            <a:r>
              <a:rPr lang="en-US" sz="2400" dirty="0"/>
              <a:t>Financial statement fraud – Intentionally inflating or deflating numbers</a:t>
            </a:r>
          </a:p>
          <a:p>
            <a:pPr lvl="1"/>
            <a:r>
              <a:rPr lang="en-US" sz="2400" dirty="0"/>
              <a:t>City employees taking home City property for personal use. </a:t>
            </a:r>
          </a:p>
          <a:p>
            <a:r>
              <a:rPr lang="en-US" sz="2400" dirty="0"/>
              <a:t>Fraud is an intentional and deliberate deception. Incompetence is a lack of skill, knowledge or experience that leads to mistakes without malicious intent.</a:t>
            </a:r>
          </a:p>
          <a:p>
            <a:r>
              <a:rPr lang="en-US" sz="2400" dirty="0"/>
              <a:t>If suspected embezzlement, theft, or other significant financial irregularities are identified, the government must immediately notify the Auditor of State</a:t>
            </a:r>
          </a:p>
          <a:p>
            <a:pPr marL="457200" lvl="1" indent="0">
              <a:buNone/>
            </a:pPr>
            <a:r>
              <a:rPr lang="en-US" sz="2400" dirty="0"/>
              <a:t>	</a:t>
            </a:r>
            <a:r>
              <a:rPr lang="en-US" sz="2400" dirty="0">
                <a:hlinkClick r:id="rId3"/>
              </a:rPr>
              <a:t>info@aos.iowa.gov</a:t>
            </a:r>
            <a:endParaRPr lang="en-US" sz="3200" dirty="0"/>
          </a:p>
          <a:p>
            <a:pPr marL="457200" lvl="1" indent="0">
              <a:buNone/>
            </a:pPr>
            <a:endParaRPr lang="en-US" sz="2400" dirty="0"/>
          </a:p>
          <a:p>
            <a:pPr marL="0" indent="0">
              <a:buNone/>
            </a:pPr>
            <a:endParaRPr lang="en-US" sz="2400" dirty="0"/>
          </a:p>
          <a:p>
            <a:pPr marL="0" indent="0">
              <a:buNone/>
            </a:pPr>
            <a:endParaRPr lang="en-US" sz="2400" dirty="0"/>
          </a:p>
          <a:p>
            <a:pPr marL="0" indent="0">
              <a:buNone/>
            </a:pPr>
            <a:endParaRPr lang="en-US" sz="2400" b="1" dirty="0"/>
          </a:p>
          <a:p>
            <a:endParaRPr lang="en-US" sz="2400" dirty="0"/>
          </a:p>
          <a:p>
            <a:endParaRPr lang="en-US" sz="2400" dirty="0"/>
          </a:p>
          <a:p>
            <a:pPr marL="0" indent="0">
              <a:buNone/>
            </a:pPr>
            <a:endParaRPr lang="en-US" sz="2400" dirty="0"/>
          </a:p>
          <a:p>
            <a:endParaRPr lang="en-US" sz="2400" dirty="0"/>
          </a:p>
        </p:txBody>
      </p:sp>
      <p:sp>
        <p:nvSpPr>
          <p:cNvPr id="3" name="Title 2">
            <a:extLst>
              <a:ext uri="{FF2B5EF4-FFF2-40B4-BE49-F238E27FC236}">
                <a16:creationId xmlns:a16="http://schemas.microsoft.com/office/drawing/2014/main" id="{033C0B28-9928-427E-CBD1-2D470D696498}"/>
              </a:ext>
            </a:extLst>
          </p:cNvPr>
          <p:cNvSpPr>
            <a:spLocks noGrp="1"/>
          </p:cNvSpPr>
          <p:nvPr>
            <p:ph type="title"/>
          </p:nvPr>
        </p:nvSpPr>
        <p:spPr/>
        <p:txBody>
          <a:bodyPr/>
          <a:lstStyle/>
          <a:p>
            <a:r>
              <a:rPr lang="en-US" dirty="0"/>
              <a:t>Fraud – What do I do?</a:t>
            </a:r>
          </a:p>
        </p:txBody>
      </p:sp>
    </p:spTree>
    <p:extLst>
      <p:ext uri="{BB962C8B-B14F-4D97-AF65-F5344CB8AC3E}">
        <p14:creationId xmlns:p14="http://schemas.microsoft.com/office/powerpoint/2010/main" val="227125243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F208CC-9CBE-CB1F-1C86-D386BFFF745C}"/>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5BF555A-ED3A-C658-A4D2-3F284DE1AA7D}"/>
              </a:ext>
            </a:extLst>
          </p:cNvPr>
          <p:cNvSpPr>
            <a:spLocks noGrp="1"/>
          </p:cNvSpPr>
          <p:nvPr>
            <p:ph idx="1"/>
          </p:nvPr>
        </p:nvSpPr>
        <p:spPr>
          <a:xfrm>
            <a:off x="685799" y="1313960"/>
            <a:ext cx="4459226" cy="5544040"/>
          </a:xfrm>
        </p:spPr>
        <p:txBody>
          <a:bodyPr/>
          <a:lstStyle/>
          <a:p>
            <a:r>
              <a:rPr lang="en-US" sz="2400" dirty="0"/>
              <a:t>Almost all fraud is identified as part of a tip, internal controls or employee turnover.</a:t>
            </a:r>
          </a:p>
          <a:p>
            <a:r>
              <a:rPr lang="en-US" sz="2400" dirty="0"/>
              <a:t>Situations that increase the potential for fraud</a:t>
            </a:r>
          </a:p>
          <a:p>
            <a:pPr lvl="1"/>
            <a:r>
              <a:rPr lang="en-US" sz="2400" dirty="0"/>
              <a:t>One employee controlling an entire process</a:t>
            </a:r>
          </a:p>
          <a:p>
            <a:pPr lvl="1"/>
            <a:r>
              <a:rPr lang="en-US" sz="2400" dirty="0"/>
              <a:t>Lack of review or oversight – “We just trust that they are doing the right thing”</a:t>
            </a:r>
          </a:p>
          <a:p>
            <a:pPr lvl="2"/>
            <a:r>
              <a:rPr lang="en-US" sz="2400" dirty="0">
                <a:solidFill>
                  <a:srgbClr val="FF0000"/>
                </a:solidFill>
              </a:rPr>
              <a:t>Trust is not an internal control</a:t>
            </a:r>
          </a:p>
          <a:p>
            <a:pPr lvl="1"/>
            <a:endParaRPr lang="en-US" sz="2400" dirty="0"/>
          </a:p>
          <a:p>
            <a:endParaRPr lang="en-US" sz="2400" dirty="0"/>
          </a:p>
          <a:p>
            <a:endParaRPr lang="en-US" sz="3200" dirty="0"/>
          </a:p>
          <a:p>
            <a:pPr marL="457200" lvl="1" indent="0">
              <a:buNone/>
            </a:pPr>
            <a:endParaRPr lang="en-US" sz="2400" dirty="0"/>
          </a:p>
          <a:p>
            <a:pPr marL="0" indent="0">
              <a:buNone/>
            </a:pPr>
            <a:endParaRPr lang="en-US" sz="2400" dirty="0"/>
          </a:p>
          <a:p>
            <a:pPr marL="0" indent="0">
              <a:buNone/>
            </a:pPr>
            <a:endParaRPr lang="en-US" sz="2400" dirty="0"/>
          </a:p>
          <a:p>
            <a:pPr marL="0" indent="0">
              <a:buNone/>
            </a:pPr>
            <a:endParaRPr lang="en-US" sz="2400" b="1" dirty="0"/>
          </a:p>
          <a:p>
            <a:endParaRPr lang="en-US" sz="2400" dirty="0"/>
          </a:p>
          <a:p>
            <a:endParaRPr lang="en-US" sz="2400" dirty="0"/>
          </a:p>
          <a:p>
            <a:pPr marL="0" indent="0">
              <a:buNone/>
            </a:pPr>
            <a:endParaRPr lang="en-US" sz="2400" dirty="0"/>
          </a:p>
          <a:p>
            <a:endParaRPr lang="en-US" sz="2400" dirty="0"/>
          </a:p>
        </p:txBody>
      </p:sp>
      <p:sp>
        <p:nvSpPr>
          <p:cNvPr id="3" name="Title 2">
            <a:extLst>
              <a:ext uri="{FF2B5EF4-FFF2-40B4-BE49-F238E27FC236}">
                <a16:creationId xmlns:a16="http://schemas.microsoft.com/office/drawing/2014/main" id="{5F45BB80-FC74-3CC8-7FD7-EF321CEFE859}"/>
              </a:ext>
            </a:extLst>
          </p:cNvPr>
          <p:cNvSpPr>
            <a:spLocks noGrp="1"/>
          </p:cNvSpPr>
          <p:nvPr>
            <p:ph type="title"/>
          </p:nvPr>
        </p:nvSpPr>
        <p:spPr>
          <a:xfrm>
            <a:off x="377952" y="229590"/>
            <a:ext cx="11636051" cy="818922"/>
          </a:xfrm>
        </p:spPr>
        <p:txBody>
          <a:bodyPr/>
          <a:lstStyle/>
          <a:p>
            <a:r>
              <a:rPr lang="en-US" dirty="0"/>
              <a:t>Fraud – How It Happens and How It Is Identified</a:t>
            </a:r>
          </a:p>
        </p:txBody>
      </p:sp>
      <p:pic>
        <p:nvPicPr>
          <p:cNvPr id="7" name="Picture 6">
            <a:extLst>
              <a:ext uri="{FF2B5EF4-FFF2-40B4-BE49-F238E27FC236}">
                <a16:creationId xmlns:a16="http://schemas.microsoft.com/office/drawing/2014/main" id="{206C222D-AB4C-F3A4-DC0B-E8E3B22E186B}"/>
              </a:ext>
            </a:extLst>
          </p:cNvPr>
          <p:cNvPicPr>
            <a:picLocks noChangeAspect="1"/>
          </p:cNvPicPr>
          <p:nvPr/>
        </p:nvPicPr>
        <p:blipFill>
          <a:blip r:embed="rId3"/>
          <a:stretch>
            <a:fillRect/>
          </a:stretch>
        </p:blipFill>
        <p:spPr>
          <a:xfrm>
            <a:off x="5237153" y="1463040"/>
            <a:ext cx="6776850" cy="5165370"/>
          </a:xfrm>
          <a:prstGeom prst="rect">
            <a:avLst/>
          </a:prstGeom>
        </p:spPr>
      </p:pic>
    </p:spTree>
    <p:extLst>
      <p:ext uri="{BB962C8B-B14F-4D97-AF65-F5344CB8AC3E}">
        <p14:creationId xmlns:p14="http://schemas.microsoft.com/office/powerpoint/2010/main" val="375986304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DCD0C6-99E7-8B26-467D-3F4731D129A3}"/>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5D87A2D-08BA-C416-8687-7B47CA8BAC5A}"/>
              </a:ext>
            </a:extLst>
          </p:cNvPr>
          <p:cNvSpPr>
            <a:spLocks noGrp="1"/>
          </p:cNvSpPr>
          <p:nvPr>
            <p:ph idx="1"/>
          </p:nvPr>
        </p:nvSpPr>
        <p:spPr>
          <a:xfrm>
            <a:off x="685798" y="1313960"/>
            <a:ext cx="10820399" cy="5544040"/>
          </a:xfrm>
        </p:spPr>
        <p:txBody>
          <a:bodyPr/>
          <a:lstStyle/>
          <a:p>
            <a:r>
              <a:rPr lang="en-US" sz="2400" dirty="0"/>
              <a:t>Employee never takes a vacation</a:t>
            </a:r>
          </a:p>
          <a:p>
            <a:r>
              <a:rPr lang="en-US" sz="2400" dirty="0"/>
              <a:t>Lifestyle appears to be inconsistent with compensation received from the City.</a:t>
            </a:r>
          </a:p>
          <a:p>
            <a:r>
              <a:rPr lang="en-US" sz="2400" dirty="0"/>
              <a:t>Personal financial difficulties </a:t>
            </a:r>
          </a:p>
          <a:p>
            <a:r>
              <a:rPr lang="en-US" sz="2400" dirty="0"/>
              <a:t>Sudden behavioral/work habit changes </a:t>
            </a:r>
          </a:p>
          <a:p>
            <a:r>
              <a:rPr lang="en-US" sz="2400" dirty="0"/>
              <a:t>Addiction issues</a:t>
            </a:r>
          </a:p>
          <a:p>
            <a:endParaRPr lang="en-US" sz="2400" dirty="0"/>
          </a:p>
          <a:p>
            <a:pPr lvl="1"/>
            <a:r>
              <a:rPr lang="en-US" sz="2400" dirty="0"/>
              <a:t>All the Queen’s Horses – Dixon Illinois</a:t>
            </a:r>
            <a:endParaRPr lang="en-US" sz="3200" dirty="0"/>
          </a:p>
          <a:p>
            <a:pPr marL="457200" lvl="1" indent="0">
              <a:buNone/>
            </a:pPr>
            <a:endParaRPr lang="en-US" sz="2400" dirty="0"/>
          </a:p>
          <a:p>
            <a:pPr marL="0" indent="0">
              <a:buNone/>
            </a:pPr>
            <a:endParaRPr lang="en-US" sz="2400" dirty="0"/>
          </a:p>
          <a:p>
            <a:pPr marL="0" indent="0">
              <a:buNone/>
            </a:pPr>
            <a:endParaRPr lang="en-US" sz="2400" dirty="0"/>
          </a:p>
          <a:p>
            <a:pPr marL="0" indent="0">
              <a:buNone/>
            </a:pPr>
            <a:endParaRPr lang="en-US" sz="2400" b="1" dirty="0"/>
          </a:p>
          <a:p>
            <a:endParaRPr lang="en-US" sz="2400" dirty="0"/>
          </a:p>
          <a:p>
            <a:endParaRPr lang="en-US" sz="2400" dirty="0"/>
          </a:p>
          <a:p>
            <a:pPr marL="0" indent="0">
              <a:buNone/>
            </a:pPr>
            <a:endParaRPr lang="en-US" sz="2400" dirty="0"/>
          </a:p>
          <a:p>
            <a:endParaRPr lang="en-US" sz="2400" dirty="0"/>
          </a:p>
        </p:txBody>
      </p:sp>
      <p:sp>
        <p:nvSpPr>
          <p:cNvPr id="3" name="Title 2">
            <a:extLst>
              <a:ext uri="{FF2B5EF4-FFF2-40B4-BE49-F238E27FC236}">
                <a16:creationId xmlns:a16="http://schemas.microsoft.com/office/drawing/2014/main" id="{026672F9-D01D-B612-9D21-72864D0EBAEE}"/>
              </a:ext>
            </a:extLst>
          </p:cNvPr>
          <p:cNvSpPr>
            <a:spLocks noGrp="1"/>
          </p:cNvSpPr>
          <p:nvPr>
            <p:ph type="title"/>
          </p:nvPr>
        </p:nvSpPr>
        <p:spPr/>
        <p:txBody>
          <a:bodyPr/>
          <a:lstStyle/>
          <a:p>
            <a:r>
              <a:rPr lang="en-US" dirty="0"/>
              <a:t>Potential Fraud Red Flags</a:t>
            </a:r>
          </a:p>
        </p:txBody>
      </p:sp>
    </p:spTree>
    <p:extLst>
      <p:ext uri="{BB962C8B-B14F-4D97-AF65-F5344CB8AC3E}">
        <p14:creationId xmlns:p14="http://schemas.microsoft.com/office/powerpoint/2010/main" val="169989055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5526E0-86DB-0DB3-B291-CC0FF0651D0B}"/>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EF1C84B-9FE7-8E5E-B643-3AA74D5A2A94}"/>
              </a:ext>
            </a:extLst>
          </p:cNvPr>
          <p:cNvSpPr>
            <a:spLocks noGrp="1"/>
          </p:cNvSpPr>
          <p:nvPr>
            <p:ph idx="1"/>
          </p:nvPr>
        </p:nvSpPr>
        <p:spPr>
          <a:xfrm>
            <a:off x="685798" y="1313960"/>
            <a:ext cx="10820399" cy="5544040"/>
          </a:xfrm>
        </p:spPr>
        <p:txBody>
          <a:bodyPr/>
          <a:lstStyle/>
          <a:p>
            <a:pPr marL="457200" lvl="1" indent="0">
              <a:buNone/>
            </a:pPr>
            <a:endParaRPr lang="en-US" sz="2400" dirty="0"/>
          </a:p>
          <a:p>
            <a:pPr marL="0" indent="0">
              <a:buNone/>
            </a:pPr>
            <a:endParaRPr lang="en-US" sz="2400" dirty="0"/>
          </a:p>
          <a:p>
            <a:pPr marL="0" indent="0">
              <a:buNone/>
            </a:pPr>
            <a:endParaRPr lang="en-US" sz="2400" dirty="0"/>
          </a:p>
          <a:p>
            <a:pPr marL="0" indent="0">
              <a:buNone/>
            </a:pPr>
            <a:endParaRPr lang="en-US" sz="2400" b="1" dirty="0"/>
          </a:p>
          <a:p>
            <a:endParaRPr lang="en-US" sz="2400" dirty="0"/>
          </a:p>
          <a:p>
            <a:endParaRPr lang="en-US" sz="2400" dirty="0"/>
          </a:p>
          <a:p>
            <a:pPr marL="0" indent="0">
              <a:buNone/>
            </a:pPr>
            <a:endParaRPr lang="en-US" sz="2400" dirty="0"/>
          </a:p>
          <a:p>
            <a:endParaRPr lang="en-US" sz="2400" dirty="0"/>
          </a:p>
        </p:txBody>
      </p:sp>
      <p:sp>
        <p:nvSpPr>
          <p:cNvPr id="3" name="Title 2">
            <a:extLst>
              <a:ext uri="{FF2B5EF4-FFF2-40B4-BE49-F238E27FC236}">
                <a16:creationId xmlns:a16="http://schemas.microsoft.com/office/drawing/2014/main" id="{4B684234-9A5B-7822-3AE9-70899D766A07}"/>
              </a:ext>
            </a:extLst>
          </p:cNvPr>
          <p:cNvSpPr>
            <a:spLocks noGrp="1"/>
          </p:cNvSpPr>
          <p:nvPr>
            <p:ph type="title"/>
          </p:nvPr>
        </p:nvSpPr>
        <p:spPr/>
        <p:txBody>
          <a:bodyPr/>
          <a:lstStyle/>
          <a:p>
            <a:r>
              <a:rPr lang="en-US" dirty="0"/>
              <a:t>Fraud Triangle </a:t>
            </a:r>
          </a:p>
        </p:txBody>
      </p:sp>
      <p:pic>
        <p:nvPicPr>
          <p:cNvPr id="4" name="Picture 3" descr="The Fraud Triangle – AGA">
            <a:extLst>
              <a:ext uri="{FF2B5EF4-FFF2-40B4-BE49-F238E27FC236}">
                <a16:creationId xmlns:a16="http://schemas.microsoft.com/office/drawing/2014/main" id="{3B8D0E8B-39B0-74EB-652C-A3EDF00E574F}"/>
              </a:ext>
            </a:extLst>
          </p:cNvPr>
          <p:cNvPicPr>
            <a:picLocks noChangeAspect="1"/>
          </p:cNvPicPr>
          <p:nvPr/>
        </p:nvPicPr>
        <p:blipFill>
          <a:blip r:embed="rId3"/>
          <a:stretch>
            <a:fillRect/>
          </a:stretch>
        </p:blipFill>
        <p:spPr>
          <a:xfrm>
            <a:off x="2659771" y="1156776"/>
            <a:ext cx="6872451" cy="5314696"/>
          </a:xfrm>
          <a:prstGeom prst="rect">
            <a:avLst/>
          </a:prstGeom>
        </p:spPr>
      </p:pic>
    </p:spTree>
    <p:extLst>
      <p:ext uri="{BB962C8B-B14F-4D97-AF65-F5344CB8AC3E}">
        <p14:creationId xmlns:p14="http://schemas.microsoft.com/office/powerpoint/2010/main" val="101834855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16CB83-6BCF-BE68-77CD-221DEC65B130}"/>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83DFCFAF-CACA-8CE7-FE14-8CE165E9992D}"/>
              </a:ext>
            </a:extLst>
          </p:cNvPr>
          <p:cNvSpPr>
            <a:spLocks noGrp="1"/>
          </p:cNvSpPr>
          <p:nvPr>
            <p:ph type="title"/>
          </p:nvPr>
        </p:nvSpPr>
        <p:spPr/>
        <p:txBody>
          <a:bodyPr/>
          <a:lstStyle/>
          <a:p>
            <a:r>
              <a:rPr lang="en-US" dirty="0"/>
              <a:t>Single Audit</a:t>
            </a:r>
          </a:p>
        </p:txBody>
      </p:sp>
    </p:spTree>
    <p:extLst>
      <p:ext uri="{BB962C8B-B14F-4D97-AF65-F5344CB8AC3E}">
        <p14:creationId xmlns:p14="http://schemas.microsoft.com/office/powerpoint/2010/main" val="50888041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58043C-055C-46FF-3ADC-6F917E74E500}"/>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F6910B3-152F-E99B-9AD6-9B99137A5DE0}"/>
              </a:ext>
            </a:extLst>
          </p:cNvPr>
          <p:cNvSpPr>
            <a:spLocks noGrp="1"/>
          </p:cNvSpPr>
          <p:nvPr>
            <p:ph idx="1"/>
          </p:nvPr>
        </p:nvSpPr>
        <p:spPr>
          <a:xfrm>
            <a:off x="685798" y="1313960"/>
            <a:ext cx="10820399" cy="4769848"/>
          </a:xfrm>
        </p:spPr>
        <p:txBody>
          <a:bodyPr/>
          <a:lstStyle/>
          <a:p>
            <a:r>
              <a:rPr lang="en-US" sz="2400" dirty="0"/>
              <a:t>Single Audit – Also called Uniform Guidance Audit or A-133 (old terminology) is required when an entity expends more than $1,000,000 in federal funds. (Threshold increased from $750,000 in 2026.)</a:t>
            </a:r>
          </a:p>
          <a:p>
            <a:r>
              <a:rPr lang="en-US" sz="2400" dirty="0"/>
              <a:t>Single audits require auditors to pick large federal programs and do specific compliance and internal control testing over those programs.</a:t>
            </a:r>
          </a:p>
          <a:p>
            <a:r>
              <a:rPr lang="en-US" sz="2400" dirty="0"/>
              <a:t>Federal programs are designated with a CFDA/ALN(Catalog of Federal Domestic Assistance/Assistance Listing Number) XX.XXX </a:t>
            </a:r>
          </a:p>
          <a:p>
            <a:r>
              <a:rPr lang="en-US" sz="2400" dirty="0"/>
              <a:t>Certain CFDA/ALN numbers are grouped together in Clusters and are treated as one for program determination.</a:t>
            </a:r>
          </a:p>
          <a:p>
            <a:r>
              <a:rPr lang="en-US" sz="2400" dirty="0"/>
              <a:t>The Auditor will issue an additional opinion – internal controls over compliance for the specific program/programs selected.</a:t>
            </a:r>
          </a:p>
          <a:p>
            <a:pPr lvl="1"/>
            <a:r>
              <a:rPr lang="en-US" sz="2400" dirty="0"/>
              <a:t>Financial statement audit – no opinion over internal controls is given</a:t>
            </a:r>
          </a:p>
        </p:txBody>
      </p:sp>
      <p:sp>
        <p:nvSpPr>
          <p:cNvPr id="3" name="Title 2">
            <a:extLst>
              <a:ext uri="{FF2B5EF4-FFF2-40B4-BE49-F238E27FC236}">
                <a16:creationId xmlns:a16="http://schemas.microsoft.com/office/drawing/2014/main" id="{A6F54BCC-EFCA-0C31-5EAF-4DCED6323DC4}"/>
              </a:ext>
            </a:extLst>
          </p:cNvPr>
          <p:cNvSpPr>
            <a:spLocks noGrp="1"/>
          </p:cNvSpPr>
          <p:nvPr>
            <p:ph type="title"/>
          </p:nvPr>
        </p:nvSpPr>
        <p:spPr/>
        <p:txBody>
          <a:bodyPr/>
          <a:lstStyle/>
          <a:p>
            <a:r>
              <a:rPr lang="en-US" dirty="0"/>
              <a:t>Single Audit – What is it?</a:t>
            </a:r>
          </a:p>
        </p:txBody>
      </p:sp>
      <p:sp>
        <p:nvSpPr>
          <p:cNvPr id="4" name="Text Placeholder 3">
            <a:extLst>
              <a:ext uri="{FF2B5EF4-FFF2-40B4-BE49-F238E27FC236}">
                <a16:creationId xmlns:a16="http://schemas.microsoft.com/office/drawing/2014/main" id="{97E87E48-C0C2-32D6-AFE1-D2ABE9C56CFE}"/>
              </a:ext>
            </a:extLst>
          </p:cNvPr>
          <p:cNvSpPr>
            <a:spLocks noGrp="1"/>
          </p:cNvSpPr>
          <p:nvPr>
            <p:ph type="body" sz="quarter" idx="13"/>
          </p:nvPr>
        </p:nvSpPr>
        <p:spPr/>
        <p:txBody>
          <a:bodyPr/>
          <a:lstStyle/>
          <a:p>
            <a:endParaRPr lang="en-US" dirty="0"/>
          </a:p>
        </p:txBody>
      </p:sp>
    </p:spTree>
    <p:extLst>
      <p:ext uri="{BB962C8B-B14F-4D97-AF65-F5344CB8AC3E}">
        <p14:creationId xmlns:p14="http://schemas.microsoft.com/office/powerpoint/2010/main" val="379080744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389512-D25B-B745-600B-5A48391F3455}"/>
            </a:ext>
          </a:extLst>
        </p:cNvPr>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A4D6D54C-AD03-7247-B296-0AF4AC95D313}"/>
              </a:ext>
            </a:extLst>
          </p:cNvPr>
          <p:cNvPicPr>
            <a:picLocks noGrp="1" noChangeAspect="1"/>
          </p:cNvPicPr>
          <p:nvPr>
            <p:ph idx="1"/>
          </p:nvPr>
        </p:nvPicPr>
        <p:blipFill>
          <a:blip r:embed="rId3"/>
          <a:stretch>
            <a:fillRect/>
          </a:stretch>
        </p:blipFill>
        <p:spPr>
          <a:xfrm>
            <a:off x="597528" y="1717429"/>
            <a:ext cx="10820399" cy="4240425"/>
          </a:xfrm>
          <a:prstGeom prst="rect">
            <a:avLst/>
          </a:prstGeom>
        </p:spPr>
      </p:pic>
      <p:sp>
        <p:nvSpPr>
          <p:cNvPr id="3" name="Title 2">
            <a:extLst>
              <a:ext uri="{FF2B5EF4-FFF2-40B4-BE49-F238E27FC236}">
                <a16:creationId xmlns:a16="http://schemas.microsoft.com/office/drawing/2014/main" id="{33D1D0D8-9294-36B5-5E2B-5BEF3A9EF5D6}"/>
              </a:ext>
            </a:extLst>
          </p:cNvPr>
          <p:cNvSpPr>
            <a:spLocks noGrp="1"/>
          </p:cNvSpPr>
          <p:nvPr>
            <p:ph type="title"/>
          </p:nvPr>
        </p:nvSpPr>
        <p:spPr/>
        <p:txBody>
          <a:bodyPr/>
          <a:lstStyle/>
          <a:p>
            <a:r>
              <a:rPr lang="en-US" dirty="0"/>
              <a:t>SEFA – What does it look like?</a:t>
            </a:r>
          </a:p>
        </p:txBody>
      </p:sp>
      <p:sp>
        <p:nvSpPr>
          <p:cNvPr id="4" name="Text Placeholder 3">
            <a:extLst>
              <a:ext uri="{FF2B5EF4-FFF2-40B4-BE49-F238E27FC236}">
                <a16:creationId xmlns:a16="http://schemas.microsoft.com/office/drawing/2014/main" id="{35B36AFA-7C30-54AB-6F5D-F16C8D3F9D45}"/>
              </a:ext>
            </a:extLst>
          </p:cNvPr>
          <p:cNvSpPr>
            <a:spLocks noGrp="1"/>
          </p:cNvSpPr>
          <p:nvPr>
            <p:ph type="body" sz="quarter" idx="13"/>
          </p:nvPr>
        </p:nvSpPr>
        <p:spPr/>
        <p:txBody>
          <a:bodyPr/>
          <a:lstStyle/>
          <a:p>
            <a:endParaRPr lang="en-US" dirty="0"/>
          </a:p>
        </p:txBody>
      </p:sp>
    </p:spTree>
    <p:extLst>
      <p:ext uri="{BB962C8B-B14F-4D97-AF65-F5344CB8AC3E}">
        <p14:creationId xmlns:p14="http://schemas.microsoft.com/office/powerpoint/2010/main" val="84344856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767CBA-6A74-E406-7CD6-4C003F74A401}"/>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2C5B336-785F-08E5-C95C-D879A5FDB8F6}"/>
              </a:ext>
            </a:extLst>
          </p:cNvPr>
          <p:cNvSpPr>
            <a:spLocks noGrp="1"/>
          </p:cNvSpPr>
          <p:nvPr>
            <p:ph idx="1"/>
          </p:nvPr>
        </p:nvSpPr>
        <p:spPr>
          <a:xfrm>
            <a:off x="685798" y="1313960"/>
            <a:ext cx="10820399" cy="5544040"/>
          </a:xfrm>
        </p:spPr>
        <p:txBody>
          <a:bodyPr/>
          <a:lstStyle/>
          <a:p>
            <a:pPr marL="0" indent="0">
              <a:buNone/>
            </a:pPr>
            <a:r>
              <a:rPr lang="en-US" sz="2400" dirty="0"/>
              <a:t>Two Types of Programs – Type A and Type B</a:t>
            </a:r>
          </a:p>
          <a:p>
            <a:pPr lvl="1"/>
            <a:r>
              <a:rPr lang="en-US" sz="2400" dirty="0"/>
              <a:t>Type A – individual programs/clusters over $1,000,000</a:t>
            </a:r>
          </a:p>
          <a:p>
            <a:pPr lvl="1"/>
            <a:r>
              <a:rPr lang="en-US" sz="2400" dirty="0"/>
              <a:t>Type B – individual programs/clusters over $250,000 (1/4 Type A threshold) but under Type A threshold</a:t>
            </a:r>
          </a:p>
          <a:p>
            <a:pPr marL="0" indent="0">
              <a:buNone/>
            </a:pPr>
            <a:r>
              <a:rPr lang="en-US" sz="2400" dirty="0"/>
              <a:t>Type A programs – All High Risk Type A programs have to be tested – High risk if:</a:t>
            </a:r>
          </a:p>
          <a:p>
            <a:pPr lvl="1"/>
            <a:r>
              <a:rPr lang="en-US" sz="2400" dirty="0"/>
              <a:t>The program has not been Audited as a major program in at least one of the two most recent audit periods</a:t>
            </a:r>
          </a:p>
          <a:p>
            <a:pPr lvl="1"/>
            <a:r>
              <a:rPr lang="en-US" sz="2400" dirty="0"/>
              <a:t>Has had material weakness findings related to the specific program</a:t>
            </a:r>
          </a:p>
          <a:p>
            <a:pPr lvl="1"/>
            <a:r>
              <a:rPr lang="en-US" sz="2400" dirty="0"/>
              <a:t>Identified as a High Risk program by the OMB (Office of Management and Budget)</a:t>
            </a:r>
          </a:p>
          <a:p>
            <a:pPr marL="0" indent="0">
              <a:buNone/>
            </a:pPr>
            <a:endParaRPr lang="en-US" sz="2400" dirty="0"/>
          </a:p>
          <a:p>
            <a:endParaRPr lang="en-US" sz="2400" dirty="0"/>
          </a:p>
        </p:txBody>
      </p:sp>
      <p:sp>
        <p:nvSpPr>
          <p:cNvPr id="3" name="Title 2">
            <a:extLst>
              <a:ext uri="{FF2B5EF4-FFF2-40B4-BE49-F238E27FC236}">
                <a16:creationId xmlns:a16="http://schemas.microsoft.com/office/drawing/2014/main" id="{105BE849-BC09-2D26-3F08-061D97F60654}"/>
              </a:ext>
            </a:extLst>
          </p:cNvPr>
          <p:cNvSpPr>
            <a:spLocks noGrp="1"/>
          </p:cNvSpPr>
          <p:nvPr>
            <p:ph type="title"/>
          </p:nvPr>
        </p:nvSpPr>
        <p:spPr/>
        <p:txBody>
          <a:bodyPr/>
          <a:lstStyle/>
          <a:p>
            <a:r>
              <a:rPr lang="en-US" dirty="0"/>
              <a:t>Single Audit – Program Determination </a:t>
            </a:r>
          </a:p>
        </p:txBody>
      </p:sp>
    </p:spTree>
    <p:extLst>
      <p:ext uri="{BB962C8B-B14F-4D97-AF65-F5344CB8AC3E}">
        <p14:creationId xmlns:p14="http://schemas.microsoft.com/office/powerpoint/2010/main" val="41935121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CBF9C0-CA6A-3353-DABF-39A569DB446E}"/>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0D60E14-FE16-B3D9-406D-2342860A3CE3}"/>
              </a:ext>
            </a:extLst>
          </p:cNvPr>
          <p:cNvSpPr>
            <a:spLocks noGrp="1"/>
          </p:cNvSpPr>
          <p:nvPr>
            <p:ph idx="1"/>
          </p:nvPr>
        </p:nvSpPr>
        <p:spPr>
          <a:xfrm>
            <a:off x="685798" y="1313960"/>
            <a:ext cx="10820399" cy="5544040"/>
          </a:xfrm>
        </p:spPr>
        <p:txBody>
          <a:bodyPr/>
          <a:lstStyle/>
          <a:p>
            <a:pPr marL="0" indent="0">
              <a:buNone/>
            </a:pPr>
            <a:r>
              <a:rPr lang="en-US" sz="2400" dirty="0"/>
              <a:t>Type B programs –High Risk Type B programs have to be tested, but will only be assessed if there are low risk Type A programs – </a:t>
            </a:r>
          </a:p>
          <a:p>
            <a:pPr lvl="1"/>
            <a:r>
              <a:rPr lang="en-US" sz="2400" dirty="0"/>
              <a:t>Type B risk determination is much more subjective – looks at employee turnover in the program, program complexity, prior year findings and compliance issues</a:t>
            </a:r>
          </a:p>
          <a:p>
            <a:pPr marL="457200" lvl="1" indent="0">
              <a:buNone/>
            </a:pPr>
            <a:endParaRPr lang="en-US" sz="2400" dirty="0"/>
          </a:p>
          <a:p>
            <a:pPr marL="0" indent="0">
              <a:buNone/>
            </a:pPr>
            <a:r>
              <a:rPr lang="en-US" sz="2400" dirty="0"/>
              <a:t>If there are no high risk Type A or B programs are identified then the programs selected must meet at least 40% of coverage of total federal awards (assuming a high risk auditee)</a:t>
            </a:r>
          </a:p>
          <a:p>
            <a:pPr lvl="1"/>
            <a:r>
              <a:rPr lang="en-US" sz="2400" dirty="0"/>
              <a:t>Most Cities are going to be high risk – to be low risk, there are many qualifications that </a:t>
            </a:r>
            <a:r>
              <a:rPr lang="en-US" sz="2400" u="sng" dirty="0">
                <a:solidFill>
                  <a:srgbClr val="FF0000"/>
                </a:solidFill>
              </a:rPr>
              <a:t>all</a:t>
            </a:r>
            <a:r>
              <a:rPr lang="en-US" sz="2400" dirty="0"/>
              <a:t> have to be met (Single audit performed and submitted timely for the past two years, no material weakness internal control findings for the last two years, etc.)</a:t>
            </a:r>
          </a:p>
          <a:p>
            <a:pPr marL="0" indent="0">
              <a:buNone/>
            </a:pPr>
            <a:endParaRPr lang="en-US" sz="2400" dirty="0"/>
          </a:p>
          <a:p>
            <a:endParaRPr lang="en-US" sz="2400" dirty="0"/>
          </a:p>
        </p:txBody>
      </p:sp>
      <p:sp>
        <p:nvSpPr>
          <p:cNvPr id="3" name="Title 2">
            <a:extLst>
              <a:ext uri="{FF2B5EF4-FFF2-40B4-BE49-F238E27FC236}">
                <a16:creationId xmlns:a16="http://schemas.microsoft.com/office/drawing/2014/main" id="{0CC35525-980E-E7F8-19EC-F55FBDB5DFD7}"/>
              </a:ext>
            </a:extLst>
          </p:cNvPr>
          <p:cNvSpPr>
            <a:spLocks noGrp="1"/>
          </p:cNvSpPr>
          <p:nvPr>
            <p:ph type="title"/>
          </p:nvPr>
        </p:nvSpPr>
        <p:spPr/>
        <p:txBody>
          <a:bodyPr/>
          <a:lstStyle/>
          <a:p>
            <a:r>
              <a:rPr lang="en-US" dirty="0"/>
              <a:t>Single Audit – Program Determination </a:t>
            </a:r>
          </a:p>
        </p:txBody>
      </p:sp>
    </p:spTree>
    <p:extLst>
      <p:ext uri="{BB962C8B-B14F-4D97-AF65-F5344CB8AC3E}">
        <p14:creationId xmlns:p14="http://schemas.microsoft.com/office/powerpoint/2010/main" val="347661115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DDBCBF-E61D-1D59-F98D-BC5AB15388F8}"/>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923183F-7F28-18C5-698E-9D59BAEA22ED}"/>
              </a:ext>
            </a:extLst>
          </p:cNvPr>
          <p:cNvSpPr>
            <a:spLocks noGrp="1"/>
          </p:cNvSpPr>
          <p:nvPr>
            <p:ph idx="1"/>
          </p:nvPr>
        </p:nvSpPr>
        <p:spPr>
          <a:xfrm>
            <a:off x="685798" y="1313960"/>
            <a:ext cx="10820399" cy="5544040"/>
          </a:xfrm>
        </p:spPr>
        <p:txBody>
          <a:bodyPr/>
          <a:lstStyle/>
          <a:p>
            <a:r>
              <a:rPr lang="en-US" sz="2400" dirty="0"/>
              <a:t>Ensure that all federal activity (Receipts/disbursements are clearly identified in the General Ledger or a separate schedule.</a:t>
            </a:r>
          </a:p>
          <a:p>
            <a:r>
              <a:rPr lang="en-US" sz="2400" dirty="0"/>
              <a:t>For the major programs identified – gather all related documentation and request disbursements samples from the auditor.</a:t>
            </a:r>
          </a:p>
          <a:p>
            <a:pPr lvl="1"/>
            <a:r>
              <a:rPr lang="en-US" sz="2400" dirty="0"/>
              <a:t>Reports submitted to the federal agency/state</a:t>
            </a:r>
          </a:p>
          <a:p>
            <a:pPr lvl="1"/>
            <a:r>
              <a:rPr lang="en-US" sz="2400" dirty="0"/>
              <a:t>Draws requested</a:t>
            </a:r>
          </a:p>
          <a:p>
            <a:pPr lvl="1"/>
            <a:r>
              <a:rPr lang="en-US" sz="2400" dirty="0"/>
              <a:t>Procurement performed (bids/quotes)</a:t>
            </a:r>
          </a:p>
          <a:p>
            <a:pPr lvl="1"/>
            <a:r>
              <a:rPr lang="en-US" sz="2400" dirty="0"/>
              <a:t>Ensure your federal policies are up to date</a:t>
            </a:r>
          </a:p>
          <a:p>
            <a:pPr lvl="1"/>
            <a:r>
              <a:rPr lang="en-US" sz="2400" dirty="0"/>
              <a:t>If there are subrecipients prepare a listing of amounts passed through to each</a:t>
            </a:r>
          </a:p>
          <a:p>
            <a:pPr lvl="1"/>
            <a:r>
              <a:rPr lang="en-US" sz="2400" dirty="0"/>
              <a:t>Prepare written internal control documents surrounding the significant processes of these grants.</a:t>
            </a:r>
          </a:p>
          <a:p>
            <a:pPr marL="0" indent="0">
              <a:buNone/>
            </a:pPr>
            <a:endParaRPr lang="en-US" sz="2400" dirty="0"/>
          </a:p>
          <a:p>
            <a:pPr marL="0" indent="0">
              <a:buNone/>
            </a:pPr>
            <a:endParaRPr lang="en-US" sz="2400" dirty="0"/>
          </a:p>
          <a:p>
            <a:pPr marL="0" indent="0">
              <a:buNone/>
            </a:pPr>
            <a:endParaRPr lang="en-US" sz="2400" b="1" dirty="0"/>
          </a:p>
          <a:p>
            <a:endParaRPr lang="en-US" sz="2400" dirty="0"/>
          </a:p>
          <a:p>
            <a:endParaRPr lang="en-US" sz="2400" dirty="0"/>
          </a:p>
          <a:p>
            <a:pPr marL="0" indent="0">
              <a:buNone/>
            </a:pPr>
            <a:endParaRPr lang="en-US" sz="2400" dirty="0"/>
          </a:p>
          <a:p>
            <a:endParaRPr lang="en-US" sz="2400" dirty="0"/>
          </a:p>
        </p:txBody>
      </p:sp>
      <p:sp>
        <p:nvSpPr>
          <p:cNvPr id="3" name="Title 2">
            <a:extLst>
              <a:ext uri="{FF2B5EF4-FFF2-40B4-BE49-F238E27FC236}">
                <a16:creationId xmlns:a16="http://schemas.microsoft.com/office/drawing/2014/main" id="{4D411418-681A-41C3-D788-BBD5A65FFFA6}"/>
              </a:ext>
            </a:extLst>
          </p:cNvPr>
          <p:cNvSpPr>
            <a:spLocks noGrp="1"/>
          </p:cNvSpPr>
          <p:nvPr>
            <p:ph type="title"/>
          </p:nvPr>
        </p:nvSpPr>
        <p:spPr/>
        <p:txBody>
          <a:bodyPr/>
          <a:lstStyle/>
          <a:p>
            <a:r>
              <a:rPr lang="en-US" dirty="0"/>
              <a:t>How Do I Get Ready for a Single Audit</a:t>
            </a:r>
          </a:p>
        </p:txBody>
      </p:sp>
    </p:spTree>
    <p:extLst>
      <p:ext uri="{BB962C8B-B14F-4D97-AF65-F5344CB8AC3E}">
        <p14:creationId xmlns:p14="http://schemas.microsoft.com/office/powerpoint/2010/main" val="386916761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946712-53FF-44F6-7E6B-3F0EFAE7504B}"/>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3D26784-A19C-C380-A894-09CDD7D914BF}"/>
              </a:ext>
            </a:extLst>
          </p:cNvPr>
          <p:cNvSpPr>
            <a:spLocks noGrp="1"/>
          </p:cNvSpPr>
          <p:nvPr>
            <p:ph idx="1"/>
          </p:nvPr>
        </p:nvSpPr>
        <p:spPr>
          <a:xfrm>
            <a:off x="685798" y="1313960"/>
            <a:ext cx="10820399" cy="5544040"/>
          </a:xfrm>
        </p:spPr>
        <p:txBody>
          <a:bodyPr/>
          <a:lstStyle/>
          <a:p>
            <a:r>
              <a:rPr lang="en-US" sz="2400" dirty="0"/>
              <a:t>Try to identify the Major Programs that will be tested – have the auditor review the draft SEFA during planning and confirm which CFDA/ALN numbers they will be auditing.</a:t>
            </a:r>
          </a:p>
          <a:p>
            <a:r>
              <a:rPr lang="en-US" sz="2400" dirty="0"/>
              <a:t>Once identified go to the compliance supplement and review what is subject to audit.</a:t>
            </a:r>
          </a:p>
          <a:p>
            <a:pPr lvl="1"/>
            <a:r>
              <a:rPr lang="en-US" sz="2400" dirty="0"/>
              <a:t>The 2026 compliance supplement has not been released yet so auditor’s are unable to issue these reports. Last year we had a similar issue and had to issue all of the single audit reports at a different date. Still issued the rest of the financial statements. </a:t>
            </a:r>
          </a:p>
          <a:p>
            <a:pPr marL="0" indent="0">
              <a:buNone/>
            </a:pPr>
            <a:endParaRPr lang="en-US" sz="2400" dirty="0"/>
          </a:p>
          <a:p>
            <a:pPr marL="0" indent="0">
              <a:buNone/>
            </a:pPr>
            <a:endParaRPr lang="en-US" sz="2400" b="1" dirty="0"/>
          </a:p>
          <a:p>
            <a:endParaRPr lang="en-US" sz="2400" dirty="0"/>
          </a:p>
          <a:p>
            <a:endParaRPr lang="en-US" sz="2400" dirty="0"/>
          </a:p>
          <a:p>
            <a:pPr marL="0" indent="0">
              <a:buNone/>
            </a:pPr>
            <a:endParaRPr lang="en-US" sz="2400" dirty="0"/>
          </a:p>
          <a:p>
            <a:endParaRPr lang="en-US" sz="2400" dirty="0"/>
          </a:p>
        </p:txBody>
      </p:sp>
      <p:sp>
        <p:nvSpPr>
          <p:cNvPr id="3" name="Title 2">
            <a:extLst>
              <a:ext uri="{FF2B5EF4-FFF2-40B4-BE49-F238E27FC236}">
                <a16:creationId xmlns:a16="http://schemas.microsoft.com/office/drawing/2014/main" id="{A72CA24F-CDCA-F7E1-F3F6-625E6B05DD43}"/>
              </a:ext>
            </a:extLst>
          </p:cNvPr>
          <p:cNvSpPr>
            <a:spLocks noGrp="1"/>
          </p:cNvSpPr>
          <p:nvPr>
            <p:ph type="title"/>
          </p:nvPr>
        </p:nvSpPr>
        <p:spPr/>
        <p:txBody>
          <a:bodyPr/>
          <a:lstStyle/>
          <a:p>
            <a:r>
              <a:rPr lang="en-US" dirty="0"/>
              <a:t>How Do I Get Ready for a Single Audit</a:t>
            </a:r>
          </a:p>
        </p:txBody>
      </p:sp>
    </p:spTree>
    <p:extLst>
      <p:ext uri="{BB962C8B-B14F-4D97-AF65-F5344CB8AC3E}">
        <p14:creationId xmlns:p14="http://schemas.microsoft.com/office/powerpoint/2010/main" val="228349730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BACD7D-430E-7B1E-1706-FF390EAF582D}"/>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5DE8B95-0302-778D-217D-35AB2386893F}"/>
              </a:ext>
            </a:extLst>
          </p:cNvPr>
          <p:cNvSpPr>
            <a:spLocks noGrp="1"/>
          </p:cNvSpPr>
          <p:nvPr>
            <p:ph idx="1"/>
          </p:nvPr>
        </p:nvSpPr>
        <p:spPr>
          <a:xfrm>
            <a:off x="685798" y="1313960"/>
            <a:ext cx="10820399" cy="5544040"/>
          </a:xfrm>
        </p:spPr>
        <p:txBody>
          <a:bodyPr/>
          <a:lstStyle/>
          <a:p>
            <a:r>
              <a:rPr lang="en-US" sz="2400" dirty="0"/>
              <a:t>Just because a compliance requirement is marked as ‘Y’ does not mean it will be direct and material to the audit</a:t>
            </a:r>
          </a:p>
          <a:p>
            <a:pPr lvl="1"/>
            <a:r>
              <a:rPr lang="en-US" sz="2400" dirty="0"/>
              <a:t>Ex: Subrecipient Monitoring is marked as ‘Y’ but if the grant had no subrecipients, that would not be direct and material.</a:t>
            </a:r>
          </a:p>
          <a:p>
            <a:pPr marL="0" indent="0">
              <a:buNone/>
            </a:pPr>
            <a:r>
              <a:rPr lang="en-US" sz="2400" dirty="0">
                <a:hlinkClick r:id="rId3"/>
              </a:rPr>
              <a:t>Compliance Supplement – OMB – The White House</a:t>
            </a:r>
            <a:endParaRPr lang="en-US" sz="2400" dirty="0"/>
          </a:p>
          <a:p>
            <a:pPr marL="0" indent="0">
              <a:buNone/>
            </a:pPr>
            <a:endParaRPr lang="en-US" sz="2400" dirty="0"/>
          </a:p>
          <a:p>
            <a:pPr marL="0" indent="0">
              <a:buNone/>
            </a:pPr>
            <a:endParaRPr lang="en-US" sz="2400" dirty="0"/>
          </a:p>
          <a:p>
            <a:pPr marL="0" indent="0">
              <a:buNone/>
            </a:pPr>
            <a:endParaRPr lang="en-US" sz="2400" b="1" dirty="0"/>
          </a:p>
          <a:p>
            <a:endParaRPr lang="en-US" sz="2400" dirty="0"/>
          </a:p>
          <a:p>
            <a:endParaRPr lang="en-US" sz="2400" dirty="0"/>
          </a:p>
          <a:p>
            <a:pPr marL="0" indent="0">
              <a:buNone/>
            </a:pPr>
            <a:endParaRPr lang="en-US" sz="2400" dirty="0"/>
          </a:p>
          <a:p>
            <a:endParaRPr lang="en-US" sz="2400" dirty="0"/>
          </a:p>
        </p:txBody>
      </p:sp>
      <p:sp>
        <p:nvSpPr>
          <p:cNvPr id="3" name="Title 2">
            <a:extLst>
              <a:ext uri="{FF2B5EF4-FFF2-40B4-BE49-F238E27FC236}">
                <a16:creationId xmlns:a16="http://schemas.microsoft.com/office/drawing/2014/main" id="{15B7C37A-1A5C-08C7-EC84-A643A647BD65}"/>
              </a:ext>
            </a:extLst>
          </p:cNvPr>
          <p:cNvSpPr>
            <a:spLocks noGrp="1"/>
          </p:cNvSpPr>
          <p:nvPr>
            <p:ph type="title"/>
          </p:nvPr>
        </p:nvSpPr>
        <p:spPr/>
        <p:txBody>
          <a:bodyPr/>
          <a:lstStyle/>
          <a:p>
            <a:r>
              <a:rPr lang="en-US" dirty="0"/>
              <a:t>How Do I Get Ready for a Single Audit</a:t>
            </a:r>
          </a:p>
        </p:txBody>
      </p:sp>
      <p:pic>
        <p:nvPicPr>
          <p:cNvPr id="6" name="Picture 5">
            <a:extLst>
              <a:ext uri="{FF2B5EF4-FFF2-40B4-BE49-F238E27FC236}">
                <a16:creationId xmlns:a16="http://schemas.microsoft.com/office/drawing/2014/main" id="{7A8939D3-29EC-523C-2629-9D9F8DCB14DF}"/>
              </a:ext>
            </a:extLst>
          </p:cNvPr>
          <p:cNvPicPr>
            <a:picLocks noChangeAspect="1"/>
          </p:cNvPicPr>
          <p:nvPr/>
        </p:nvPicPr>
        <p:blipFill>
          <a:blip r:embed="rId4"/>
          <a:stretch>
            <a:fillRect/>
          </a:stretch>
        </p:blipFill>
        <p:spPr>
          <a:xfrm>
            <a:off x="2931468" y="3429000"/>
            <a:ext cx="6329057" cy="3024916"/>
          </a:xfrm>
          <a:prstGeom prst="rect">
            <a:avLst/>
          </a:prstGeom>
        </p:spPr>
      </p:pic>
    </p:spTree>
    <p:extLst>
      <p:ext uri="{BB962C8B-B14F-4D97-AF65-F5344CB8AC3E}">
        <p14:creationId xmlns:p14="http://schemas.microsoft.com/office/powerpoint/2010/main" val="319936191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192DF5-B413-22AB-93CF-26103105B75C}"/>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86B47C3-2751-991A-6E0F-5DE530070E8B}"/>
              </a:ext>
            </a:extLst>
          </p:cNvPr>
          <p:cNvSpPr>
            <a:spLocks noGrp="1"/>
          </p:cNvSpPr>
          <p:nvPr>
            <p:ph idx="1"/>
          </p:nvPr>
        </p:nvSpPr>
        <p:spPr>
          <a:xfrm>
            <a:off x="685798" y="1313960"/>
            <a:ext cx="10820399" cy="5544040"/>
          </a:xfrm>
        </p:spPr>
        <p:txBody>
          <a:bodyPr/>
          <a:lstStyle/>
          <a:p>
            <a:r>
              <a:rPr lang="en-US" sz="2400" dirty="0"/>
              <a:t>If Special Tests (Compliance Requirement N) is marked as Direct and Material – the compliance supplement will detail out exactly what the federal agency would like to be subject to audit. This is an example from the 20.205 program– again, just because they are subject to audit does not mean they will be direct and material – in the supplement more detail is given about whether this applies to just the State or main recipient or subrecipient.</a:t>
            </a:r>
          </a:p>
          <a:p>
            <a:endParaRPr lang="en-US" sz="2400" dirty="0"/>
          </a:p>
          <a:p>
            <a:pPr marL="0" indent="0">
              <a:buNone/>
            </a:pPr>
            <a:endParaRPr lang="en-US" sz="2400" dirty="0"/>
          </a:p>
          <a:p>
            <a:pPr marL="0" indent="0">
              <a:buNone/>
            </a:pPr>
            <a:endParaRPr lang="en-US" sz="2400" dirty="0"/>
          </a:p>
          <a:p>
            <a:pPr marL="0" indent="0">
              <a:buNone/>
            </a:pPr>
            <a:endParaRPr lang="en-US" sz="2400" b="1" dirty="0"/>
          </a:p>
          <a:p>
            <a:endParaRPr lang="en-US" sz="2400" dirty="0"/>
          </a:p>
          <a:p>
            <a:endParaRPr lang="en-US" sz="2400" dirty="0"/>
          </a:p>
          <a:p>
            <a:pPr marL="0" indent="0">
              <a:buNone/>
            </a:pPr>
            <a:endParaRPr lang="en-US" sz="2400" dirty="0"/>
          </a:p>
          <a:p>
            <a:endParaRPr lang="en-US" sz="2400" dirty="0"/>
          </a:p>
        </p:txBody>
      </p:sp>
      <p:sp>
        <p:nvSpPr>
          <p:cNvPr id="3" name="Title 2">
            <a:extLst>
              <a:ext uri="{FF2B5EF4-FFF2-40B4-BE49-F238E27FC236}">
                <a16:creationId xmlns:a16="http://schemas.microsoft.com/office/drawing/2014/main" id="{3D0F0E6E-29F2-92F6-0248-71FB16CD680B}"/>
              </a:ext>
            </a:extLst>
          </p:cNvPr>
          <p:cNvSpPr>
            <a:spLocks noGrp="1"/>
          </p:cNvSpPr>
          <p:nvPr>
            <p:ph type="title"/>
          </p:nvPr>
        </p:nvSpPr>
        <p:spPr/>
        <p:txBody>
          <a:bodyPr/>
          <a:lstStyle/>
          <a:p>
            <a:r>
              <a:rPr lang="en-US" dirty="0"/>
              <a:t>How Do I Get Ready for a Single Audit</a:t>
            </a:r>
          </a:p>
        </p:txBody>
      </p:sp>
      <p:pic>
        <p:nvPicPr>
          <p:cNvPr id="5" name="Picture 4">
            <a:extLst>
              <a:ext uri="{FF2B5EF4-FFF2-40B4-BE49-F238E27FC236}">
                <a16:creationId xmlns:a16="http://schemas.microsoft.com/office/drawing/2014/main" id="{145C614C-EBE4-7D4E-24AE-50DB680BA817}"/>
              </a:ext>
            </a:extLst>
          </p:cNvPr>
          <p:cNvPicPr>
            <a:picLocks noChangeAspect="1"/>
          </p:cNvPicPr>
          <p:nvPr/>
        </p:nvPicPr>
        <p:blipFill>
          <a:blip r:embed="rId3"/>
          <a:stretch>
            <a:fillRect/>
          </a:stretch>
        </p:blipFill>
        <p:spPr>
          <a:xfrm>
            <a:off x="3916794" y="3858099"/>
            <a:ext cx="4358405" cy="2441102"/>
          </a:xfrm>
          <a:prstGeom prst="rect">
            <a:avLst/>
          </a:prstGeom>
        </p:spPr>
      </p:pic>
    </p:spTree>
    <p:extLst>
      <p:ext uri="{BB962C8B-B14F-4D97-AF65-F5344CB8AC3E}">
        <p14:creationId xmlns:p14="http://schemas.microsoft.com/office/powerpoint/2010/main" val="227024032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D3FE98-EB15-6CCF-5EAF-E9366968626E}"/>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2CC95F2-B5CF-B8F6-AA5C-22F30379669C}"/>
              </a:ext>
            </a:extLst>
          </p:cNvPr>
          <p:cNvSpPr>
            <a:spLocks noGrp="1"/>
          </p:cNvSpPr>
          <p:nvPr>
            <p:ph idx="1"/>
          </p:nvPr>
        </p:nvSpPr>
        <p:spPr>
          <a:xfrm>
            <a:off x="685798" y="1313960"/>
            <a:ext cx="10820399" cy="5544040"/>
          </a:xfrm>
        </p:spPr>
        <p:txBody>
          <a:bodyPr/>
          <a:lstStyle/>
          <a:p>
            <a:r>
              <a:rPr lang="en-US" sz="2400" dirty="0"/>
              <a:t>After the Audit is finalized, either the audit firm or the City will have to complete the Data Collection Form through the Federal Audit Clearinghouse</a:t>
            </a:r>
          </a:p>
          <a:p>
            <a:endParaRPr lang="en-US" sz="2400" dirty="0"/>
          </a:p>
          <a:p>
            <a:r>
              <a:rPr lang="en-US" sz="2400" dirty="0">
                <a:hlinkClick r:id="rId3"/>
              </a:rPr>
              <a:t>The Federal Audit Clearinghouse</a:t>
            </a:r>
            <a:endParaRPr lang="en-US" sz="2400" dirty="0"/>
          </a:p>
          <a:p>
            <a:endParaRPr lang="en-US" sz="2400" dirty="0"/>
          </a:p>
          <a:p>
            <a:r>
              <a:rPr lang="en-US" sz="2400" dirty="0"/>
              <a:t>This report is due 30 days after report release or nine months (March 31</a:t>
            </a:r>
            <a:r>
              <a:rPr lang="en-US" sz="2400" baseline="30000" dirty="0"/>
              <a:t>st, </a:t>
            </a:r>
            <a:r>
              <a:rPr lang="en-US" sz="2400" dirty="0"/>
              <a:t>for a 6/30 year end)</a:t>
            </a:r>
            <a:r>
              <a:rPr lang="en-US" sz="2400" baseline="30000" dirty="0"/>
              <a:t> </a:t>
            </a:r>
            <a:r>
              <a:rPr lang="en-US" sz="2400" dirty="0"/>
              <a:t>whichever is earlier, and must be signed by </a:t>
            </a:r>
            <a:r>
              <a:rPr lang="en-US" sz="2400" u="sng" dirty="0">
                <a:solidFill>
                  <a:srgbClr val="FF0000"/>
                </a:solidFill>
              </a:rPr>
              <a:t>both</a:t>
            </a:r>
            <a:r>
              <a:rPr lang="en-US" sz="2400" dirty="0">
                <a:solidFill>
                  <a:srgbClr val="FF0000"/>
                </a:solidFill>
              </a:rPr>
              <a:t> </a:t>
            </a:r>
            <a:r>
              <a:rPr lang="en-US" sz="2400" dirty="0"/>
              <a:t>the Auditor and the Auditee before it is submitted.</a:t>
            </a:r>
          </a:p>
          <a:p>
            <a:endParaRPr lang="en-US" sz="2400" dirty="0"/>
          </a:p>
          <a:p>
            <a:pPr marL="0" indent="0">
              <a:buNone/>
            </a:pPr>
            <a:endParaRPr lang="en-US" sz="2400" dirty="0"/>
          </a:p>
          <a:p>
            <a:pPr marL="0" indent="0">
              <a:buNone/>
            </a:pPr>
            <a:endParaRPr lang="en-US" sz="2400" dirty="0"/>
          </a:p>
          <a:p>
            <a:pPr marL="0" indent="0">
              <a:buNone/>
            </a:pPr>
            <a:endParaRPr lang="en-US" sz="2400" b="1" dirty="0"/>
          </a:p>
          <a:p>
            <a:endParaRPr lang="en-US" sz="2400" dirty="0"/>
          </a:p>
          <a:p>
            <a:endParaRPr lang="en-US" sz="2400" dirty="0"/>
          </a:p>
          <a:p>
            <a:pPr marL="0" indent="0">
              <a:buNone/>
            </a:pPr>
            <a:endParaRPr lang="en-US" sz="2400" dirty="0"/>
          </a:p>
          <a:p>
            <a:endParaRPr lang="en-US" sz="2400" dirty="0"/>
          </a:p>
        </p:txBody>
      </p:sp>
      <p:sp>
        <p:nvSpPr>
          <p:cNvPr id="3" name="Title 2">
            <a:extLst>
              <a:ext uri="{FF2B5EF4-FFF2-40B4-BE49-F238E27FC236}">
                <a16:creationId xmlns:a16="http://schemas.microsoft.com/office/drawing/2014/main" id="{167CB89D-4FFA-F991-F7A8-B240CAA12902}"/>
              </a:ext>
            </a:extLst>
          </p:cNvPr>
          <p:cNvSpPr>
            <a:spLocks noGrp="1"/>
          </p:cNvSpPr>
          <p:nvPr>
            <p:ph type="title"/>
          </p:nvPr>
        </p:nvSpPr>
        <p:spPr/>
        <p:txBody>
          <a:bodyPr/>
          <a:lstStyle/>
          <a:p>
            <a:r>
              <a:rPr lang="en-US" dirty="0"/>
              <a:t>How Do I Get Ready for a Single Audit</a:t>
            </a:r>
          </a:p>
        </p:txBody>
      </p:sp>
    </p:spTree>
    <p:extLst>
      <p:ext uri="{BB962C8B-B14F-4D97-AF65-F5344CB8AC3E}">
        <p14:creationId xmlns:p14="http://schemas.microsoft.com/office/powerpoint/2010/main" val="419943453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638881A4-7671-40FC-5588-D35711B1C8A8}"/>
              </a:ext>
            </a:extLst>
          </p:cNvPr>
          <p:cNvSpPr>
            <a:spLocks noGrp="1"/>
          </p:cNvSpPr>
          <p:nvPr>
            <p:ph type="title"/>
          </p:nvPr>
        </p:nvSpPr>
        <p:spPr/>
        <p:txBody>
          <a:bodyPr/>
          <a:lstStyle/>
          <a:p>
            <a:r>
              <a:rPr lang="en-US" dirty="0"/>
              <a:t>Presenter</a:t>
            </a:r>
            <a:endParaRPr lang="en-US" sz="2400" i="1" dirty="0"/>
          </a:p>
        </p:txBody>
      </p:sp>
    </p:spTree>
    <p:extLst>
      <p:ext uri="{BB962C8B-B14F-4D97-AF65-F5344CB8AC3E}">
        <p14:creationId xmlns:p14="http://schemas.microsoft.com/office/powerpoint/2010/main" val="247778969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F33C0F-B449-3579-3734-FD4FD375DEB7}"/>
              </a:ext>
            </a:extLst>
          </p:cNvPr>
          <p:cNvSpPr>
            <a:spLocks noGrp="1"/>
          </p:cNvSpPr>
          <p:nvPr>
            <p:ph type="title"/>
          </p:nvPr>
        </p:nvSpPr>
        <p:spPr/>
        <p:txBody>
          <a:bodyPr/>
          <a:lstStyle/>
          <a:p>
            <a:r>
              <a:rPr lang="en-US" dirty="0"/>
              <a:t>Dustin Opatz</a:t>
            </a:r>
          </a:p>
        </p:txBody>
      </p:sp>
      <p:sp>
        <p:nvSpPr>
          <p:cNvPr id="3" name="Text Placeholder 2">
            <a:extLst>
              <a:ext uri="{FF2B5EF4-FFF2-40B4-BE49-F238E27FC236}">
                <a16:creationId xmlns:a16="http://schemas.microsoft.com/office/drawing/2014/main" id="{015E692D-1945-50C8-9167-41C75BC5FBD6}"/>
              </a:ext>
            </a:extLst>
          </p:cNvPr>
          <p:cNvSpPr>
            <a:spLocks noGrp="1"/>
          </p:cNvSpPr>
          <p:nvPr>
            <p:ph type="body" sz="quarter" idx="10"/>
          </p:nvPr>
        </p:nvSpPr>
        <p:spPr>
          <a:xfrm>
            <a:off x="5596032" y="3822984"/>
            <a:ext cx="5446872" cy="913608"/>
          </a:xfrm>
        </p:spPr>
        <p:txBody>
          <a:bodyPr/>
          <a:lstStyle/>
          <a:p>
            <a:r>
              <a:rPr lang="en-US" dirty="0"/>
              <a:t>Audit Director</a:t>
            </a:r>
          </a:p>
          <a:p>
            <a:r>
              <a:rPr lang="en-US" dirty="0"/>
              <a:t>Dustin.Opatz@CREATIVEPLANNING.com</a:t>
            </a:r>
          </a:p>
        </p:txBody>
      </p:sp>
      <p:pic>
        <p:nvPicPr>
          <p:cNvPr id="8" name="Picture Placeholder 7" descr="A person in a suit smiling&#10;&#10;Description automatically generated">
            <a:extLst>
              <a:ext uri="{FF2B5EF4-FFF2-40B4-BE49-F238E27FC236}">
                <a16:creationId xmlns:a16="http://schemas.microsoft.com/office/drawing/2014/main" id="{B22CF5E9-8021-4E76-0EFF-51BE231329B7}"/>
              </a:ext>
            </a:extLst>
          </p:cNvPr>
          <p:cNvPicPr>
            <a:picLocks noGrp="1" noChangeAspect="1"/>
          </p:cNvPicPr>
          <p:nvPr>
            <p:ph type="pic" sz="quarter" idx="16"/>
          </p:nvPr>
        </p:nvPicPr>
        <p:blipFill>
          <a:blip r:embed="rId3">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179118424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1689377-1198-81F6-14D3-2442952C0F56}"/>
              </a:ext>
            </a:extLst>
          </p:cNvPr>
          <p:cNvSpPr>
            <a:spLocks noGrp="1"/>
          </p:cNvSpPr>
          <p:nvPr>
            <p:ph type="ctrTitle"/>
          </p:nvPr>
        </p:nvSpPr>
        <p:spPr/>
        <p:txBody>
          <a:bodyPr/>
          <a:lstStyle/>
          <a:p>
            <a:r>
              <a:rPr lang="en-US" dirty="0"/>
              <a:t>Thank You</a:t>
            </a:r>
          </a:p>
        </p:txBody>
      </p:sp>
    </p:spTree>
    <p:extLst>
      <p:ext uri="{BB962C8B-B14F-4D97-AF65-F5344CB8AC3E}">
        <p14:creationId xmlns:p14="http://schemas.microsoft.com/office/powerpoint/2010/main" val="323365153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2EA3C4F-4FC7-433B-BEA1-D1D8EFBAC6E4}"/>
              </a:ext>
            </a:extLst>
          </p:cNvPr>
          <p:cNvSpPr txBox="1"/>
          <p:nvPr/>
        </p:nvSpPr>
        <p:spPr>
          <a:xfrm>
            <a:off x="656252" y="6102221"/>
            <a:ext cx="10879494" cy="600164"/>
          </a:xfrm>
          <a:prstGeom prst="rect">
            <a:avLst/>
          </a:prstGeom>
          <a:noFill/>
        </p:spPr>
        <p:txBody>
          <a:bodyPr wrap="square">
            <a:spAutoFit/>
          </a:bodyPr>
          <a:lstStyle/>
          <a:p>
            <a:r>
              <a:rPr lang="en-US" sz="1100" dirty="0"/>
              <a:t>This commentary is provided for general information purposes only, should not be construed as investment, tax or legal advice, and does not constitute an attorney/client relationship. Past performance of any market results is no assurance of future performance. The information contained herein has been obtained </a:t>
            </a:r>
            <a:br>
              <a:rPr lang="en-US" sz="1100" dirty="0"/>
            </a:br>
            <a:r>
              <a:rPr lang="en-US" sz="1100" dirty="0"/>
              <a:t>from sources deemed reliable but is not guaranteed.</a:t>
            </a:r>
          </a:p>
        </p:txBody>
      </p:sp>
      <p:pic>
        <p:nvPicPr>
          <p:cNvPr id="2" name="Picture 1" descr="A blue text on a black background&#10;&#10;Description automatically generated">
            <a:extLst>
              <a:ext uri="{FF2B5EF4-FFF2-40B4-BE49-F238E27FC236}">
                <a16:creationId xmlns:a16="http://schemas.microsoft.com/office/drawing/2014/main" id="{A0E719B9-0CA5-BF9F-7223-427D17982A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49448" y="2194941"/>
            <a:ext cx="6300216" cy="2445844"/>
          </a:xfrm>
          <a:prstGeom prst="rect">
            <a:avLst/>
          </a:prstGeom>
        </p:spPr>
      </p:pic>
    </p:spTree>
    <p:extLst>
      <p:ext uri="{BB962C8B-B14F-4D97-AF65-F5344CB8AC3E}">
        <p14:creationId xmlns:p14="http://schemas.microsoft.com/office/powerpoint/2010/main" val="3705140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10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theme/theme1.xml><?xml version="1.0" encoding="utf-8"?>
<a:theme xmlns:a="http://schemas.openxmlformats.org/drawingml/2006/main" name="Office Theme">
  <a:themeElements>
    <a:clrScheme name="Creative Planning">
      <a:dk1>
        <a:srgbClr val="363639"/>
      </a:dk1>
      <a:lt1>
        <a:srgbClr val="FFFFFF"/>
      </a:lt1>
      <a:dk2>
        <a:srgbClr val="1C5266"/>
      </a:dk2>
      <a:lt2>
        <a:srgbClr val="E6E6E6"/>
      </a:lt2>
      <a:accent1>
        <a:srgbClr val="155B7B"/>
      </a:accent1>
      <a:accent2>
        <a:srgbClr val="094C48"/>
      </a:accent2>
      <a:accent3>
        <a:srgbClr val="8EA7AE"/>
      </a:accent3>
      <a:accent4>
        <a:srgbClr val="1C5266"/>
      </a:accent4>
      <a:accent5>
        <a:srgbClr val="C9B286"/>
      </a:accent5>
      <a:accent6>
        <a:srgbClr val="69A086"/>
      </a:accent6>
      <a:hlink>
        <a:srgbClr val="155B7B"/>
      </a:hlink>
      <a:folHlink>
        <a:srgbClr val="1C5266"/>
      </a:folHlink>
    </a:clrScheme>
    <a:fontScheme name="Test">
      <a:majorFont>
        <a:latin typeface="Georgia"/>
        <a:ea typeface=""/>
        <a:cs typeface=""/>
      </a:majorFont>
      <a:minorFont>
        <a:latin typeface="Trebuchet MS"/>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9050">
          <a:solidFill>
            <a:srgbClr val="C7AA7A"/>
          </a:solidFill>
        </a:ln>
      </a:spPr>
      <a:bodyPr/>
      <a:lstStyle/>
      <a:style>
        <a:lnRef idx="1">
          <a:schemeClr val="accent1"/>
        </a:lnRef>
        <a:fillRef idx="0">
          <a:schemeClr val="accent1"/>
        </a:fillRef>
        <a:effectRef idx="0">
          <a:schemeClr val="accent1"/>
        </a:effectRef>
        <a:fontRef idx="minor">
          <a:schemeClr val="tx1"/>
        </a:fontRef>
      </a:style>
    </a:lnDef>
    <a:txDef>
      <a:spPr/>
      <a:bodyPr vert="horz" lIns="0" tIns="0" rIns="0" bIns="0" rtlCol="0" anchor="b">
        <a:noAutofit/>
      </a:bodyPr>
      <a:lstStyle>
        <a:defPPr algn="l">
          <a:defRPr dirty="0" smtClean="0"/>
        </a:defPPr>
      </a:lstStyle>
    </a:txDef>
  </a:objectDefaults>
  <a:extraClrSchemeLst/>
  <a:extLst>
    <a:ext uri="{05A4C25C-085E-4340-85A3-A5531E510DB2}">
      <thm15:themeFamily xmlns:thm15="http://schemas.microsoft.com/office/thememl/2012/main" name="BKDV Audit &amp; Attest Widescreen Template.pptx" id="{7ED82407-45A9-4BF8-AAD4-4DB9E4AE4FDF}" vid="{91180325-6EC2-497C-9992-DF6FCD384E31}"/>
    </a:ext>
  </a:extLst>
</a:theme>
</file>

<file path=ppt/theme/theme2.xml><?xml version="1.0" encoding="utf-8"?>
<a:theme xmlns:a="http://schemas.openxmlformats.org/drawingml/2006/main" name="Custom Design">
  <a:themeElements>
    <a:clrScheme name="CP Brand">
      <a:dk1>
        <a:sysClr val="windowText" lastClr="000000"/>
      </a:dk1>
      <a:lt1>
        <a:sysClr val="window" lastClr="FFFFFF"/>
      </a:lt1>
      <a:dk2>
        <a:srgbClr val="363739"/>
      </a:dk2>
      <a:lt2>
        <a:srgbClr val="E0E0E0"/>
      </a:lt2>
      <a:accent1>
        <a:srgbClr val="165D7D"/>
      </a:accent1>
      <a:accent2>
        <a:srgbClr val="1C5266"/>
      </a:accent2>
      <a:accent3>
        <a:srgbClr val="87A0A8"/>
      </a:accent3>
      <a:accent4>
        <a:srgbClr val="0A4C48"/>
      </a:accent4>
      <a:accent5>
        <a:srgbClr val="6A9A80"/>
      </a:accent5>
      <a:accent6>
        <a:srgbClr val="C3AC80"/>
      </a:accent6>
      <a:hlink>
        <a:srgbClr val="000000"/>
      </a:hlink>
      <a:folHlink>
        <a:srgbClr val="3F3F3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KDV Audit &amp; Attest Widescreen Template.pptx" id="{7ED82407-45A9-4BF8-AAD4-4DB9E4AE4FDF}" vid="{664F925B-9B30-4DB7-8DD8-3816A0170493}"/>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44840BB44379A48A628839DF43C0E80" ma:contentTypeVersion="15" ma:contentTypeDescription="Create a new document." ma:contentTypeScope="" ma:versionID="4564ef9a081079e639a1d8b273cf8924">
  <xsd:schema xmlns:xsd="http://www.w3.org/2001/XMLSchema" xmlns:xs="http://www.w3.org/2001/XMLSchema" xmlns:p="http://schemas.microsoft.com/office/2006/metadata/properties" xmlns:ns2="6965cc06-7969-44f7-9e3d-a49810f1825f" xmlns:ns3="b50ca8ff-dda8-4d6b-9722-d17d581c0f10" targetNamespace="http://schemas.microsoft.com/office/2006/metadata/properties" ma:root="true" ma:fieldsID="ac26ef66e9e182236f22b1035239dc54" ns2:_="" ns3:_="">
    <xsd:import namespace="6965cc06-7969-44f7-9e3d-a49810f1825f"/>
    <xsd:import namespace="b50ca8ff-dda8-4d6b-9722-d17d581c0f10"/>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965cc06-7969-44f7-9e3d-a49810f1825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71c0d056-9fd1-4470-8c8c-4fef6fca177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50ca8ff-dda8-4d6b-9722-d17d581c0f10"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d09e4592-db1f-4054-be3d-7c1c8c33ecb1}" ma:internalName="TaxCatchAll" ma:showField="CatchAllData" ma:web="b50ca8ff-dda8-4d6b-9722-d17d581c0f1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965cc06-7969-44f7-9e3d-a49810f1825f">
      <Terms xmlns="http://schemas.microsoft.com/office/infopath/2007/PartnerControls"/>
    </lcf76f155ced4ddcb4097134ff3c332f>
    <TaxCatchAll xmlns="b50ca8ff-dda8-4d6b-9722-d17d581c0f10" xsi:nil="true"/>
  </documentManagement>
</p:properties>
</file>

<file path=customXml/itemProps1.xml><?xml version="1.0" encoding="utf-8"?>
<ds:datastoreItem xmlns:ds="http://schemas.openxmlformats.org/officeDocument/2006/customXml" ds:itemID="{16CF12A0-19D1-4EAE-BDE8-55C2796B0E21}">
  <ds:schemaRefs>
    <ds:schemaRef ds:uri="http://schemas.microsoft.com/sharepoint/v3/contenttype/forms"/>
  </ds:schemaRefs>
</ds:datastoreItem>
</file>

<file path=customXml/itemProps2.xml><?xml version="1.0" encoding="utf-8"?>
<ds:datastoreItem xmlns:ds="http://schemas.openxmlformats.org/officeDocument/2006/customXml" ds:itemID="{85F83A2C-0E34-4F6E-A50A-0F0C2039382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965cc06-7969-44f7-9e3d-a49810f1825f"/>
    <ds:schemaRef ds:uri="b50ca8ff-dda8-4d6b-9722-d17d581c0f1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0F03A61-747F-4B4D-AB03-99034EF4DBFF}">
  <ds:schemaRefs>
    <ds:schemaRef ds:uri="http://purl.org/dc/dcmitype/"/>
    <ds:schemaRef ds:uri="http://purl.org/dc/elements/1.1/"/>
    <ds:schemaRef ds:uri="http://purl.org/dc/terms/"/>
    <ds:schemaRef ds:uri="http://schemas.microsoft.com/office/2006/documentManagement/types"/>
    <ds:schemaRef ds:uri="http://schemas.openxmlformats.org/package/2006/metadata/core-properties"/>
    <ds:schemaRef ds:uri="http://schemas.microsoft.com/office/2006/metadata/properties"/>
    <ds:schemaRef ds:uri="http://schemas.microsoft.com/office/infopath/2007/PartnerControls"/>
    <ds:schemaRef ds:uri="b50ca8ff-dda8-4d6b-9722-d17d581c0f10"/>
    <ds:schemaRef ds:uri="6965cc06-7969-44f7-9e3d-a49810f1825f"/>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BKDV Audit &amp; Attest Widescreen Template</Template>
  <TotalTime>1867</TotalTime>
  <Words>9597</Words>
  <Application>Microsoft Office PowerPoint</Application>
  <PresentationFormat>Widescreen</PresentationFormat>
  <Paragraphs>690</Paragraphs>
  <Slides>56</Slides>
  <Notes>55</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56</vt:i4>
      </vt:variant>
    </vt:vector>
  </HeadingPairs>
  <TitlesOfParts>
    <vt:vector size="63" baseType="lpstr">
      <vt:lpstr>Arial</vt:lpstr>
      <vt:lpstr>Calibri</vt:lpstr>
      <vt:lpstr>Georgia</vt:lpstr>
      <vt:lpstr>Trebuchet MS</vt:lpstr>
      <vt:lpstr>Wingdings</vt:lpstr>
      <vt:lpstr>Office Theme</vt:lpstr>
      <vt:lpstr>Custom Design</vt:lpstr>
      <vt:lpstr>What to Expect When You’re Expecting – An Audit</vt:lpstr>
      <vt:lpstr>Why Does the Audit Matter?</vt:lpstr>
      <vt:lpstr>What is an Audit?</vt:lpstr>
      <vt:lpstr>What a financial statement audit is:</vt:lpstr>
      <vt:lpstr>PowerPoint Presentation</vt:lpstr>
      <vt:lpstr>Auditor’s Responsibilities:</vt:lpstr>
      <vt:lpstr>Management’s Responsibilities:</vt:lpstr>
      <vt:lpstr>Opinions:</vt:lpstr>
      <vt:lpstr>Audit Vs. Examination </vt:lpstr>
      <vt:lpstr>Audit requirements for Cities</vt:lpstr>
      <vt:lpstr>Difference between an Audit and Examination</vt:lpstr>
      <vt:lpstr>Stages of the Audit Process</vt:lpstr>
      <vt:lpstr>The Audit Timeline</vt:lpstr>
      <vt:lpstr>Stage 1: Planning</vt:lpstr>
      <vt:lpstr>Stage 1: Planning</vt:lpstr>
      <vt:lpstr>Internal Controls – Evaluating and Documenting</vt:lpstr>
      <vt:lpstr>PowerPoint Presentation</vt:lpstr>
      <vt:lpstr>Small Office Scenario – Meet the City</vt:lpstr>
      <vt:lpstr>Scenario 1 – Receipting</vt:lpstr>
      <vt:lpstr>Scenario 2 – Utility Billing</vt:lpstr>
      <vt:lpstr>Scenario 3 – Journal Entries</vt:lpstr>
      <vt:lpstr>Takeaway – Short on Staff?</vt:lpstr>
      <vt:lpstr>Stage 2: Fieldwork</vt:lpstr>
      <vt:lpstr>Stage 2: Fieldwork</vt:lpstr>
      <vt:lpstr>What Slows Down an Audit?</vt:lpstr>
      <vt:lpstr>Stage 3: Manager/Partner Review and Exit Conference </vt:lpstr>
      <vt:lpstr>Stage 3: Manager/Partner Review and Exit Conference</vt:lpstr>
      <vt:lpstr>Stage 3: Manager/Partner Review and Exit Conference</vt:lpstr>
      <vt:lpstr>Stage 3: Manager/Partner Review and Exit Conference – Communication Letter</vt:lpstr>
      <vt:lpstr>Stage 4: Council Presentation</vt:lpstr>
      <vt:lpstr>Findings</vt:lpstr>
      <vt:lpstr>Findings – Different Levels</vt:lpstr>
      <vt:lpstr>Findings – Common Findings</vt:lpstr>
      <vt:lpstr>Findings – Common Findings</vt:lpstr>
      <vt:lpstr>Smooth Audit Process</vt:lpstr>
      <vt:lpstr>Call Your Auditor Before...</vt:lpstr>
      <vt:lpstr>How to have a smooth audit process</vt:lpstr>
      <vt:lpstr>Fraud – What do I do?</vt:lpstr>
      <vt:lpstr>Fraud – What do I do?</vt:lpstr>
      <vt:lpstr>Fraud – How It Happens and How It Is Identified</vt:lpstr>
      <vt:lpstr>Potential Fraud Red Flags</vt:lpstr>
      <vt:lpstr>Fraud Triangle </vt:lpstr>
      <vt:lpstr>Single Audit</vt:lpstr>
      <vt:lpstr>Single Audit – What is it?</vt:lpstr>
      <vt:lpstr>SEFA – What does it look like?</vt:lpstr>
      <vt:lpstr>Single Audit – Program Determination </vt:lpstr>
      <vt:lpstr>Single Audit – Program Determination </vt:lpstr>
      <vt:lpstr>How Do I Get Ready for a Single Audit</vt:lpstr>
      <vt:lpstr>How Do I Get Ready for a Single Audit</vt:lpstr>
      <vt:lpstr>How Do I Get Ready for a Single Audit</vt:lpstr>
      <vt:lpstr>How Do I Get Ready for a Single Audit</vt:lpstr>
      <vt:lpstr>How Do I Get Ready for a Single Audit</vt:lpstr>
      <vt:lpstr>Presenter</vt:lpstr>
      <vt:lpstr>Dustin Opatz</vt:lpstr>
      <vt:lpstr>Thank You</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Independent School District No. 2165 Hinckley, MN</dc:title>
  <dc:creator>Sheryl Griffiths</dc:creator>
  <cp:lastModifiedBy>Dustin Opatz</cp:lastModifiedBy>
  <cp:revision>46</cp:revision>
  <cp:lastPrinted>2024-03-05T19:02:31Z</cp:lastPrinted>
  <dcterms:created xsi:type="dcterms:W3CDTF">2024-01-09T19:33:57Z</dcterms:created>
  <dcterms:modified xsi:type="dcterms:W3CDTF">2026-10-01T00:41:51Z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0x010100B44840BB44379A48A628839DF43C0E80</vt:lpwstr>
  </property>
</Properties>
</file>