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268" r:id="rId3"/>
    <p:sldId id="398" r:id="rId4"/>
    <p:sldId id="383" r:id="rId5"/>
    <p:sldId id="391" r:id="rId6"/>
    <p:sldId id="392" r:id="rId7"/>
    <p:sldId id="363" r:id="rId8"/>
    <p:sldId id="380" r:id="rId9"/>
    <p:sldId id="384" r:id="rId10"/>
    <p:sldId id="385" r:id="rId11"/>
    <p:sldId id="357" r:id="rId12"/>
    <p:sldId id="340" r:id="rId13"/>
    <p:sldId id="390" r:id="rId14"/>
    <p:sldId id="393" r:id="rId15"/>
    <p:sldId id="396" r:id="rId16"/>
    <p:sldId id="3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AD00"/>
    <a:srgbClr val="1E3776"/>
    <a:srgbClr val="FBCA5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22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D986FF-ADB2-461E-AA56-FD7C13FCFAB3}"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D0524BEA-8E7F-492A-90EA-9FF013BBA900}">
      <dgm:prSet phldrT="[Text]"/>
      <dgm:spPr/>
      <dgm:t>
        <a:bodyPr/>
        <a:lstStyle/>
        <a:p>
          <a:r>
            <a:rPr lang="en-US" b="1" dirty="0">
              <a:solidFill>
                <a:srgbClr val="1E3776"/>
              </a:solidFill>
            </a:rPr>
            <a:t>Attendance Policy </a:t>
          </a:r>
        </a:p>
      </dgm:t>
    </dgm:pt>
    <dgm:pt modelId="{B2E187FA-0A4A-4093-9546-E3E7DEB77C65}" type="parTrans" cxnId="{0FAC68F0-F49E-4478-B88A-18ED6559F445}">
      <dgm:prSet/>
      <dgm:spPr/>
      <dgm:t>
        <a:bodyPr/>
        <a:lstStyle/>
        <a:p>
          <a:endParaRPr lang="en-US"/>
        </a:p>
      </dgm:t>
    </dgm:pt>
    <dgm:pt modelId="{5BC38595-D6EB-46D1-8521-0C463BA392ED}" type="sibTrans" cxnId="{0FAC68F0-F49E-4478-B88A-18ED6559F445}">
      <dgm:prSet/>
      <dgm:spPr/>
      <dgm:t>
        <a:bodyPr/>
        <a:lstStyle/>
        <a:p>
          <a:endParaRPr lang="en-US"/>
        </a:p>
      </dgm:t>
    </dgm:pt>
    <dgm:pt modelId="{B05ACCCB-4ECA-44F4-ABFC-E3A8AEC6DD95}">
      <dgm:prSet phldrT="[Text]" custT="1"/>
      <dgm:spPr>
        <a:solidFill>
          <a:srgbClr val="1E3776"/>
        </a:solidFill>
      </dgm:spPr>
      <dgm:t>
        <a:bodyPr/>
        <a:lstStyle/>
        <a:p>
          <a:r>
            <a:rPr lang="en-US" sz="2400" b="0" dirty="0"/>
            <a:t>Include a definition of job abandonment and AWOL in your attendance policy</a:t>
          </a:r>
        </a:p>
      </dgm:t>
    </dgm:pt>
    <dgm:pt modelId="{3D410E48-5A31-4E86-885A-6ADF445D6869}" type="parTrans" cxnId="{4E477DBA-A02B-431B-A6DB-9C1045B15371}">
      <dgm:prSet/>
      <dgm:spPr/>
      <dgm:t>
        <a:bodyPr/>
        <a:lstStyle/>
        <a:p>
          <a:endParaRPr lang="en-US"/>
        </a:p>
      </dgm:t>
    </dgm:pt>
    <dgm:pt modelId="{9FAAF34D-ACB0-4253-9E0F-149322ACF59C}" type="sibTrans" cxnId="{4E477DBA-A02B-431B-A6DB-9C1045B15371}">
      <dgm:prSet/>
      <dgm:spPr/>
      <dgm:t>
        <a:bodyPr/>
        <a:lstStyle/>
        <a:p>
          <a:endParaRPr lang="en-US"/>
        </a:p>
      </dgm:t>
    </dgm:pt>
    <dgm:pt modelId="{B330D64B-CB8C-45B6-87B0-5394DD4A4B81}">
      <dgm:prSet phldrT="[Text]"/>
      <dgm:spPr/>
      <dgm:t>
        <a:bodyPr/>
        <a:lstStyle/>
        <a:p>
          <a:r>
            <a:rPr lang="en-US" b="1" dirty="0">
              <a:solidFill>
                <a:srgbClr val="1E3776"/>
              </a:solidFill>
            </a:rPr>
            <a:t>Harassment</a:t>
          </a:r>
        </a:p>
      </dgm:t>
    </dgm:pt>
    <dgm:pt modelId="{3E810008-A1BB-4AE0-9297-3C5CE8D6665F}" type="parTrans" cxnId="{A5E2D00D-9EBE-4ACD-9A07-50B15D917502}">
      <dgm:prSet/>
      <dgm:spPr/>
      <dgm:t>
        <a:bodyPr/>
        <a:lstStyle/>
        <a:p>
          <a:endParaRPr lang="en-US"/>
        </a:p>
      </dgm:t>
    </dgm:pt>
    <dgm:pt modelId="{CEB4221B-AF72-416C-AF5D-D5ED289B1C9A}" type="sibTrans" cxnId="{A5E2D00D-9EBE-4ACD-9A07-50B15D917502}">
      <dgm:prSet/>
      <dgm:spPr/>
      <dgm:t>
        <a:bodyPr/>
        <a:lstStyle/>
        <a:p>
          <a:endParaRPr lang="en-US"/>
        </a:p>
      </dgm:t>
    </dgm:pt>
    <dgm:pt modelId="{70BA18C5-2A7D-477A-BE60-1F47C47CEDAA}">
      <dgm:prSet phldrT="[Text]"/>
      <dgm:spPr>
        <a:solidFill>
          <a:srgbClr val="FBCA59"/>
        </a:solidFill>
      </dgm:spPr>
      <dgm:t>
        <a:bodyPr/>
        <a:lstStyle/>
        <a:p>
          <a:r>
            <a:rPr lang="en-US" b="1" dirty="0">
              <a:solidFill>
                <a:srgbClr val="1E3776"/>
              </a:solidFill>
            </a:rPr>
            <a:t>Make sure all employees know how to report allegations of harassment</a:t>
          </a:r>
        </a:p>
      </dgm:t>
    </dgm:pt>
    <dgm:pt modelId="{899AA856-54DD-41D1-B9B2-56C890CCAD45}" type="parTrans" cxnId="{F8F68DC9-10C5-4133-A962-517BE84825B9}">
      <dgm:prSet/>
      <dgm:spPr/>
      <dgm:t>
        <a:bodyPr/>
        <a:lstStyle/>
        <a:p>
          <a:endParaRPr lang="en-US"/>
        </a:p>
      </dgm:t>
    </dgm:pt>
    <dgm:pt modelId="{3E70AE6E-9F62-4B22-983A-E8B090CC4A4A}" type="sibTrans" cxnId="{F8F68DC9-10C5-4133-A962-517BE84825B9}">
      <dgm:prSet/>
      <dgm:spPr/>
      <dgm:t>
        <a:bodyPr/>
        <a:lstStyle/>
        <a:p>
          <a:endParaRPr lang="en-US"/>
        </a:p>
      </dgm:t>
    </dgm:pt>
    <dgm:pt modelId="{68AD5ADC-BAC8-4AA6-9D13-DF6D829F0CC8}" type="pres">
      <dgm:prSet presAssocID="{E9D986FF-ADB2-461E-AA56-FD7C13FCFAB3}" presName="Name0" presStyleCnt="0">
        <dgm:presLayoutVars>
          <dgm:dir/>
          <dgm:animLvl val="lvl"/>
          <dgm:resizeHandles val="exact"/>
        </dgm:presLayoutVars>
      </dgm:prSet>
      <dgm:spPr/>
    </dgm:pt>
    <dgm:pt modelId="{4B991A9E-BEF0-47AC-98C7-4F2C57182A46}" type="pres">
      <dgm:prSet presAssocID="{D0524BEA-8E7F-492A-90EA-9FF013BBA900}" presName="linNode" presStyleCnt="0"/>
      <dgm:spPr/>
    </dgm:pt>
    <dgm:pt modelId="{C8FD01B5-2B65-44AE-89BF-315003002797}" type="pres">
      <dgm:prSet presAssocID="{D0524BEA-8E7F-492A-90EA-9FF013BBA900}" presName="parTx" presStyleLbl="revTx" presStyleIdx="0" presStyleCnt="2">
        <dgm:presLayoutVars>
          <dgm:chMax val="1"/>
          <dgm:bulletEnabled val="1"/>
        </dgm:presLayoutVars>
      </dgm:prSet>
      <dgm:spPr/>
    </dgm:pt>
    <dgm:pt modelId="{E4537423-47C5-4155-AF69-79008EA35494}" type="pres">
      <dgm:prSet presAssocID="{D0524BEA-8E7F-492A-90EA-9FF013BBA900}" presName="bracket" presStyleLbl="parChTrans1D1" presStyleIdx="0" presStyleCnt="2"/>
      <dgm:spPr/>
    </dgm:pt>
    <dgm:pt modelId="{262FDA14-16AD-49C2-97E4-5CC6BC7479B4}" type="pres">
      <dgm:prSet presAssocID="{D0524BEA-8E7F-492A-90EA-9FF013BBA900}" presName="spH" presStyleCnt="0"/>
      <dgm:spPr/>
    </dgm:pt>
    <dgm:pt modelId="{F88DAC9C-5476-4B0F-A5D9-C9C3831B0794}" type="pres">
      <dgm:prSet presAssocID="{D0524BEA-8E7F-492A-90EA-9FF013BBA900}" presName="desTx" presStyleLbl="node1" presStyleIdx="0" presStyleCnt="2" custLinFactX="11272" custLinFactNeighborX="100000" custLinFactNeighborY="1651">
        <dgm:presLayoutVars>
          <dgm:bulletEnabled val="1"/>
        </dgm:presLayoutVars>
      </dgm:prSet>
      <dgm:spPr/>
    </dgm:pt>
    <dgm:pt modelId="{EE0E5474-BEB7-475B-AE7E-DAC3A105F86A}" type="pres">
      <dgm:prSet presAssocID="{5BC38595-D6EB-46D1-8521-0C463BA392ED}" presName="spV" presStyleCnt="0"/>
      <dgm:spPr/>
    </dgm:pt>
    <dgm:pt modelId="{0BA63C90-19FC-4155-BBEA-234ED3011BF9}" type="pres">
      <dgm:prSet presAssocID="{B330D64B-CB8C-45B6-87B0-5394DD4A4B81}" presName="linNode" presStyleCnt="0"/>
      <dgm:spPr/>
    </dgm:pt>
    <dgm:pt modelId="{9ECE00A8-3E84-4A02-8F67-538357ACF387}" type="pres">
      <dgm:prSet presAssocID="{B330D64B-CB8C-45B6-87B0-5394DD4A4B81}" presName="parTx" presStyleLbl="revTx" presStyleIdx="1" presStyleCnt="2">
        <dgm:presLayoutVars>
          <dgm:chMax val="1"/>
          <dgm:bulletEnabled val="1"/>
        </dgm:presLayoutVars>
      </dgm:prSet>
      <dgm:spPr/>
    </dgm:pt>
    <dgm:pt modelId="{63B69364-8E7E-4227-B080-28C8D039FB17}" type="pres">
      <dgm:prSet presAssocID="{B330D64B-CB8C-45B6-87B0-5394DD4A4B81}" presName="bracket" presStyleLbl="parChTrans1D1" presStyleIdx="1" presStyleCnt="2"/>
      <dgm:spPr/>
    </dgm:pt>
    <dgm:pt modelId="{DBBAF017-C15C-4EE3-AE75-5D95703558FE}" type="pres">
      <dgm:prSet presAssocID="{B330D64B-CB8C-45B6-87B0-5394DD4A4B81}" presName="spH" presStyleCnt="0"/>
      <dgm:spPr/>
    </dgm:pt>
    <dgm:pt modelId="{21308C6E-6F22-4F75-AF29-5EA46F9B95B6}" type="pres">
      <dgm:prSet presAssocID="{B330D64B-CB8C-45B6-87B0-5394DD4A4B81}" presName="desTx" presStyleLbl="node1" presStyleIdx="1" presStyleCnt="2">
        <dgm:presLayoutVars>
          <dgm:bulletEnabled val="1"/>
        </dgm:presLayoutVars>
      </dgm:prSet>
      <dgm:spPr/>
    </dgm:pt>
  </dgm:ptLst>
  <dgm:cxnLst>
    <dgm:cxn modelId="{9565530B-6850-4360-AFAE-699016957607}" type="presOf" srcId="{B05ACCCB-4ECA-44F4-ABFC-E3A8AEC6DD95}" destId="{F88DAC9C-5476-4B0F-A5D9-C9C3831B0794}" srcOrd="0" destOrd="0" presId="urn:diagrams.loki3.com/BracketList"/>
    <dgm:cxn modelId="{A5E2D00D-9EBE-4ACD-9A07-50B15D917502}" srcId="{E9D986FF-ADB2-461E-AA56-FD7C13FCFAB3}" destId="{B330D64B-CB8C-45B6-87B0-5394DD4A4B81}" srcOrd="1" destOrd="0" parTransId="{3E810008-A1BB-4AE0-9297-3C5CE8D6665F}" sibTransId="{CEB4221B-AF72-416C-AF5D-D5ED289B1C9A}"/>
    <dgm:cxn modelId="{D8CA906B-4885-4514-9FC5-793702A6060A}" type="presOf" srcId="{70BA18C5-2A7D-477A-BE60-1F47C47CEDAA}" destId="{21308C6E-6F22-4F75-AF29-5EA46F9B95B6}" srcOrd="0" destOrd="0" presId="urn:diagrams.loki3.com/BracketList"/>
    <dgm:cxn modelId="{25673D8D-56C2-498A-8278-5411DE43F3D5}" type="presOf" srcId="{B330D64B-CB8C-45B6-87B0-5394DD4A4B81}" destId="{9ECE00A8-3E84-4A02-8F67-538357ACF387}" srcOrd="0" destOrd="0" presId="urn:diagrams.loki3.com/BracketList"/>
    <dgm:cxn modelId="{4E477DBA-A02B-431B-A6DB-9C1045B15371}" srcId="{D0524BEA-8E7F-492A-90EA-9FF013BBA900}" destId="{B05ACCCB-4ECA-44F4-ABFC-E3A8AEC6DD95}" srcOrd="0" destOrd="0" parTransId="{3D410E48-5A31-4E86-885A-6ADF445D6869}" sibTransId="{9FAAF34D-ACB0-4253-9E0F-149322ACF59C}"/>
    <dgm:cxn modelId="{58C674BC-52BA-423C-BDD2-4442F8656312}" type="presOf" srcId="{E9D986FF-ADB2-461E-AA56-FD7C13FCFAB3}" destId="{68AD5ADC-BAC8-4AA6-9D13-DF6D829F0CC8}" srcOrd="0" destOrd="0" presId="urn:diagrams.loki3.com/BracketList"/>
    <dgm:cxn modelId="{F8F68DC9-10C5-4133-A962-517BE84825B9}" srcId="{B330D64B-CB8C-45B6-87B0-5394DD4A4B81}" destId="{70BA18C5-2A7D-477A-BE60-1F47C47CEDAA}" srcOrd="0" destOrd="0" parTransId="{899AA856-54DD-41D1-B9B2-56C890CCAD45}" sibTransId="{3E70AE6E-9F62-4B22-983A-E8B090CC4A4A}"/>
    <dgm:cxn modelId="{14CA83E7-A09D-493D-80D2-51E1F98647E0}" type="presOf" srcId="{D0524BEA-8E7F-492A-90EA-9FF013BBA900}" destId="{C8FD01B5-2B65-44AE-89BF-315003002797}" srcOrd="0" destOrd="0" presId="urn:diagrams.loki3.com/BracketList"/>
    <dgm:cxn modelId="{0FAC68F0-F49E-4478-B88A-18ED6559F445}" srcId="{E9D986FF-ADB2-461E-AA56-FD7C13FCFAB3}" destId="{D0524BEA-8E7F-492A-90EA-9FF013BBA900}" srcOrd="0" destOrd="0" parTransId="{B2E187FA-0A4A-4093-9546-E3E7DEB77C65}" sibTransId="{5BC38595-D6EB-46D1-8521-0C463BA392ED}"/>
    <dgm:cxn modelId="{AC1B5A81-AF92-4517-A2FD-CED235B0F548}" type="presParOf" srcId="{68AD5ADC-BAC8-4AA6-9D13-DF6D829F0CC8}" destId="{4B991A9E-BEF0-47AC-98C7-4F2C57182A46}" srcOrd="0" destOrd="0" presId="urn:diagrams.loki3.com/BracketList"/>
    <dgm:cxn modelId="{4756FF76-A5FB-4753-BC09-BE64609946A5}" type="presParOf" srcId="{4B991A9E-BEF0-47AC-98C7-4F2C57182A46}" destId="{C8FD01B5-2B65-44AE-89BF-315003002797}" srcOrd="0" destOrd="0" presId="urn:diagrams.loki3.com/BracketList"/>
    <dgm:cxn modelId="{FA6274FD-DE9B-4255-9BBA-2C6D1F74CD28}" type="presParOf" srcId="{4B991A9E-BEF0-47AC-98C7-4F2C57182A46}" destId="{E4537423-47C5-4155-AF69-79008EA35494}" srcOrd="1" destOrd="0" presId="urn:diagrams.loki3.com/BracketList"/>
    <dgm:cxn modelId="{B3752EE8-CA4A-41D2-85D8-6114C6D3914E}" type="presParOf" srcId="{4B991A9E-BEF0-47AC-98C7-4F2C57182A46}" destId="{262FDA14-16AD-49C2-97E4-5CC6BC7479B4}" srcOrd="2" destOrd="0" presId="urn:diagrams.loki3.com/BracketList"/>
    <dgm:cxn modelId="{58893A24-D1C0-4140-8C3D-32D1339BCD7C}" type="presParOf" srcId="{4B991A9E-BEF0-47AC-98C7-4F2C57182A46}" destId="{F88DAC9C-5476-4B0F-A5D9-C9C3831B0794}" srcOrd="3" destOrd="0" presId="urn:diagrams.loki3.com/BracketList"/>
    <dgm:cxn modelId="{AA837968-8DAD-480D-9737-A4A445DFDA23}" type="presParOf" srcId="{68AD5ADC-BAC8-4AA6-9D13-DF6D829F0CC8}" destId="{EE0E5474-BEB7-475B-AE7E-DAC3A105F86A}" srcOrd="1" destOrd="0" presId="urn:diagrams.loki3.com/BracketList"/>
    <dgm:cxn modelId="{81EDB7BB-BFC0-4084-A723-ED5358E04416}" type="presParOf" srcId="{68AD5ADC-BAC8-4AA6-9D13-DF6D829F0CC8}" destId="{0BA63C90-19FC-4155-BBEA-234ED3011BF9}" srcOrd="2" destOrd="0" presId="urn:diagrams.loki3.com/BracketList"/>
    <dgm:cxn modelId="{D557992B-BF7D-43DC-8BEB-AB1E88EEC484}" type="presParOf" srcId="{0BA63C90-19FC-4155-BBEA-234ED3011BF9}" destId="{9ECE00A8-3E84-4A02-8F67-538357ACF387}" srcOrd="0" destOrd="0" presId="urn:diagrams.loki3.com/BracketList"/>
    <dgm:cxn modelId="{00B92D79-A0A5-4FDE-8CF1-BD997B2411E2}" type="presParOf" srcId="{0BA63C90-19FC-4155-BBEA-234ED3011BF9}" destId="{63B69364-8E7E-4227-B080-28C8D039FB17}" srcOrd="1" destOrd="0" presId="urn:diagrams.loki3.com/BracketList"/>
    <dgm:cxn modelId="{96776DB2-B7BF-4DC2-A1AF-5F3F1F6E4164}" type="presParOf" srcId="{0BA63C90-19FC-4155-BBEA-234ED3011BF9}" destId="{DBBAF017-C15C-4EE3-AE75-5D95703558FE}" srcOrd="2" destOrd="0" presId="urn:diagrams.loki3.com/BracketList"/>
    <dgm:cxn modelId="{1A3514F3-2DDF-4826-971E-608F9A76FAF1}" type="presParOf" srcId="{0BA63C90-19FC-4155-BBEA-234ED3011BF9}" destId="{21308C6E-6F22-4F75-AF29-5EA46F9B95B6}"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D986FF-ADB2-461E-AA56-FD7C13FCFAB3}"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D0524BEA-8E7F-492A-90EA-9FF013BBA900}">
      <dgm:prSet phldrT="[Text]"/>
      <dgm:spPr/>
      <dgm:t>
        <a:bodyPr/>
        <a:lstStyle/>
        <a:p>
          <a:r>
            <a:rPr lang="en-US" b="1" dirty="0">
              <a:solidFill>
                <a:srgbClr val="1E3776"/>
              </a:solidFill>
            </a:rPr>
            <a:t>Supervisors</a:t>
          </a:r>
        </a:p>
      </dgm:t>
    </dgm:pt>
    <dgm:pt modelId="{B2E187FA-0A4A-4093-9546-E3E7DEB77C65}" type="parTrans" cxnId="{0FAC68F0-F49E-4478-B88A-18ED6559F445}">
      <dgm:prSet/>
      <dgm:spPr/>
      <dgm:t>
        <a:bodyPr/>
        <a:lstStyle/>
        <a:p>
          <a:endParaRPr lang="en-US"/>
        </a:p>
      </dgm:t>
    </dgm:pt>
    <dgm:pt modelId="{5BC38595-D6EB-46D1-8521-0C463BA392ED}" type="sibTrans" cxnId="{0FAC68F0-F49E-4478-B88A-18ED6559F445}">
      <dgm:prSet/>
      <dgm:spPr/>
      <dgm:t>
        <a:bodyPr/>
        <a:lstStyle/>
        <a:p>
          <a:endParaRPr lang="en-US"/>
        </a:p>
      </dgm:t>
    </dgm:pt>
    <dgm:pt modelId="{B05ACCCB-4ECA-44F4-ABFC-E3A8AEC6DD95}">
      <dgm:prSet phldrT="[Text]"/>
      <dgm:spPr>
        <a:solidFill>
          <a:srgbClr val="1E3776"/>
        </a:solidFill>
      </dgm:spPr>
      <dgm:t>
        <a:bodyPr/>
        <a:lstStyle/>
        <a:p>
          <a:r>
            <a:rPr lang="en-US" dirty="0"/>
            <a:t>Must enforce policies consistently amongst all employees</a:t>
          </a:r>
        </a:p>
      </dgm:t>
    </dgm:pt>
    <dgm:pt modelId="{3D410E48-5A31-4E86-885A-6ADF445D6869}" type="parTrans" cxnId="{4E477DBA-A02B-431B-A6DB-9C1045B15371}">
      <dgm:prSet/>
      <dgm:spPr/>
      <dgm:t>
        <a:bodyPr/>
        <a:lstStyle/>
        <a:p>
          <a:endParaRPr lang="en-US"/>
        </a:p>
      </dgm:t>
    </dgm:pt>
    <dgm:pt modelId="{9FAAF34D-ACB0-4253-9E0F-149322ACF59C}" type="sibTrans" cxnId="{4E477DBA-A02B-431B-A6DB-9C1045B15371}">
      <dgm:prSet/>
      <dgm:spPr/>
      <dgm:t>
        <a:bodyPr/>
        <a:lstStyle/>
        <a:p>
          <a:endParaRPr lang="en-US"/>
        </a:p>
      </dgm:t>
    </dgm:pt>
    <dgm:pt modelId="{B330D64B-CB8C-45B6-87B0-5394DD4A4B81}">
      <dgm:prSet phldrT="[Text]"/>
      <dgm:spPr/>
      <dgm:t>
        <a:bodyPr/>
        <a:lstStyle/>
        <a:p>
          <a:r>
            <a:rPr lang="en-US" b="1" dirty="0">
              <a:solidFill>
                <a:srgbClr val="1E3776"/>
              </a:solidFill>
            </a:rPr>
            <a:t>Union Contract</a:t>
          </a:r>
        </a:p>
      </dgm:t>
    </dgm:pt>
    <dgm:pt modelId="{3E810008-A1BB-4AE0-9297-3C5CE8D6665F}" type="parTrans" cxnId="{A5E2D00D-9EBE-4ACD-9A07-50B15D917502}">
      <dgm:prSet/>
      <dgm:spPr/>
      <dgm:t>
        <a:bodyPr/>
        <a:lstStyle/>
        <a:p>
          <a:endParaRPr lang="en-US"/>
        </a:p>
      </dgm:t>
    </dgm:pt>
    <dgm:pt modelId="{CEB4221B-AF72-416C-AF5D-D5ED289B1C9A}" type="sibTrans" cxnId="{A5E2D00D-9EBE-4ACD-9A07-50B15D917502}">
      <dgm:prSet/>
      <dgm:spPr/>
      <dgm:t>
        <a:bodyPr/>
        <a:lstStyle/>
        <a:p>
          <a:endParaRPr lang="en-US"/>
        </a:p>
      </dgm:t>
    </dgm:pt>
    <dgm:pt modelId="{70BA18C5-2A7D-477A-BE60-1F47C47CEDAA}">
      <dgm:prSet phldrT="[Text]"/>
      <dgm:spPr>
        <a:solidFill>
          <a:srgbClr val="FBCA59"/>
        </a:solidFill>
      </dgm:spPr>
      <dgm:t>
        <a:bodyPr/>
        <a:lstStyle/>
        <a:p>
          <a:r>
            <a:rPr lang="en-US" b="1" dirty="0">
              <a:solidFill>
                <a:srgbClr val="1E3776"/>
              </a:solidFill>
            </a:rPr>
            <a:t>Make sure your policies do not conflict with any union contracts</a:t>
          </a:r>
        </a:p>
      </dgm:t>
    </dgm:pt>
    <dgm:pt modelId="{899AA856-54DD-41D1-B9B2-56C890CCAD45}" type="parTrans" cxnId="{F8F68DC9-10C5-4133-A962-517BE84825B9}">
      <dgm:prSet/>
      <dgm:spPr/>
      <dgm:t>
        <a:bodyPr/>
        <a:lstStyle/>
        <a:p>
          <a:endParaRPr lang="en-US"/>
        </a:p>
      </dgm:t>
    </dgm:pt>
    <dgm:pt modelId="{3E70AE6E-9F62-4B22-983A-E8B090CC4A4A}" type="sibTrans" cxnId="{F8F68DC9-10C5-4133-A962-517BE84825B9}">
      <dgm:prSet/>
      <dgm:spPr/>
      <dgm:t>
        <a:bodyPr/>
        <a:lstStyle/>
        <a:p>
          <a:endParaRPr lang="en-US"/>
        </a:p>
      </dgm:t>
    </dgm:pt>
    <dgm:pt modelId="{68AD5ADC-BAC8-4AA6-9D13-DF6D829F0CC8}" type="pres">
      <dgm:prSet presAssocID="{E9D986FF-ADB2-461E-AA56-FD7C13FCFAB3}" presName="Name0" presStyleCnt="0">
        <dgm:presLayoutVars>
          <dgm:dir/>
          <dgm:animLvl val="lvl"/>
          <dgm:resizeHandles val="exact"/>
        </dgm:presLayoutVars>
      </dgm:prSet>
      <dgm:spPr/>
    </dgm:pt>
    <dgm:pt modelId="{4B991A9E-BEF0-47AC-98C7-4F2C57182A46}" type="pres">
      <dgm:prSet presAssocID="{D0524BEA-8E7F-492A-90EA-9FF013BBA900}" presName="linNode" presStyleCnt="0"/>
      <dgm:spPr/>
    </dgm:pt>
    <dgm:pt modelId="{C8FD01B5-2B65-44AE-89BF-315003002797}" type="pres">
      <dgm:prSet presAssocID="{D0524BEA-8E7F-492A-90EA-9FF013BBA900}" presName="parTx" presStyleLbl="revTx" presStyleIdx="0" presStyleCnt="2">
        <dgm:presLayoutVars>
          <dgm:chMax val="1"/>
          <dgm:bulletEnabled val="1"/>
        </dgm:presLayoutVars>
      </dgm:prSet>
      <dgm:spPr/>
    </dgm:pt>
    <dgm:pt modelId="{E4537423-47C5-4155-AF69-79008EA35494}" type="pres">
      <dgm:prSet presAssocID="{D0524BEA-8E7F-492A-90EA-9FF013BBA900}" presName="bracket" presStyleLbl="parChTrans1D1" presStyleIdx="0" presStyleCnt="2"/>
      <dgm:spPr/>
    </dgm:pt>
    <dgm:pt modelId="{262FDA14-16AD-49C2-97E4-5CC6BC7479B4}" type="pres">
      <dgm:prSet presAssocID="{D0524BEA-8E7F-492A-90EA-9FF013BBA900}" presName="spH" presStyleCnt="0"/>
      <dgm:spPr/>
    </dgm:pt>
    <dgm:pt modelId="{F88DAC9C-5476-4B0F-A5D9-C9C3831B0794}" type="pres">
      <dgm:prSet presAssocID="{D0524BEA-8E7F-492A-90EA-9FF013BBA900}" presName="desTx" presStyleLbl="node1" presStyleIdx="0" presStyleCnt="2" custLinFactNeighborX="5161" custLinFactNeighborY="-1275">
        <dgm:presLayoutVars>
          <dgm:bulletEnabled val="1"/>
        </dgm:presLayoutVars>
      </dgm:prSet>
      <dgm:spPr/>
    </dgm:pt>
    <dgm:pt modelId="{EE0E5474-BEB7-475B-AE7E-DAC3A105F86A}" type="pres">
      <dgm:prSet presAssocID="{5BC38595-D6EB-46D1-8521-0C463BA392ED}" presName="spV" presStyleCnt="0"/>
      <dgm:spPr/>
    </dgm:pt>
    <dgm:pt modelId="{0BA63C90-19FC-4155-BBEA-234ED3011BF9}" type="pres">
      <dgm:prSet presAssocID="{B330D64B-CB8C-45B6-87B0-5394DD4A4B81}" presName="linNode" presStyleCnt="0"/>
      <dgm:spPr/>
    </dgm:pt>
    <dgm:pt modelId="{9ECE00A8-3E84-4A02-8F67-538357ACF387}" type="pres">
      <dgm:prSet presAssocID="{B330D64B-CB8C-45B6-87B0-5394DD4A4B81}" presName="parTx" presStyleLbl="revTx" presStyleIdx="1" presStyleCnt="2">
        <dgm:presLayoutVars>
          <dgm:chMax val="1"/>
          <dgm:bulletEnabled val="1"/>
        </dgm:presLayoutVars>
      </dgm:prSet>
      <dgm:spPr/>
    </dgm:pt>
    <dgm:pt modelId="{63B69364-8E7E-4227-B080-28C8D039FB17}" type="pres">
      <dgm:prSet presAssocID="{B330D64B-CB8C-45B6-87B0-5394DD4A4B81}" presName="bracket" presStyleLbl="parChTrans1D1" presStyleIdx="1" presStyleCnt="2"/>
      <dgm:spPr/>
    </dgm:pt>
    <dgm:pt modelId="{DBBAF017-C15C-4EE3-AE75-5D95703558FE}" type="pres">
      <dgm:prSet presAssocID="{B330D64B-CB8C-45B6-87B0-5394DD4A4B81}" presName="spH" presStyleCnt="0"/>
      <dgm:spPr/>
    </dgm:pt>
    <dgm:pt modelId="{21308C6E-6F22-4F75-AF29-5EA46F9B95B6}" type="pres">
      <dgm:prSet presAssocID="{B330D64B-CB8C-45B6-87B0-5394DD4A4B81}" presName="desTx" presStyleLbl="node1" presStyleIdx="1" presStyleCnt="2">
        <dgm:presLayoutVars>
          <dgm:bulletEnabled val="1"/>
        </dgm:presLayoutVars>
      </dgm:prSet>
      <dgm:spPr/>
    </dgm:pt>
  </dgm:ptLst>
  <dgm:cxnLst>
    <dgm:cxn modelId="{9565530B-6850-4360-AFAE-699016957607}" type="presOf" srcId="{B05ACCCB-4ECA-44F4-ABFC-E3A8AEC6DD95}" destId="{F88DAC9C-5476-4B0F-A5D9-C9C3831B0794}" srcOrd="0" destOrd="0" presId="urn:diagrams.loki3.com/BracketList"/>
    <dgm:cxn modelId="{A5E2D00D-9EBE-4ACD-9A07-50B15D917502}" srcId="{E9D986FF-ADB2-461E-AA56-FD7C13FCFAB3}" destId="{B330D64B-CB8C-45B6-87B0-5394DD4A4B81}" srcOrd="1" destOrd="0" parTransId="{3E810008-A1BB-4AE0-9297-3C5CE8D6665F}" sibTransId="{CEB4221B-AF72-416C-AF5D-D5ED289B1C9A}"/>
    <dgm:cxn modelId="{D8CA906B-4885-4514-9FC5-793702A6060A}" type="presOf" srcId="{70BA18C5-2A7D-477A-BE60-1F47C47CEDAA}" destId="{21308C6E-6F22-4F75-AF29-5EA46F9B95B6}" srcOrd="0" destOrd="0" presId="urn:diagrams.loki3.com/BracketList"/>
    <dgm:cxn modelId="{25673D8D-56C2-498A-8278-5411DE43F3D5}" type="presOf" srcId="{B330D64B-CB8C-45B6-87B0-5394DD4A4B81}" destId="{9ECE00A8-3E84-4A02-8F67-538357ACF387}" srcOrd="0" destOrd="0" presId="urn:diagrams.loki3.com/BracketList"/>
    <dgm:cxn modelId="{4E477DBA-A02B-431B-A6DB-9C1045B15371}" srcId="{D0524BEA-8E7F-492A-90EA-9FF013BBA900}" destId="{B05ACCCB-4ECA-44F4-ABFC-E3A8AEC6DD95}" srcOrd="0" destOrd="0" parTransId="{3D410E48-5A31-4E86-885A-6ADF445D6869}" sibTransId="{9FAAF34D-ACB0-4253-9E0F-149322ACF59C}"/>
    <dgm:cxn modelId="{58C674BC-52BA-423C-BDD2-4442F8656312}" type="presOf" srcId="{E9D986FF-ADB2-461E-AA56-FD7C13FCFAB3}" destId="{68AD5ADC-BAC8-4AA6-9D13-DF6D829F0CC8}" srcOrd="0" destOrd="0" presId="urn:diagrams.loki3.com/BracketList"/>
    <dgm:cxn modelId="{F8F68DC9-10C5-4133-A962-517BE84825B9}" srcId="{B330D64B-CB8C-45B6-87B0-5394DD4A4B81}" destId="{70BA18C5-2A7D-477A-BE60-1F47C47CEDAA}" srcOrd="0" destOrd="0" parTransId="{899AA856-54DD-41D1-B9B2-56C890CCAD45}" sibTransId="{3E70AE6E-9F62-4B22-983A-E8B090CC4A4A}"/>
    <dgm:cxn modelId="{14CA83E7-A09D-493D-80D2-51E1F98647E0}" type="presOf" srcId="{D0524BEA-8E7F-492A-90EA-9FF013BBA900}" destId="{C8FD01B5-2B65-44AE-89BF-315003002797}" srcOrd="0" destOrd="0" presId="urn:diagrams.loki3.com/BracketList"/>
    <dgm:cxn modelId="{0FAC68F0-F49E-4478-B88A-18ED6559F445}" srcId="{E9D986FF-ADB2-461E-AA56-FD7C13FCFAB3}" destId="{D0524BEA-8E7F-492A-90EA-9FF013BBA900}" srcOrd="0" destOrd="0" parTransId="{B2E187FA-0A4A-4093-9546-E3E7DEB77C65}" sibTransId="{5BC38595-D6EB-46D1-8521-0C463BA392ED}"/>
    <dgm:cxn modelId="{AC1B5A81-AF92-4517-A2FD-CED235B0F548}" type="presParOf" srcId="{68AD5ADC-BAC8-4AA6-9D13-DF6D829F0CC8}" destId="{4B991A9E-BEF0-47AC-98C7-4F2C57182A46}" srcOrd="0" destOrd="0" presId="urn:diagrams.loki3.com/BracketList"/>
    <dgm:cxn modelId="{4756FF76-A5FB-4753-BC09-BE64609946A5}" type="presParOf" srcId="{4B991A9E-BEF0-47AC-98C7-4F2C57182A46}" destId="{C8FD01B5-2B65-44AE-89BF-315003002797}" srcOrd="0" destOrd="0" presId="urn:diagrams.loki3.com/BracketList"/>
    <dgm:cxn modelId="{FA6274FD-DE9B-4255-9BBA-2C6D1F74CD28}" type="presParOf" srcId="{4B991A9E-BEF0-47AC-98C7-4F2C57182A46}" destId="{E4537423-47C5-4155-AF69-79008EA35494}" srcOrd="1" destOrd="0" presId="urn:diagrams.loki3.com/BracketList"/>
    <dgm:cxn modelId="{B3752EE8-CA4A-41D2-85D8-6114C6D3914E}" type="presParOf" srcId="{4B991A9E-BEF0-47AC-98C7-4F2C57182A46}" destId="{262FDA14-16AD-49C2-97E4-5CC6BC7479B4}" srcOrd="2" destOrd="0" presId="urn:diagrams.loki3.com/BracketList"/>
    <dgm:cxn modelId="{58893A24-D1C0-4140-8C3D-32D1339BCD7C}" type="presParOf" srcId="{4B991A9E-BEF0-47AC-98C7-4F2C57182A46}" destId="{F88DAC9C-5476-4B0F-A5D9-C9C3831B0794}" srcOrd="3" destOrd="0" presId="urn:diagrams.loki3.com/BracketList"/>
    <dgm:cxn modelId="{AA837968-8DAD-480D-9737-A4A445DFDA23}" type="presParOf" srcId="{68AD5ADC-BAC8-4AA6-9D13-DF6D829F0CC8}" destId="{EE0E5474-BEB7-475B-AE7E-DAC3A105F86A}" srcOrd="1" destOrd="0" presId="urn:diagrams.loki3.com/BracketList"/>
    <dgm:cxn modelId="{81EDB7BB-BFC0-4084-A723-ED5358E04416}" type="presParOf" srcId="{68AD5ADC-BAC8-4AA6-9D13-DF6D829F0CC8}" destId="{0BA63C90-19FC-4155-BBEA-234ED3011BF9}" srcOrd="2" destOrd="0" presId="urn:diagrams.loki3.com/BracketList"/>
    <dgm:cxn modelId="{D557992B-BF7D-43DC-8BEB-AB1E88EEC484}" type="presParOf" srcId="{0BA63C90-19FC-4155-BBEA-234ED3011BF9}" destId="{9ECE00A8-3E84-4A02-8F67-538357ACF387}" srcOrd="0" destOrd="0" presId="urn:diagrams.loki3.com/BracketList"/>
    <dgm:cxn modelId="{00B92D79-A0A5-4FDE-8CF1-BD997B2411E2}" type="presParOf" srcId="{0BA63C90-19FC-4155-BBEA-234ED3011BF9}" destId="{63B69364-8E7E-4227-B080-28C8D039FB17}" srcOrd="1" destOrd="0" presId="urn:diagrams.loki3.com/BracketList"/>
    <dgm:cxn modelId="{96776DB2-B7BF-4DC2-A1AF-5F3F1F6E4164}" type="presParOf" srcId="{0BA63C90-19FC-4155-BBEA-234ED3011BF9}" destId="{DBBAF017-C15C-4EE3-AE75-5D95703558FE}" srcOrd="2" destOrd="0" presId="urn:diagrams.loki3.com/BracketList"/>
    <dgm:cxn modelId="{1A3514F3-2DDF-4826-971E-608F9A76FAF1}" type="presParOf" srcId="{0BA63C90-19FC-4155-BBEA-234ED3011BF9}" destId="{21308C6E-6F22-4F75-AF29-5EA46F9B95B6}" srcOrd="3" destOrd="0" presId="urn:diagrams.loki3.com/Bracket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FD01B5-2B65-44AE-89BF-315003002797}">
      <dsp:nvSpPr>
        <dsp:cNvPr id="0" name=""/>
        <dsp:cNvSpPr/>
      </dsp:nvSpPr>
      <dsp:spPr>
        <a:xfrm>
          <a:off x="3968" y="592573"/>
          <a:ext cx="2030015" cy="868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US" sz="2600" b="1" kern="1200" dirty="0">
              <a:solidFill>
                <a:srgbClr val="1E3776"/>
              </a:solidFill>
            </a:rPr>
            <a:t>Attendance Policy </a:t>
          </a:r>
        </a:p>
      </dsp:txBody>
      <dsp:txXfrm>
        <a:off x="3968" y="592573"/>
        <a:ext cx="2030015" cy="868725"/>
      </dsp:txXfrm>
    </dsp:sp>
    <dsp:sp modelId="{E4537423-47C5-4155-AF69-79008EA35494}">
      <dsp:nvSpPr>
        <dsp:cNvPr id="0" name=""/>
        <dsp:cNvSpPr/>
      </dsp:nvSpPr>
      <dsp:spPr>
        <a:xfrm>
          <a:off x="2033984" y="592573"/>
          <a:ext cx="406003" cy="868725"/>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8DAC9C-5476-4B0F-A5D9-C9C3831B0794}">
      <dsp:nvSpPr>
        <dsp:cNvPr id="0" name=""/>
        <dsp:cNvSpPr/>
      </dsp:nvSpPr>
      <dsp:spPr>
        <a:xfrm>
          <a:off x="2606357" y="606916"/>
          <a:ext cx="5521642" cy="868725"/>
        </a:xfrm>
        <a:prstGeom prst="rect">
          <a:avLst/>
        </a:prstGeom>
        <a:solidFill>
          <a:srgbClr val="1E37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b="0" kern="1200" dirty="0"/>
            <a:t>Include a definition of job abandonment and AWOL in your attendance policy</a:t>
          </a:r>
        </a:p>
      </dsp:txBody>
      <dsp:txXfrm>
        <a:off x="2606357" y="606916"/>
        <a:ext cx="5521642" cy="868725"/>
      </dsp:txXfrm>
    </dsp:sp>
    <dsp:sp modelId="{9ECE00A8-3E84-4A02-8F67-538357ACF387}">
      <dsp:nvSpPr>
        <dsp:cNvPr id="0" name=""/>
        <dsp:cNvSpPr/>
      </dsp:nvSpPr>
      <dsp:spPr>
        <a:xfrm>
          <a:off x="3968" y="1764036"/>
          <a:ext cx="2030015" cy="51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US" sz="2600" b="1" kern="1200" dirty="0">
              <a:solidFill>
                <a:srgbClr val="1E3776"/>
              </a:solidFill>
            </a:rPr>
            <a:t>Harassment</a:t>
          </a:r>
        </a:p>
      </dsp:txBody>
      <dsp:txXfrm>
        <a:off x="3968" y="1764036"/>
        <a:ext cx="2030015" cy="514800"/>
      </dsp:txXfrm>
    </dsp:sp>
    <dsp:sp modelId="{63B69364-8E7E-4227-B080-28C8D039FB17}">
      <dsp:nvSpPr>
        <dsp:cNvPr id="0" name=""/>
        <dsp:cNvSpPr/>
      </dsp:nvSpPr>
      <dsp:spPr>
        <a:xfrm>
          <a:off x="2033984" y="1554898"/>
          <a:ext cx="406003" cy="933075"/>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308C6E-6F22-4F75-AF29-5EA46F9B95B6}">
      <dsp:nvSpPr>
        <dsp:cNvPr id="0" name=""/>
        <dsp:cNvSpPr/>
      </dsp:nvSpPr>
      <dsp:spPr>
        <a:xfrm>
          <a:off x="2602388" y="1554898"/>
          <a:ext cx="5521642" cy="933075"/>
        </a:xfrm>
        <a:prstGeom prst="rect">
          <a:avLst/>
        </a:prstGeom>
        <a:solidFill>
          <a:srgbClr val="FBCA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a:lnSpc>
              <a:spcPct val="90000"/>
            </a:lnSpc>
            <a:spcBef>
              <a:spcPct val="0"/>
            </a:spcBef>
            <a:spcAft>
              <a:spcPct val="15000"/>
            </a:spcAft>
            <a:buChar char="•"/>
          </a:pPr>
          <a:r>
            <a:rPr lang="en-US" sz="2600" b="1" kern="1200" dirty="0">
              <a:solidFill>
                <a:srgbClr val="1E3776"/>
              </a:solidFill>
            </a:rPr>
            <a:t>Make sure all employees know how to report allegations of harassment</a:t>
          </a:r>
        </a:p>
      </dsp:txBody>
      <dsp:txXfrm>
        <a:off x="2602388" y="1554898"/>
        <a:ext cx="5521642" cy="9330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FD01B5-2B65-44AE-89BF-315003002797}">
      <dsp:nvSpPr>
        <dsp:cNvPr id="0" name=""/>
        <dsp:cNvSpPr/>
      </dsp:nvSpPr>
      <dsp:spPr>
        <a:xfrm>
          <a:off x="3968" y="579926"/>
          <a:ext cx="2030015" cy="51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US" sz="2600" b="1" kern="1200" dirty="0">
              <a:solidFill>
                <a:srgbClr val="1E3776"/>
              </a:solidFill>
            </a:rPr>
            <a:t>Supervisors</a:t>
          </a:r>
        </a:p>
      </dsp:txBody>
      <dsp:txXfrm>
        <a:off x="3968" y="579926"/>
        <a:ext cx="2030015" cy="514800"/>
      </dsp:txXfrm>
    </dsp:sp>
    <dsp:sp modelId="{E4537423-47C5-4155-AF69-79008EA35494}">
      <dsp:nvSpPr>
        <dsp:cNvPr id="0" name=""/>
        <dsp:cNvSpPr/>
      </dsp:nvSpPr>
      <dsp:spPr>
        <a:xfrm>
          <a:off x="2033984" y="370788"/>
          <a:ext cx="406003" cy="933075"/>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8DAC9C-5476-4B0F-A5D9-C9C3831B0794}">
      <dsp:nvSpPr>
        <dsp:cNvPr id="0" name=""/>
        <dsp:cNvSpPr/>
      </dsp:nvSpPr>
      <dsp:spPr>
        <a:xfrm>
          <a:off x="2606357" y="358891"/>
          <a:ext cx="5521642" cy="933075"/>
        </a:xfrm>
        <a:prstGeom prst="rect">
          <a:avLst/>
        </a:prstGeom>
        <a:solidFill>
          <a:srgbClr val="1E37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Must enforce policies consistently amongst all employees</a:t>
          </a:r>
        </a:p>
      </dsp:txBody>
      <dsp:txXfrm>
        <a:off x="2606357" y="358891"/>
        <a:ext cx="5521642" cy="933075"/>
      </dsp:txXfrm>
    </dsp:sp>
    <dsp:sp modelId="{9ECE00A8-3E84-4A02-8F67-538357ACF387}">
      <dsp:nvSpPr>
        <dsp:cNvPr id="0" name=""/>
        <dsp:cNvSpPr/>
      </dsp:nvSpPr>
      <dsp:spPr>
        <a:xfrm>
          <a:off x="3968" y="1438185"/>
          <a:ext cx="2030015" cy="868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marL="0" lvl="0" indent="0" algn="r" defTabSz="1155700">
            <a:lnSpc>
              <a:spcPct val="90000"/>
            </a:lnSpc>
            <a:spcBef>
              <a:spcPct val="0"/>
            </a:spcBef>
            <a:spcAft>
              <a:spcPct val="35000"/>
            </a:spcAft>
            <a:buNone/>
          </a:pPr>
          <a:r>
            <a:rPr lang="en-US" sz="2600" b="1" kern="1200" dirty="0">
              <a:solidFill>
                <a:srgbClr val="1E3776"/>
              </a:solidFill>
            </a:rPr>
            <a:t>Union Contract</a:t>
          </a:r>
        </a:p>
      </dsp:txBody>
      <dsp:txXfrm>
        <a:off x="3968" y="1438185"/>
        <a:ext cx="2030015" cy="868725"/>
      </dsp:txXfrm>
    </dsp:sp>
    <dsp:sp modelId="{63B69364-8E7E-4227-B080-28C8D039FB17}">
      <dsp:nvSpPr>
        <dsp:cNvPr id="0" name=""/>
        <dsp:cNvSpPr/>
      </dsp:nvSpPr>
      <dsp:spPr>
        <a:xfrm>
          <a:off x="2033984" y="1397463"/>
          <a:ext cx="406003" cy="950167"/>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308C6E-6F22-4F75-AF29-5EA46F9B95B6}">
      <dsp:nvSpPr>
        <dsp:cNvPr id="0" name=""/>
        <dsp:cNvSpPr/>
      </dsp:nvSpPr>
      <dsp:spPr>
        <a:xfrm>
          <a:off x="2602388" y="1397463"/>
          <a:ext cx="5521642" cy="950167"/>
        </a:xfrm>
        <a:prstGeom prst="rect">
          <a:avLst/>
        </a:prstGeom>
        <a:solidFill>
          <a:srgbClr val="FBCA5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228600" lvl="1" indent="-228600" algn="l" defTabSz="1155700">
            <a:lnSpc>
              <a:spcPct val="90000"/>
            </a:lnSpc>
            <a:spcBef>
              <a:spcPct val="0"/>
            </a:spcBef>
            <a:spcAft>
              <a:spcPct val="15000"/>
            </a:spcAft>
            <a:buChar char="•"/>
          </a:pPr>
          <a:r>
            <a:rPr lang="en-US" sz="2600" b="1" kern="1200" dirty="0">
              <a:solidFill>
                <a:srgbClr val="1E3776"/>
              </a:solidFill>
            </a:rPr>
            <a:t>Make sure your policies do not conflict with any union contracts</a:t>
          </a:r>
        </a:p>
      </dsp:txBody>
      <dsp:txXfrm>
        <a:off x="2602388" y="1397463"/>
        <a:ext cx="5521642" cy="950167"/>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3DD75B-D7CF-4B70-9CF5-5F296097DA1C}" type="datetimeFigureOut">
              <a:rPr lang="en-US" smtClean="0"/>
              <a:t>10/1/2026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5336B-FEC7-4CD4-BBC3-B925E36F4645}" type="slidenum">
              <a:rPr lang="en-US" smtClean="0"/>
              <a:t>‹#›</a:t>
            </a:fld>
            <a:endParaRPr lang="en-US" dirty="0"/>
          </a:p>
        </p:txBody>
      </p:sp>
    </p:spTree>
    <p:extLst>
      <p:ext uri="{BB962C8B-B14F-4D97-AF65-F5344CB8AC3E}">
        <p14:creationId xmlns:p14="http://schemas.microsoft.com/office/powerpoint/2010/main" val="1298010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endParaRPr lang="en-US" dirty="0"/>
          </a:p>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0A2F6-0969-45A3-9781-15D988F834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57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39B4E-C77E-4CBE-8D85-12FA702E2C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637887-A932-4AFE-B367-A566EF59AC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F2D0C4-A32B-44C8-8380-B6E8C90A833E}"/>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5" name="Footer Placeholder 4">
            <a:extLst>
              <a:ext uri="{FF2B5EF4-FFF2-40B4-BE49-F238E27FC236}">
                <a16:creationId xmlns:a16="http://schemas.microsoft.com/office/drawing/2014/main" id="{6D3F870D-3C74-463F-8AB8-714BBE6BECA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911572-AF2F-45D9-B613-DB4F70F2A34B}"/>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3398253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E522-BE5F-44BE-9828-A7CBD94DBE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AAD8C6-0369-4679-A36E-630167D7C2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B18971-CAB0-42D6-AF36-C88DC0FD7A71}"/>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5" name="Footer Placeholder 4">
            <a:extLst>
              <a:ext uri="{FF2B5EF4-FFF2-40B4-BE49-F238E27FC236}">
                <a16:creationId xmlns:a16="http://schemas.microsoft.com/office/drawing/2014/main" id="{B65157C6-2DD6-438D-A799-66BD8CC3A18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EEFAFC-C852-4809-BE21-2847BBEF9759}"/>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805335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7711-5434-4420-A2EA-3E99396092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8556FC-DFC7-498D-A880-6FDD91F0D6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8119A9-DA7D-4203-9704-5DA64B64F07A}"/>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5" name="Footer Placeholder 4">
            <a:extLst>
              <a:ext uri="{FF2B5EF4-FFF2-40B4-BE49-F238E27FC236}">
                <a16:creationId xmlns:a16="http://schemas.microsoft.com/office/drawing/2014/main" id="{30737785-91A0-4631-806E-51BA35C6BBA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67EDBCB-2712-4D7B-AA38-DD3C247151BB}"/>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3215005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BB6EA-6707-4E7C-8651-DA26D115EB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1C6CCB-395C-4F71-BA26-C4DA52E574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E440BF-05CB-4717-8950-3D387DB103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04286E-0FF1-4081-BE8A-97D1A048C593}"/>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6" name="Footer Placeholder 5">
            <a:extLst>
              <a:ext uri="{FF2B5EF4-FFF2-40B4-BE49-F238E27FC236}">
                <a16:creationId xmlns:a16="http://schemas.microsoft.com/office/drawing/2014/main" id="{C69D0E29-45C0-4A3C-A3A6-3493047321D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B32FFD1-FB78-4007-8A7F-18624C8F2F32}"/>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1272919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7405C-814B-46C6-83AF-C5E90691E9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FFB7B3-7D99-4D4D-8441-4D953AE31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E284D4-BEF5-413F-80AE-C7B1E5CF0C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1E71E7-6450-47B3-A107-419461D60C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D0C885-EA94-4AE3-9843-0326637359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42DF67-3DCA-4BC8-A457-B5E04BF2884A}"/>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8" name="Footer Placeholder 7">
            <a:extLst>
              <a:ext uri="{FF2B5EF4-FFF2-40B4-BE49-F238E27FC236}">
                <a16:creationId xmlns:a16="http://schemas.microsoft.com/office/drawing/2014/main" id="{0E1CA9E3-31F9-4827-A47A-29A9A68ED2D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27051DB-61B4-4B1A-8CA6-3CCE4962F2FB}"/>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2426784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F09AF-EB84-44D8-8548-C97FE76B52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AE72B6-9C5B-4336-8D07-B3E1A972DD51}"/>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4" name="Footer Placeholder 3">
            <a:extLst>
              <a:ext uri="{FF2B5EF4-FFF2-40B4-BE49-F238E27FC236}">
                <a16:creationId xmlns:a16="http://schemas.microsoft.com/office/drawing/2014/main" id="{254DE21F-B9A2-4E3E-824B-17EC1FCDBD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23433E-020A-412F-A780-C6843FFD2D05}"/>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108052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E8B202-3EE2-4861-B7A4-18D1117BB3FD}"/>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3" name="Footer Placeholder 2">
            <a:extLst>
              <a:ext uri="{FF2B5EF4-FFF2-40B4-BE49-F238E27FC236}">
                <a16:creationId xmlns:a16="http://schemas.microsoft.com/office/drawing/2014/main" id="{887C188D-6B30-435F-8F4F-204764B73A3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0BB0EED-8841-4C70-891E-80B4BAD15759}"/>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1068985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D4515-8674-4EEA-808F-ACF32F3F0F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29286F-1C81-475D-961B-BA7DB5E271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BFE9ED-B5C1-4485-8C8B-9A7B666958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C43643-BEA4-4DD7-8FFE-9E1DD5A9EF8E}"/>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6" name="Footer Placeholder 5">
            <a:extLst>
              <a:ext uri="{FF2B5EF4-FFF2-40B4-BE49-F238E27FC236}">
                <a16:creationId xmlns:a16="http://schemas.microsoft.com/office/drawing/2014/main" id="{06EB5C91-3CE0-4920-AB7F-90FB8A1714E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245971-9029-4295-9216-4B719EE9C23E}"/>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654205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7C9D8-DA38-4DED-BD5E-D5C152C1B4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C95F38-E3BD-41F6-9E21-1E14E29E54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F782E74-19E5-4ED7-8DB3-7F03122A64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B978FE-63DE-4EE1-AF9F-477FFA4E5935}"/>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6" name="Footer Placeholder 5">
            <a:extLst>
              <a:ext uri="{FF2B5EF4-FFF2-40B4-BE49-F238E27FC236}">
                <a16:creationId xmlns:a16="http://schemas.microsoft.com/office/drawing/2014/main" id="{73F9D794-3DB4-4B4D-831A-F7FE5F83A92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43DA695-F4CB-43AC-9B5B-333A4609861F}"/>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1227928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56217-4C27-4AF1-9BC7-B91F8BD98D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6269C4-3374-4203-A8B7-4ACD2AC834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654DCA-0FE6-4282-A6D3-16A5F5ED2EA4}"/>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5" name="Footer Placeholder 4">
            <a:extLst>
              <a:ext uri="{FF2B5EF4-FFF2-40B4-BE49-F238E27FC236}">
                <a16:creationId xmlns:a16="http://schemas.microsoft.com/office/drawing/2014/main" id="{812BD6C7-4ED2-4AAE-91E4-B2F6C1DCDC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11F6AB2-5EA0-4169-9D62-2DE592792EAE}"/>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334079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051F1A-AB51-4DCC-98F3-49DDEFE17A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BD6F9D-A79C-422F-A01C-66D15F933D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148FAF-A139-4BFA-8579-47634E54A9AE}"/>
              </a:ext>
            </a:extLst>
          </p:cNvPr>
          <p:cNvSpPr>
            <a:spLocks noGrp="1"/>
          </p:cNvSpPr>
          <p:nvPr>
            <p:ph type="dt" sz="half" idx="10"/>
          </p:nvPr>
        </p:nvSpPr>
        <p:spPr/>
        <p:txBody>
          <a:bodyPr/>
          <a:lstStyle/>
          <a:p>
            <a:fld id="{0E804D22-A9CB-4D55-BB38-D8D1C8B42A22}" type="datetimeFigureOut">
              <a:rPr lang="en-US" smtClean="0"/>
              <a:t>10/1/2026</a:t>
            </a:fld>
            <a:endParaRPr lang="en-US" dirty="0"/>
          </a:p>
        </p:txBody>
      </p:sp>
      <p:sp>
        <p:nvSpPr>
          <p:cNvPr id="5" name="Footer Placeholder 4">
            <a:extLst>
              <a:ext uri="{FF2B5EF4-FFF2-40B4-BE49-F238E27FC236}">
                <a16:creationId xmlns:a16="http://schemas.microsoft.com/office/drawing/2014/main" id="{F60428C7-F668-44FA-966E-5C94A91D43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EB736B-17DD-4023-98CE-AD9456D99260}"/>
              </a:ext>
            </a:extLst>
          </p:cNvPr>
          <p:cNvSpPr>
            <a:spLocks noGrp="1"/>
          </p:cNvSpPr>
          <p:nvPr>
            <p:ph type="sldNum" sz="quarter" idx="12"/>
          </p:nvPr>
        </p:nvSpPr>
        <p:spPr/>
        <p:txBody>
          <a:bodyPr/>
          <a:lstStyle/>
          <a:p>
            <a:fld id="{11B53C45-5817-4238-B484-08682E9F1E9F}" type="slidenum">
              <a:rPr lang="en-US" smtClean="0"/>
              <a:t>‹#›</a:t>
            </a:fld>
            <a:endParaRPr lang="en-US" dirty="0"/>
          </a:p>
        </p:txBody>
      </p:sp>
    </p:spTree>
    <p:extLst>
      <p:ext uri="{BB962C8B-B14F-4D97-AF65-F5344CB8AC3E}">
        <p14:creationId xmlns:p14="http://schemas.microsoft.com/office/powerpoint/2010/main" val="1349873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9" name="Google Shape;1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 name="Google Shape;2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686060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 name="Google Shape;2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9145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1" name="Google Shape;3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894368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8" name="Google Shape;3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9" name="Google Shape;3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745850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781162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1724014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328712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3944249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3"/>
          <p:cNvSpPr>
            <a:spLocks noGrp="1"/>
          </p:cNvSpPr>
          <p:nvPr>
            <p:ph type="pic" idx="2"/>
          </p:nvPr>
        </p:nvSpPr>
        <p:spPr>
          <a:xfrm>
            <a:off x="5183188" y="987425"/>
            <a:ext cx="6172200" cy="4873625"/>
          </a:xfrm>
          <a:prstGeom prst="rect">
            <a:avLst/>
          </a:prstGeom>
          <a:noFill/>
          <a:ln>
            <a:noFill/>
          </a:ln>
        </p:spPr>
      </p:sp>
      <p:sp>
        <p:nvSpPr>
          <p:cNvPr id="68" name="Google Shape;68;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298081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4459037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51189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54A839-D828-44B2-B054-5D5A208285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1CD03C-7FB3-4C4E-AE8B-42F8F62DB0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EB2F93-F0DC-47B5-A9DA-F6777E18E2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804D22-A9CB-4D55-BB38-D8D1C8B42A22}" type="datetimeFigureOut">
              <a:rPr lang="en-US" smtClean="0"/>
              <a:t>10/1/2026</a:t>
            </a:fld>
            <a:endParaRPr lang="en-US" dirty="0"/>
          </a:p>
        </p:txBody>
      </p:sp>
      <p:sp>
        <p:nvSpPr>
          <p:cNvPr id="5" name="Footer Placeholder 4">
            <a:extLst>
              <a:ext uri="{FF2B5EF4-FFF2-40B4-BE49-F238E27FC236}">
                <a16:creationId xmlns:a16="http://schemas.microsoft.com/office/drawing/2014/main" id="{69A49AFB-D043-4ECB-9CAF-603E06DD84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E3A481A-98D2-489B-8E3F-BE543E0327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B53C45-5817-4238-B484-08682E9F1E9F}" type="slidenum">
              <a:rPr lang="en-US" smtClean="0"/>
              <a:t>‹#›</a:t>
            </a:fld>
            <a:endParaRPr lang="en-US" dirty="0"/>
          </a:p>
        </p:txBody>
      </p:sp>
    </p:spTree>
    <p:extLst>
      <p:ext uri="{BB962C8B-B14F-4D97-AF65-F5344CB8AC3E}">
        <p14:creationId xmlns:p14="http://schemas.microsoft.com/office/powerpoint/2010/main" val="274337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02761103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svg"/><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23.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29.sv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31.pn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30.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2" y="2117734"/>
            <a:ext cx="12192000" cy="4673600"/>
          </a:xfrm>
          <a:prstGeom prst="rect">
            <a:avLst/>
          </a:prstGeom>
          <a:solidFill>
            <a:srgbClr val="1E3776"/>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400"/>
              <a:buFont typeface="Calibri"/>
              <a:buNone/>
            </a:pPr>
            <a:endParaRPr sz="2400" b="0" i="0" u="none" strike="noStrike" cap="none" dirty="0">
              <a:solidFill>
                <a:srgbClr val="1E3776"/>
              </a:solidFill>
              <a:latin typeface="Arial"/>
              <a:ea typeface="Arial"/>
              <a:cs typeface="Arial"/>
              <a:sym typeface="Arial"/>
            </a:endParaRPr>
          </a:p>
        </p:txBody>
      </p:sp>
      <p:sp>
        <p:nvSpPr>
          <p:cNvPr id="89" name="Google Shape;89;p1"/>
          <p:cNvSpPr txBox="1">
            <a:spLocks noGrp="1"/>
          </p:cNvSpPr>
          <p:nvPr>
            <p:ph type="ctrTitle"/>
          </p:nvPr>
        </p:nvSpPr>
        <p:spPr>
          <a:xfrm>
            <a:off x="-4" y="1983053"/>
            <a:ext cx="12191998"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6600"/>
              <a:buFont typeface="Calibri"/>
              <a:buNone/>
            </a:pPr>
            <a:r>
              <a:rPr lang="en-US" sz="6600" b="1" dirty="0">
                <a:solidFill>
                  <a:schemeClr val="lt1"/>
                </a:solidFill>
                <a:latin typeface="Calibri"/>
                <a:ea typeface="Calibri"/>
                <a:cs typeface="Calibri"/>
                <a:sym typeface="Calibri"/>
              </a:rPr>
              <a:t>The Importance of Policies and Handbooks</a:t>
            </a:r>
            <a:endParaRPr dirty="0"/>
          </a:p>
        </p:txBody>
      </p:sp>
      <p:sp>
        <p:nvSpPr>
          <p:cNvPr id="90" name="Google Shape;90;p1"/>
          <p:cNvSpPr/>
          <p:nvPr/>
        </p:nvSpPr>
        <p:spPr>
          <a:xfrm>
            <a:off x="0" y="0"/>
            <a:ext cx="12192000" cy="685800"/>
          </a:xfrm>
          <a:prstGeom prst="rect">
            <a:avLst/>
          </a:prstGeom>
          <a:solidFill>
            <a:srgbClr val="F9AD0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400"/>
              <a:buFont typeface="Calibri"/>
              <a:buNone/>
            </a:pPr>
            <a:endParaRPr sz="2400" b="0" i="0" u="none" strike="noStrike" cap="none" dirty="0">
              <a:solidFill>
                <a:srgbClr val="F9AD00"/>
              </a:solidFill>
              <a:latin typeface="Arial"/>
              <a:ea typeface="Arial"/>
              <a:cs typeface="Arial"/>
              <a:sym typeface="Arial"/>
            </a:endParaRPr>
          </a:p>
        </p:txBody>
      </p:sp>
      <p:sp>
        <p:nvSpPr>
          <p:cNvPr id="91" name="Google Shape;91;p1"/>
          <p:cNvSpPr/>
          <p:nvPr/>
        </p:nvSpPr>
        <p:spPr>
          <a:xfrm>
            <a:off x="0" y="5520267"/>
            <a:ext cx="12192000" cy="1473200"/>
          </a:xfrm>
          <a:prstGeom prst="rect">
            <a:avLst/>
          </a:prstGeom>
          <a:solidFill>
            <a:srgbClr val="F9AD0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400"/>
              <a:buFont typeface="Calibri"/>
              <a:buNone/>
            </a:pPr>
            <a:endParaRPr sz="2400" b="0" i="0" u="none" strike="noStrike" cap="none" dirty="0">
              <a:solidFill>
                <a:schemeClr val="dk1"/>
              </a:solidFill>
              <a:latin typeface="Arial"/>
              <a:ea typeface="Arial"/>
              <a:cs typeface="Arial"/>
              <a:sym typeface="Arial"/>
            </a:endParaRPr>
          </a:p>
        </p:txBody>
      </p:sp>
      <p:sp>
        <p:nvSpPr>
          <p:cNvPr id="92" name="Google Shape;92;p1"/>
          <p:cNvSpPr txBox="1">
            <a:spLocks noGrp="1"/>
          </p:cNvSpPr>
          <p:nvPr>
            <p:ph type="subTitle" idx="1"/>
          </p:nvPr>
        </p:nvSpPr>
        <p:spPr>
          <a:xfrm>
            <a:off x="0" y="5608638"/>
            <a:ext cx="12191999"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Clr>
                <a:srgbClr val="1E3776"/>
              </a:buClr>
              <a:buSzPts val="2800"/>
              <a:buNone/>
            </a:pPr>
            <a:r>
              <a:rPr lang="en-US" sz="2800" b="1" dirty="0">
                <a:solidFill>
                  <a:srgbClr val="1E3776"/>
                </a:solidFill>
                <a:latin typeface="Calibri"/>
                <a:ea typeface="Calibri"/>
                <a:cs typeface="Calibri"/>
                <a:sym typeface="Calibri"/>
              </a:rPr>
              <a:t>Suzanne Kashawlic, HR Specialist, IMWCA</a:t>
            </a:r>
          </a:p>
          <a:p>
            <a:pPr marL="0" lvl="0" indent="0" algn="ctr" rtl="0">
              <a:lnSpc>
                <a:spcPct val="90000"/>
              </a:lnSpc>
              <a:spcBef>
                <a:spcPts val="1000"/>
              </a:spcBef>
              <a:spcAft>
                <a:spcPts val="0"/>
              </a:spcAft>
              <a:buClr>
                <a:srgbClr val="1E3776"/>
              </a:buClr>
              <a:buSzPts val="2800"/>
              <a:buNone/>
            </a:pPr>
            <a:r>
              <a:rPr lang="en-US" sz="2800" b="1" dirty="0">
                <a:solidFill>
                  <a:srgbClr val="1E3776"/>
                </a:solidFill>
                <a:latin typeface="Calibri"/>
                <a:ea typeface="Calibri"/>
                <a:cs typeface="Calibri"/>
                <a:sym typeface="Calibri"/>
              </a:rPr>
              <a:t>SuzanneKashawlic@iowaleague.org</a:t>
            </a:r>
            <a:endParaRPr b="1" dirty="0">
              <a:solidFill>
                <a:srgbClr val="1E3776"/>
              </a:solidFill>
              <a:latin typeface="Calibri"/>
              <a:ea typeface="Calibri"/>
              <a:cs typeface="Calibri"/>
              <a:sym typeface="Calibri"/>
            </a:endParaRPr>
          </a:p>
        </p:txBody>
      </p:sp>
      <p:cxnSp>
        <p:nvCxnSpPr>
          <p:cNvPr id="95" name="Google Shape;95;p1"/>
          <p:cNvCxnSpPr/>
          <p:nvPr/>
        </p:nvCxnSpPr>
        <p:spPr>
          <a:xfrm>
            <a:off x="3721100" y="4177722"/>
            <a:ext cx="0" cy="0"/>
          </a:xfrm>
          <a:prstGeom prst="straightConnector1">
            <a:avLst/>
          </a:prstGeom>
          <a:noFill/>
          <a:ln w="9525" cap="flat" cmpd="sng">
            <a:solidFill>
              <a:schemeClr val="accent1"/>
            </a:solidFill>
            <a:prstDash val="solid"/>
            <a:miter lim="800000"/>
            <a:headEnd type="none" w="sm" len="sm"/>
            <a:tailEnd type="none" w="sm" len="sm"/>
          </a:ln>
        </p:spPr>
      </p:cxnSp>
      <p:cxnSp>
        <p:nvCxnSpPr>
          <p:cNvPr id="96" name="Google Shape;96;p1"/>
          <p:cNvCxnSpPr/>
          <p:nvPr/>
        </p:nvCxnSpPr>
        <p:spPr>
          <a:xfrm>
            <a:off x="3314700" y="4762246"/>
            <a:ext cx="5562600" cy="0"/>
          </a:xfrm>
          <a:prstGeom prst="straightConnector1">
            <a:avLst/>
          </a:prstGeom>
          <a:noFill/>
          <a:ln w="19050" cap="flat" cmpd="sng">
            <a:solidFill>
              <a:schemeClr val="lt1"/>
            </a:solidFill>
            <a:prstDash val="solid"/>
            <a:miter lim="800000"/>
            <a:headEnd type="none" w="sm" len="sm"/>
            <a:tailEnd type="none" w="sm" len="sm"/>
          </a:ln>
        </p:spPr>
      </p:cxnSp>
      <p:pic>
        <p:nvPicPr>
          <p:cNvPr id="3" name="Graphic 2">
            <a:extLst>
              <a:ext uri="{FF2B5EF4-FFF2-40B4-BE49-F238E27FC236}">
                <a16:creationId xmlns:a16="http://schemas.microsoft.com/office/drawing/2014/main" id="{7FF1613E-5EF9-4039-992C-51CA68A6AD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10818" y="864767"/>
            <a:ext cx="9316768" cy="11645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32;p15">
            <a:extLst>
              <a:ext uri="{FF2B5EF4-FFF2-40B4-BE49-F238E27FC236}">
                <a16:creationId xmlns:a16="http://schemas.microsoft.com/office/drawing/2014/main" id="{D04E6FB5-FD06-46A4-8ED3-197F3D7AA4F5}"/>
              </a:ext>
            </a:extLst>
          </p:cNvPr>
          <p:cNvSpPr txBox="1">
            <a:spLocks noGrp="1"/>
          </p:cNvSpPr>
          <p:nvPr>
            <p:ph type="title"/>
          </p:nvPr>
        </p:nvSpPr>
        <p:spPr>
          <a:xfrm>
            <a:off x="1066800" y="251618"/>
            <a:ext cx="10515600" cy="662782"/>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sym typeface="Arial"/>
              </a:rPr>
              <a:t>AGENDA</a:t>
            </a:r>
            <a:endParaRPr kumimoji="0" sz="1400" b="0" i="0" u="none" strike="noStrike" kern="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TextBox 9">
            <a:extLst>
              <a:ext uri="{FF2B5EF4-FFF2-40B4-BE49-F238E27FC236}">
                <a16:creationId xmlns:a16="http://schemas.microsoft.com/office/drawing/2014/main" id="{929F836C-99F7-4581-8AC7-E626FDC01C09}"/>
              </a:ext>
            </a:extLst>
          </p:cNvPr>
          <p:cNvSpPr txBox="1"/>
          <p:nvPr/>
        </p:nvSpPr>
        <p:spPr>
          <a:xfrm>
            <a:off x="1619075" y="2457974"/>
            <a:ext cx="148485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mn-cs"/>
              </a:rPr>
              <a:t>Who are you?</a:t>
            </a:r>
          </a:p>
        </p:txBody>
      </p:sp>
      <p:cxnSp>
        <p:nvCxnSpPr>
          <p:cNvPr id="5" name="Google Shape;533;p15">
            <a:extLst>
              <a:ext uri="{FF2B5EF4-FFF2-40B4-BE49-F238E27FC236}">
                <a16:creationId xmlns:a16="http://schemas.microsoft.com/office/drawing/2014/main" id="{BCB78AA4-FDFD-4017-8B27-DCF0CDBFC274}"/>
              </a:ext>
            </a:extLst>
          </p:cNvPr>
          <p:cNvCxnSpPr>
            <a:cxnSpLocks/>
          </p:cNvCxnSpPr>
          <p:nvPr/>
        </p:nvCxnSpPr>
        <p:spPr>
          <a:xfrm>
            <a:off x="8992998" y="914400"/>
            <a:ext cx="2589402" cy="0"/>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7" name="Rectangle 6">
            <a:extLst>
              <a:ext uri="{FF2B5EF4-FFF2-40B4-BE49-F238E27FC236}">
                <a16:creationId xmlns:a16="http://schemas.microsoft.com/office/drawing/2014/main" id="{F40AA3E3-8239-4A20-A2F1-D60F47F2C8EA}"/>
              </a:ext>
            </a:extLst>
          </p:cNvPr>
          <p:cNvSpPr/>
          <p:nvPr/>
        </p:nvSpPr>
        <p:spPr>
          <a:xfrm>
            <a:off x="5537910" y="5282933"/>
            <a:ext cx="6654090" cy="758804"/>
          </a:xfrm>
          <a:prstGeom prst="rect">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26C665D9-713F-4290-8AC4-C0EA5FCEFD18}"/>
              </a:ext>
            </a:extLst>
          </p:cNvPr>
          <p:cNvSpPr/>
          <p:nvPr/>
        </p:nvSpPr>
        <p:spPr>
          <a:xfrm>
            <a:off x="5537910" y="4359298"/>
            <a:ext cx="6654090" cy="758804"/>
          </a:xfrm>
          <a:prstGeom prst="rect">
            <a:avLst/>
          </a:prstGeom>
          <a:solidFill>
            <a:srgbClr val="1E3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DC7825A5-B2F9-4F09-92B0-96AD29B54DCA}"/>
              </a:ext>
            </a:extLst>
          </p:cNvPr>
          <p:cNvSpPr/>
          <p:nvPr/>
        </p:nvSpPr>
        <p:spPr>
          <a:xfrm>
            <a:off x="5537910" y="3391472"/>
            <a:ext cx="6654090" cy="758804"/>
          </a:xfrm>
          <a:prstGeom prst="rect">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CFBFD4BC-124E-4ADF-8BDC-97DB9C6A8A4A}"/>
              </a:ext>
            </a:extLst>
          </p:cNvPr>
          <p:cNvSpPr/>
          <p:nvPr/>
        </p:nvSpPr>
        <p:spPr>
          <a:xfrm>
            <a:off x="5537910" y="2440774"/>
            <a:ext cx="6654090" cy="758804"/>
          </a:xfrm>
          <a:prstGeom prst="rect">
            <a:avLst/>
          </a:prstGeom>
          <a:solidFill>
            <a:srgbClr val="1E3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07FB1D21-C4D6-4F4A-8025-1019CC020300}"/>
              </a:ext>
            </a:extLst>
          </p:cNvPr>
          <p:cNvSpPr/>
          <p:nvPr/>
        </p:nvSpPr>
        <p:spPr>
          <a:xfrm>
            <a:off x="5537910" y="1472948"/>
            <a:ext cx="6654090" cy="758804"/>
          </a:xfrm>
          <a:prstGeom prst="rect">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Content Placeholder 2">
            <a:extLst>
              <a:ext uri="{FF2B5EF4-FFF2-40B4-BE49-F238E27FC236}">
                <a16:creationId xmlns:a16="http://schemas.microsoft.com/office/drawing/2014/main" id="{651CE167-2B95-4775-85D7-9F3913536735}"/>
              </a:ext>
            </a:extLst>
          </p:cNvPr>
          <p:cNvSpPr txBox="1">
            <a:spLocks/>
          </p:cNvSpPr>
          <p:nvPr/>
        </p:nvSpPr>
        <p:spPr>
          <a:xfrm>
            <a:off x="5865081" y="1462462"/>
            <a:ext cx="6483514" cy="476111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lang="en-US" sz="2000" b="1" kern="0" dirty="0">
                <a:solidFill>
                  <a:srgbClr val="000000"/>
                </a:solidFill>
              </a:rPr>
              <a:t>Importance of handbooks and policies and how they are crucial to defending administrative actions</a:t>
            </a: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105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lang="en-US" sz="2000" b="1" kern="0" dirty="0">
                <a:solidFill>
                  <a:srgbClr val="FFFFFF"/>
                </a:solidFill>
              </a:rPr>
              <a:t>Annual policy reviews</a:t>
            </a:r>
            <a:endParaRPr kumimoji="0" lang="en-US" sz="2000" b="1"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1000" b="1"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1000" b="1"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kumimoji="0" lang="en-US" sz="2000" b="1" i="0" u="none" strike="noStrike" kern="0" cap="none" spc="0" normalizeH="0" baseline="0" noProof="0" dirty="0">
                <a:ln>
                  <a:noFill/>
                </a:ln>
                <a:solidFill>
                  <a:srgbClr val="000000"/>
                </a:solidFill>
                <a:effectLst/>
                <a:uLnTx/>
                <a:uFillTx/>
                <a:latin typeface="Calibri"/>
                <a:ea typeface="Calibri"/>
                <a:cs typeface="Calibri"/>
                <a:sym typeface="Calibri"/>
              </a:rPr>
              <a:t>Core policies for your organization</a:t>
            </a: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1000" b="1"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1000" b="1"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kumimoji="0" lang="en-US" sz="2000" b="1" i="0" u="none" strike="noStrike" kern="0" cap="none" spc="0" normalizeH="0" baseline="0" noProof="0" dirty="0">
                <a:ln>
                  <a:noFill/>
                </a:ln>
                <a:solidFill>
                  <a:srgbClr val="FFFFFF"/>
                </a:solidFill>
                <a:effectLst/>
                <a:uLnTx/>
                <a:uFillTx/>
                <a:latin typeface="Calibri"/>
                <a:ea typeface="Calibri"/>
                <a:cs typeface="Calibri"/>
                <a:sym typeface="Calibri"/>
              </a:rPr>
              <a:t>Code of Ethics vs. Standards of Conduct</a:t>
            </a: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kumimoji="0" lang="en-US" sz="2000" b="1" i="0" u="none" strike="noStrike" kern="0" cap="none" spc="0" normalizeH="0" baseline="0" noProof="0" dirty="0">
                <a:ln>
                  <a:noFill/>
                </a:ln>
                <a:solidFill>
                  <a:srgbClr val="000000"/>
                </a:solidFill>
                <a:effectLst/>
                <a:uLnTx/>
                <a:uFillTx/>
                <a:latin typeface="Calibri"/>
                <a:ea typeface="Calibri"/>
                <a:cs typeface="Calibri"/>
                <a:sym typeface="Calibri"/>
              </a:rPr>
              <a:t>Supervisor’s role and other final thoughts</a:t>
            </a:r>
          </a:p>
        </p:txBody>
      </p:sp>
      <p:pic>
        <p:nvPicPr>
          <p:cNvPr id="15" name="Picture 14">
            <a:extLst>
              <a:ext uri="{FF2B5EF4-FFF2-40B4-BE49-F238E27FC236}">
                <a16:creationId xmlns:a16="http://schemas.microsoft.com/office/drawing/2014/main" id="{A1678F21-53E9-41D9-990D-61C3A82E10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5000" y="6303180"/>
            <a:ext cx="1179708" cy="315572"/>
          </a:xfrm>
          <a:prstGeom prst="rect">
            <a:avLst/>
          </a:prstGeom>
        </p:spPr>
      </p:pic>
      <p:pic>
        <p:nvPicPr>
          <p:cNvPr id="17" name="Graphic 16" descr="Clipboard">
            <a:extLst>
              <a:ext uri="{FF2B5EF4-FFF2-40B4-BE49-F238E27FC236}">
                <a16:creationId xmlns:a16="http://schemas.microsoft.com/office/drawing/2014/main" id="{01D8C2BD-A5B7-45CE-8520-7586948BE0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9068" y="1527146"/>
            <a:ext cx="4135189" cy="4135189"/>
          </a:xfrm>
          <a:prstGeom prst="rect">
            <a:avLst/>
          </a:prstGeom>
        </p:spPr>
      </p:pic>
      <p:cxnSp>
        <p:nvCxnSpPr>
          <p:cNvPr id="3" name="Straight Connector 2">
            <a:extLst>
              <a:ext uri="{FF2B5EF4-FFF2-40B4-BE49-F238E27FC236}">
                <a16:creationId xmlns:a16="http://schemas.microsoft.com/office/drawing/2014/main" id="{C9B263BB-BC41-4DF9-AEAD-A7F1846E2997}"/>
              </a:ext>
            </a:extLst>
          </p:cNvPr>
          <p:cNvCxnSpPr/>
          <p:nvPr/>
        </p:nvCxnSpPr>
        <p:spPr>
          <a:xfrm>
            <a:off x="1972780" y="2987114"/>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4BFA1F1-C2E2-47BD-BA17-D7675765DCDF}"/>
              </a:ext>
            </a:extLst>
          </p:cNvPr>
          <p:cNvCxnSpPr/>
          <p:nvPr/>
        </p:nvCxnSpPr>
        <p:spPr>
          <a:xfrm>
            <a:off x="1972780" y="3391472"/>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2FF425B-B3C1-49DA-BF80-9C43752BF465}"/>
              </a:ext>
            </a:extLst>
          </p:cNvPr>
          <p:cNvCxnSpPr/>
          <p:nvPr/>
        </p:nvCxnSpPr>
        <p:spPr>
          <a:xfrm>
            <a:off x="1972780" y="3781769"/>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C8572F3-3973-4198-801B-78C1C906C307}"/>
              </a:ext>
            </a:extLst>
          </p:cNvPr>
          <p:cNvCxnSpPr/>
          <p:nvPr/>
        </p:nvCxnSpPr>
        <p:spPr>
          <a:xfrm>
            <a:off x="1972780" y="4196638"/>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2E8369E-31D5-4F4A-8561-55B307909810}"/>
              </a:ext>
            </a:extLst>
          </p:cNvPr>
          <p:cNvCxnSpPr/>
          <p:nvPr/>
        </p:nvCxnSpPr>
        <p:spPr>
          <a:xfrm>
            <a:off x="1972780" y="4630855"/>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723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7B86366-124C-48EC-B7CA-9068CF64470A}"/>
              </a:ext>
            </a:extLst>
          </p:cNvPr>
          <p:cNvSpPr/>
          <p:nvPr/>
        </p:nvSpPr>
        <p:spPr>
          <a:xfrm>
            <a:off x="0" y="1213339"/>
            <a:ext cx="12192000" cy="745872"/>
          </a:xfrm>
          <a:prstGeom prst="rect">
            <a:avLst/>
          </a:prstGeom>
          <a:solidFill>
            <a:srgbClr val="1E3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20AC392-3DD9-4898-A606-2FE7B1724B11}"/>
              </a:ext>
            </a:extLst>
          </p:cNvPr>
          <p:cNvSpPr/>
          <p:nvPr/>
        </p:nvSpPr>
        <p:spPr>
          <a:xfrm>
            <a:off x="674078" y="2199519"/>
            <a:ext cx="5040923" cy="3539430"/>
          </a:xfrm>
          <a:prstGeom prst="rect">
            <a:avLst/>
          </a:prstGeom>
        </p:spPr>
        <p:txBody>
          <a:bodyPr wrap="square">
            <a:spAutoFit/>
          </a:bodyPr>
          <a:lstStyle/>
          <a:p>
            <a:pPr marL="457200" indent="-457200">
              <a:buFont typeface="Arial" panose="020B0604020202020204" pitchFamily="34" charset="0"/>
              <a:buChar char="•"/>
            </a:pPr>
            <a:r>
              <a:rPr lang="en-US" sz="2800" b="1" dirty="0">
                <a:solidFill>
                  <a:srgbClr val="1E3776"/>
                </a:solidFill>
                <a:latin typeface="Calibri" panose="020F0502020204030204" pitchFamily="34" charset="0"/>
                <a:ea typeface="Calibri" panose="020F0502020204030204" pitchFamily="34" charset="0"/>
                <a:cs typeface="Calibri" panose="020F0502020204030204" pitchFamily="34" charset="0"/>
              </a:rPr>
              <a:t>Fostering an ethical and equitable workplace where everyone is treated fairly</a:t>
            </a:r>
          </a:p>
          <a:p>
            <a:pPr marL="457200" indent="-457200">
              <a:buFont typeface="Arial" panose="020B0604020202020204" pitchFamily="34" charset="0"/>
              <a:buChar char="•"/>
            </a:pPr>
            <a:r>
              <a:rPr lang="en-US" sz="2800" b="1" dirty="0">
                <a:solidFill>
                  <a:srgbClr val="F9AD00"/>
                </a:solidFill>
                <a:latin typeface="Calibri" panose="020F0502020204030204" pitchFamily="34" charset="0"/>
                <a:ea typeface="Calibri" panose="020F0502020204030204" pitchFamily="34" charset="0"/>
                <a:cs typeface="Calibri" panose="020F0502020204030204" pitchFamily="34" charset="0"/>
              </a:rPr>
              <a:t>Providing guidelines to mitigate hazards and create a safe workplace</a:t>
            </a:r>
          </a:p>
          <a:p>
            <a:pPr marL="457200" indent="-457200">
              <a:buFont typeface="Arial" panose="020B0604020202020204" pitchFamily="34" charset="0"/>
              <a:buChar char="•"/>
            </a:pPr>
            <a:r>
              <a:rPr lang="en-US" sz="2800" b="1" dirty="0">
                <a:solidFill>
                  <a:srgbClr val="1E3776"/>
                </a:solidFill>
                <a:latin typeface="Calibri" panose="020F0502020204030204" pitchFamily="34" charset="0"/>
                <a:ea typeface="Calibri" panose="020F0502020204030204" pitchFamily="34" charset="0"/>
                <a:cs typeface="Calibri" panose="020F0502020204030204" pitchFamily="34" charset="0"/>
              </a:rPr>
              <a:t>They define acceptable and unacceptable behavior</a:t>
            </a:r>
          </a:p>
        </p:txBody>
      </p:sp>
      <p:sp>
        <p:nvSpPr>
          <p:cNvPr id="3" name="Google Shape;532;p15">
            <a:extLst>
              <a:ext uri="{FF2B5EF4-FFF2-40B4-BE49-F238E27FC236}">
                <a16:creationId xmlns:a16="http://schemas.microsoft.com/office/drawing/2014/main" id="{C3EEDE2F-AEDA-4BC3-BADB-B8AE8BB9826C}"/>
              </a:ext>
            </a:extLst>
          </p:cNvPr>
          <p:cNvSpPr txBox="1">
            <a:spLocks noGrp="1"/>
          </p:cNvSpPr>
          <p:nvPr>
            <p:ph type="title"/>
          </p:nvPr>
        </p:nvSpPr>
        <p:spPr>
          <a:xfrm>
            <a:off x="1249961" y="179880"/>
            <a:ext cx="10754686" cy="662782"/>
          </a:xfrm>
          <a:prstGeom prst="rect">
            <a:avLst/>
          </a:prstGeom>
          <a:noFill/>
          <a:ln>
            <a:noFill/>
          </a:ln>
        </p:spPr>
        <p:txBody>
          <a:bodyPr spcFirstLastPara="1" wrap="square" lIns="91425" tIns="45700" rIns="91425" bIns="45700" anchor="t" anchorCtr="0">
            <a:noAutofit/>
          </a:bodyPr>
          <a:lstStyle/>
          <a:p>
            <a:pPr lvl="0" algn="r">
              <a:lnSpc>
                <a:spcPct val="100000"/>
              </a:lnSpc>
              <a:buClr>
                <a:srgbClr val="000000"/>
              </a:buClr>
              <a:buSzTx/>
              <a:defRPr/>
            </a:pPr>
            <a:r>
              <a:rPr lang="en-US" sz="4000" b="1" dirty="0">
                <a:solidFill>
                  <a:srgbClr val="1E3776"/>
                </a:solidFill>
                <a:latin typeface="Calibri" panose="020F0502020204030204" pitchFamily="34" charset="0"/>
                <a:ea typeface="Calibri" panose="020F0502020204030204" pitchFamily="34" charset="0"/>
                <a:cs typeface="Calibri" panose="020F0502020204030204" pitchFamily="34" charset="0"/>
                <a:sym typeface="Arial"/>
              </a:rPr>
              <a:t>THE IMPORTANCE OF COMPREHENSIVE POLICIES</a:t>
            </a:r>
          </a:p>
        </p:txBody>
      </p:sp>
      <p:cxnSp>
        <p:nvCxnSpPr>
          <p:cNvPr id="5" name="Google Shape;533;p15">
            <a:extLst>
              <a:ext uri="{FF2B5EF4-FFF2-40B4-BE49-F238E27FC236}">
                <a16:creationId xmlns:a16="http://schemas.microsoft.com/office/drawing/2014/main" id="{CD3F9CD4-6708-4388-ABBF-20D845C3C59F}"/>
              </a:ext>
            </a:extLst>
          </p:cNvPr>
          <p:cNvCxnSpPr>
            <a:cxnSpLocks/>
          </p:cNvCxnSpPr>
          <p:nvPr/>
        </p:nvCxnSpPr>
        <p:spPr>
          <a:xfrm>
            <a:off x="1182848" y="842662"/>
            <a:ext cx="10698861" cy="10642"/>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6" name="Rectangle 5">
            <a:extLst>
              <a:ext uri="{FF2B5EF4-FFF2-40B4-BE49-F238E27FC236}">
                <a16:creationId xmlns:a16="http://schemas.microsoft.com/office/drawing/2014/main" id="{52D65678-A4B3-471D-8590-16412D2B3799}"/>
              </a:ext>
            </a:extLst>
          </p:cNvPr>
          <p:cNvSpPr/>
          <p:nvPr/>
        </p:nvSpPr>
        <p:spPr>
          <a:xfrm>
            <a:off x="0" y="1315572"/>
            <a:ext cx="12192000" cy="523220"/>
          </a:xfrm>
          <a:prstGeom prst="rect">
            <a:avLst/>
          </a:prstGeom>
        </p:spPr>
        <p:txBody>
          <a:bodyPr wrap="square">
            <a:spAutoFit/>
          </a:bodyPr>
          <a:lstStyle/>
          <a:p>
            <a:pPr algn="ctr"/>
            <a:r>
              <a:rPr lang="en-US" sz="2700" b="1" dirty="0">
                <a:solidFill>
                  <a:schemeClr val="bg1"/>
                </a:solidFill>
                <a:latin typeface="Calibri" panose="020F0502020204030204" pitchFamily="34" charset="0"/>
                <a:ea typeface="Calibri" panose="020F0502020204030204" pitchFamily="34" charset="0"/>
                <a:cs typeface="Calibri" panose="020F0502020204030204" pitchFamily="34" charset="0"/>
              </a:rPr>
              <a:t>Policies are crucial; they provide efficiency and consistency in the workplace by:</a:t>
            </a:r>
          </a:p>
        </p:txBody>
      </p:sp>
      <p:sp>
        <p:nvSpPr>
          <p:cNvPr id="8" name="Rectangle 7">
            <a:extLst>
              <a:ext uri="{FF2B5EF4-FFF2-40B4-BE49-F238E27FC236}">
                <a16:creationId xmlns:a16="http://schemas.microsoft.com/office/drawing/2014/main" id="{4E8BB592-55F8-4E92-B3F1-E978655766DE}"/>
              </a:ext>
            </a:extLst>
          </p:cNvPr>
          <p:cNvSpPr/>
          <p:nvPr/>
        </p:nvSpPr>
        <p:spPr>
          <a:xfrm>
            <a:off x="6560165" y="2199519"/>
            <a:ext cx="4741984" cy="3539430"/>
          </a:xfrm>
          <a:prstGeom prst="rect">
            <a:avLst/>
          </a:prstGeom>
        </p:spPr>
        <p:txBody>
          <a:bodyPr wrap="square">
            <a:spAutoFit/>
          </a:bodyPr>
          <a:lstStyle/>
          <a:p>
            <a:pPr marL="457200" indent="-457200">
              <a:buFont typeface="Arial" panose="020B0604020202020204" pitchFamily="34" charset="0"/>
              <a:buChar char="•"/>
            </a:pPr>
            <a:r>
              <a:rPr lang="en-US" sz="2800" b="1" dirty="0">
                <a:solidFill>
                  <a:srgbClr val="F9AD00"/>
                </a:solidFill>
                <a:latin typeface="Calibri" panose="020F0502020204030204" pitchFamily="34" charset="0"/>
                <a:ea typeface="Calibri" panose="020F0502020204030204" pitchFamily="34" charset="0"/>
                <a:cs typeface="Calibri" panose="020F0502020204030204" pitchFamily="34" charset="0"/>
              </a:rPr>
              <a:t>Ensuring legal compliance in order to adhere to local, state and federal laws</a:t>
            </a:r>
          </a:p>
          <a:p>
            <a:pPr marL="457200" indent="-457200">
              <a:buFont typeface="Arial" panose="020B0604020202020204" pitchFamily="34" charset="0"/>
              <a:buChar char="•"/>
            </a:pPr>
            <a:r>
              <a:rPr lang="en-US" sz="2800" b="1" dirty="0">
                <a:solidFill>
                  <a:srgbClr val="1E3776"/>
                </a:solidFill>
                <a:latin typeface="Calibri" panose="020F0502020204030204" pitchFamily="34" charset="0"/>
                <a:ea typeface="Calibri" panose="020F0502020204030204" pitchFamily="34" charset="0"/>
                <a:cs typeface="Calibri" panose="020F0502020204030204" pitchFamily="34" charset="0"/>
              </a:rPr>
              <a:t>Reduces risk of security breaches</a:t>
            </a:r>
          </a:p>
          <a:p>
            <a:pPr marL="457200" indent="-457200">
              <a:buFont typeface="Arial" panose="020B0604020202020204" pitchFamily="34" charset="0"/>
              <a:buChar char="•"/>
            </a:pPr>
            <a:r>
              <a:rPr lang="en-US" sz="2800" b="1" dirty="0">
                <a:solidFill>
                  <a:srgbClr val="F9AD00"/>
                </a:solidFill>
                <a:latin typeface="Calibri" panose="020F0502020204030204" pitchFamily="34" charset="0"/>
                <a:ea typeface="Calibri" panose="020F0502020204030204" pitchFamily="34" charset="0"/>
                <a:cs typeface="Calibri" panose="020F0502020204030204" pitchFamily="34" charset="0"/>
              </a:rPr>
              <a:t>Supporting a defense when administrative actions are necessary</a:t>
            </a:r>
          </a:p>
        </p:txBody>
      </p:sp>
      <p:cxnSp>
        <p:nvCxnSpPr>
          <p:cNvPr id="9" name="Google Shape;533;p15">
            <a:extLst>
              <a:ext uri="{FF2B5EF4-FFF2-40B4-BE49-F238E27FC236}">
                <a16:creationId xmlns:a16="http://schemas.microsoft.com/office/drawing/2014/main" id="{9FAB43DA-2190-4718-A258-ADFB9D62322D}"/>
              </a:ext>
            </a:extLst>
          </p:cNvPr>
          <p:cNvCxnSpPr>
            <a:cxnSpLocks/>
          </p:cNvCxnSpPr>
          <p:nvPr/>
        </p:nvCxnSpPr>
        <p:spPr>
          <a:xfrm>
            <a:off x="5960951" y="2376853"/>
            <a:ext cx="0" cy="3725009"/>
          </a:xfrm>
          <a:prstGeom prst="straightConnector1">
            <a:avLst/>
          </a:prstGeom>
          <a:solidFill>
            <a:schemeClr val="accent1"/>
          </a:solidFill>
          <a:ln w="28575" cap="flat" cmpd="sng">
            <a:solidFill>
              <a:srgbClr val="F9AD00"/>
            </a:solidFill>
            <a:prstDash val="solid"/>
            <a:round/>
            <a:headEnd type="none" w="sm" len="sm"/>
            <a:tailEnd type="none" w="sm" len="sm"/>
          </a:ln>
        </p:spPr>
      </p:cxnSp>
      <p:pic>
        <p:nvPicPr>
          <p:cNvPr id="11" name="Picture 10">
            <a:extLst>
              <a:ext uri="{FF2B5EF4-FFF2-40B4-BE49-F238E27FC236}">
                <a16:creationId xmlns:a16="http://schemas.microsoft.com/office/drawing/2014/main" id="{9E032440-683E-40AE-A044-BE4D381463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5000" y="6303180"/>
            <a:ext cx="1179708" cy="315572"/>
          </a:xfrm>
          <a:prstGeom prst="rect">
            <a:avLst/>
          </a:prstGeom>
        </p:spPr>
      </p:pic>
    </p:spTree>
    <p:extLst>
      <p:ext uri="{BB962C8B-B14F-4D97-AF65-F5344CB8AC3E}">
        <p14:creationId xmlns:p14="http://schemas.microsoft.com/office/powerpoint/2010/main" val="1138436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7B86366-124C-48EC-B7CA-9068CF64470A}"/>
              </a:ext>
            </a:extLst>
          </p:cNvPr>
          <p:cNvSpPr/>
          <p:nvPr/>
        </p:nvSpPr>
        <p:spPr>
          <a:xfrm>
            <a:off x="-1" y="1221374"/>
            <a:ext cx="12192000" cy="745872"/>
          </a:xfrm>
          <a:prstGeom prst="rect">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20AC392-3DD9-4898-A606-2FE7B1724B11}"/>
              </a:ext>
            </a:extLst>
          </p:cNvPr>
          <p:cNvSpPr/>
          <p:nvPr/>
        </p:nvSpPr>
        <p:spPr>
          <a:xfrm>
            <a:off x="746292" y="2420511"/>
            <a:ext cx="10699414" cy="2677656"/>
          </a:xfrm>
          <a:prstGeom prst="rect">
            <a:avLst/>
          </a:prstGeom>
        </p:spPr>
        <p:txBody>
          <a:bodyPr wrap="square">
            <a:spAutoFit/>
          </a:bodyPr>
          <a:lstStyle/>
          <a:p>
            <a:r>
              <a:rPr lang="en-US" sz="2800" b="0" i="0" dirty="0">
                <a:solidFill>
                  <a:srgbClr val="1E3776"/>
                </a:solidFill>
                <a:effectLst/>
                <a:latin typeface="+mn-lt"/>
              </a:rPr>
              <a:t>Typically, a third-party investigator will ask for your employee handbook and relevant policies. Remember, if the handbook and policies are </a:t>
            </a:r>
            <a:r>
              <a:rPr lang="en-US" sz="2800" b="1" i="0" u="sng" dirty="0">
                <a:solidFill>
                  <a:srgbClr val="1E3776"/>
                </a:solidFill>
                <a:effectLst/>
                <a:latin typeface="+mn-lt"/>
              </a:rPr>
              <a:t>written correctly </a:t>
            </a:r>
            <a:r>
              <a:rPr lang="en-US" sz="2800" b="0" i="0" dirty="0">
                <a:solidFill>
                  <a:srgbClr val="1E3776"/>
                </a:solidFill>
                <a:effectLst/>
                <a:latin typeface="+mn-lt"/>
              </a:rPr>
              <a:t>and </a:t>
            </a:r>
            <a:r>
              <a:rPr lang="en-US" sz="2800" b="1" i="0" u="sng" dirty="0">
                <a:solidFill>
                  <a:srgbClr val="1E3776"/>
                </a:solidFill>
                <a:effectLst/>
                <a:latin typeface="+mn-lt"/>
              </a:rPr>
              <a:t>utilized consistently with every employee</a:t>
            </a:r>
            <a:r>
              <a:rPr lang="en-US" sz="2800" b="0" i="0" dirty="0">
                <a:solidFill>
                  <a:srgbClr val="1E3776"/>
                </a:solidFill>
                <a:effectLst/>
                <a:latin typeface="+mn-lt"/>
              </a:rPr>
              <a:t>, it will be your first and main line of defense. On the flip side, if your policies are inadequately written and not used properly, it can be the reason an employee has taken legal action.</a:t>
            </a:r>
            <a:endParaRPr lang="en-US" sz="2800" b="1" dirty="0">
              <a:solidFill>
                <a:srgbClr val="1E3776"/>
              </a:solidFill>
              <a:latin typeface="Calibri" panose="020F0502020204030204" pitchFamily="34" charset="0"/>
              <a:ea typeface="Calibri" panose="020F0502020204030204" pitchFamily="34" charset="0"/>
              <a:cs typeface="Calibri" panose="020F0502020204030204" pitchFamily="34" charset="0"/>
            </a:endParaRPr>
          </a:p>
        </p:txBody>
      </p:sp>
      <p:sp>
        <p:nvSpPr>
          <p:cNvPr id="3" name="Google Shape;532;p15">
            <a:extLst>
              <a:ext uri="{FF2B5EF4-FFF2-40B4-BE49-F238E27FC236}">
                <a16:creationId xmlns:a16="http://schemas.microsoft.com/office/drawing/2014/main" id="{C3EEDE2F-AEDA-4BC3-BADB-B8AE8BB9826C}"/>
              </a:ext>
            </a:extLst>
          </p:cNvPr>
          <p:cNvSpPr txBox="1">
            <a:spLocks noGrp="1"/>
          </p:cNvSpPr>
          <p:nvPr>
            <p:ph type="title"/>
          </p:nvPr>
        </p:nvSpPr>
        <p:spPr>
          <a:xfrm>
            <a:off x="1538731" y="179880"/>
            <a:ext cx="10515600" cy="662782"/>
          </a:xfrm>
          <a:prstGeom prst="rect">
            <a:avLst/>
          </a:prstGeom>
          <a:noFill/>
          <a:ln>
            <a:noFill/>
          </a:ln>
        </p:spPr>
        <p:txBody>
          <a:bodyPr spcFirstLastPara="1" wrap="square" lIns="91425" tIns="45700" rIns="91425" bIns="45700" anchor="t" anchorCtr="0">
            <a:noAutofit/>
          </a:bodyPr>
          <a:lstStyle/>
          <a:p>
            <a:pPr lvl="0" algn="r">
              <a:lnSpc>
                <a:spcPct val="100000"/>
              </a:lnSpc>
              <a:buClr>
                <a:srgbClr val="000000"/>
              </a:buClr>
              <a:buSzTx/>
              <a:defRPr/>
            </a:pPr>
            <a:r>
              <a:rPr lang="en-US" sz="4000" b="1" dirty="0">
                <a:solidFill>
                  <a:srgbClr val="1E3776"/>
                </a:solidFill>
                <a:latin typeface="Calibri" panose="020F0502020204030204" pitchFamily="34" charset="0"/>
                <a:ea typeface="Calibri" panose="020F0502020204030204" pitchFamily="34" charset="0"/>
                <a:cs typeface="Calibri" panose="020F0502020204030204" pitchFamily="34" charset="0"/>
                <a:sym typeface="Arial"/>
              </a:rPr>
              <a:t>POLICIES AND ADMINISTRATIVE ACTIONS</a:t>
            </a:r>
          </a:p>
        </p:txBody>
      </p:sp>
      <p:cxnSp>
        <p:nvCxnSpPr>
          <p:cNvPr id="5" name="Google Shape;533;p15">
            <a:extLst>
              <a:ext uri="{FF2B5EF4-FFF2-40B4-BE49-F238E27FC236}">
                <a16:creationId xmlns:a16="http://schemas.microsoft.com/office/drawing/2014/main" id="{CD3F9CD4-6708-4388-ABBF-20D845C3C59F}"/>
              </a:ext>
            </a:extLst>
          </p:cNvPr>
          <p:cNvCxnSpPr>
            <a:cxnSpLocks/>
          </p:cNvCxnSpPr>
          <p:nvPr/>
        </p:nvCxnSpPr>
        <p:spPr>
          <a:xfrm>
            <a:off x="1711354" y="812906"/>
            <a:ext cx="10170355" cy="40398"/>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6" name="Rectangle 5">
            <a:extLst>
              <a:ext uri="{FF2B5EF4-FFF2-40B4-BE49-F238E27FC236}">
                <a16:creationId xmlns:a16="http://schemas.microsoft.com/office/drawing/2014/main" id="{52D65678-A4B3-471D-8590-16412D2B3799}"/>
              </a:ext>
            </a:extLst>
          </p:cNvPr>
          <p:cNvSpPr/>
          <p:nvPr/>
        </p:nvSpPr>
        <p:spPr>
          <a:xfrm>
            <a:off x="1556856" y="1322058"/>
            <a:ext cx="9369105" cy="523220"/>
          </a:xfrm>
          <a:prstGeom prst="rect">
            <a:avLst/>
          </a:prstGeom>
        </p:spPr>
        <p:txBody>
          <a:bodyPr wrap="square">
            <a:spAutoFit/>
          </a:bodyPr>
          <a:lstStyle/>
          <a:p>
            <a:pPr algn="ctr"/>
            <a:r>
              <a:rPr lang="en-US" sz="2800" b="1" dirty="0">
                <a:solidFill>
                  <a:srgbClr val="1E3776"/>
                </a:solidFill>
                <a:latin typeface="Calibri" panose="020F0502020204030204" pitchFamily="34" charset="0"/>
                <a:ea typeface="Calibri" panose="020F0502020204030204" pitchFamily="34" charset="0"/>
                <a:cs typeface="Calibri" panose="020F0502020204030204" pitchFamily="34" charset="0"/>
              </a:rPr>
              <a:t>In the event you need to discipline or terminate an employee:</a:t>
            </a:r>
          </a:p>
        </p:txBody>
      </p:sp>
      <p:pic>
        <p:nvPicPr>
          <p:cNvPr id="11" name="Picture 10">
            <a:extLst>
              <a:ext uri="{FF2B5EF4-FFF2-40B4-BE49-F238E27FC236}">
                <a16:creationId xmlns:a16="http://schemas.microsoft.com/office/drawing/2014/main" id="{9E032440-683E-40AE-A044-BE4D381463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5000" y="6303180"/>
            <a:ext cx="1179708" cy="315572"/>
          </a:xfrm>
          <a:prstGeom prst="rect">
            <a:avLst/>
          </a:prstGeom>
        </p:spPr>
      </p:pic>
      <p:pic>
        <p:nvPicPr>
          <p:cNvPr id="2" name="Picture 1">
            <a:extLst>
              <a:ext uri="{FF2B5EF4-FFF2-40B4-BE49-F238E27FC236}">
                <a16:creationId xmlns:a16="http://schemas.microsoft.com/office/drawing/2014/main" id="{0E6D964C-2A26-416E-914E-4BE609973826}"/>
              </a:ext>
            </a:extLst>
          </p:cNvPr>
          <p:cNvPicPr>
            <a:picLocks noChangeAspect="1"/>
          </p:cNvPicPr>
          <p:nvPr/>
        </p:nvPicPr>
        <p:blipFill>
          <a:blip r:embed="rId3"/>
          <a:stretch>
            <a:fillRect/>
          </a:stretch>
        </p:blipFill>
        <p:spPr>
          <a:xfrm>
            <a:off x="67112" y="5562174"/>
            <a:ext cx="12192000" cy="743712"/>
          </a:xfrm>
          <a:prstGeom prst="rect">
            <a:avLst/>
          </a:prstGeom>
        </p:spPr>
      </p:pic>
      <p:sp>
        <p:nvSpPr>
          <p:cNvPr id="10" name="TextBox 9">
            <a:extLst>
              <a:ext uri="{FF2B5EF4-FFF2-40B4-BE49-F238E27FC236}">
                <a16:creationId xmlns:a16="http://schemas.microsoft.com/office/drawing/2014/main" id="{05BE8587-B005-463B-B74F-BA9475FC9660}"/>
              </a:ext>
            </a:extLst>
          </p:cNvPr>
          <p:cNvSpPr txBox="1"/>
          <p:nvPr/>
        </p:nvSpPr>
        <p:spPr>
          <a:xfrm>
            <a:off x="1047173" y="5636626"/>
            <a:ext cx="10097652" cy="523220"/>
          </a:xfrm>
          <a:prstGeom prst="rect">
            <a:avLst/>
          </a:prstGeom>
          <a:noFill/>
        </p:spPr>
        <p:txBody>
          <a:bodyPr wrap="square" rtlCol="0">
            <a:spAutoFit/>
          </a:bodyPr>
          <a:lstStyle/>
          <a:p>
            <a:r>
              <a:rPr lang="en-US" sz="2800" b="1" dirty="0">
                <a:solidFill>
                  <a:srgbClr val="1E3776"/>
                </a:solidFill>
              </a:rPr>
              <a:t>Policies should be the first item you compile for your evidence file.</a:t>
            </a:r>
          </a:p>
        </p:txBody>
      </p:sp>
    </p:spTree>
    <p:extLst>
      <p:ext uri="{BB962C8B-B14F-4D97-AF65-F5344CB8AC3E}">
        <p14:creationId xmlns:p14="http://schemas.microsoft.com/office/powerpoint/2010/main" val="3833742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32;p15">
            <a:extLst>
              <a:ext uri="{FF2B5EF4-FFF2-40B4-BE49-F238E27FC236}">
                <a16:creationId xmlns:a16="http://schemas.microsoft.com/office/drawing/2014/main" id="{4382981C-682A-4FBC-B554-336337C719FE}"/>
              </a:ext>
            </a:extLst>
          </p:cNvPr>
          <p:cNvSpPr txBox="1">
            <a:spLocks/>
          </p:cNvSpPr>
          <p:nvPr/>
        </p:nvSpPr>
        <p:spPr>
          <a:xfrm>
            <a:off x="1066800" y="239248"/>
            <a:ext cx="10515600" cy="662782"/>
          </a:xfrm>
          <a:prstGeom prst="rect">
            <a:avLst/>
          </a:prstGeom>
          <a:noFill/>
          <a:ln>
            <a:noFill/>
          </a:ln>
        </p:spPr>
        <p:txBody>
          <a:bodyPr spcFirstLastPara="1" vert="horz" wrap="square" lIns="91425" tIns="45700" rIns="91425" bIns="4570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4000" b="1" kern="0" dirty="0">
                <a:solidFill>
                  <a:srgbClr val="1E3776"/>
                </a:solidFill>
                <a:latin typeface="Calibri" panose="020F0502020204030204" pitchFamily="34" charset="0"/>
                <a:ea typeface="Calibri" panose="020F0502020204030204" pitchFamily="34" charset="0"/>
                <a:cs typeface="Calibri" panose="020F0502020204030204" pitchFamily="34" charset="0"/>
                <a:sym typeface="Arial"/>
              </a:rPr>
              <a:t>HANDBOOK VS. POLICIES</a:t>
            </a:r>
            <a:endParaRPr kumimoji="0" lang="en-US" sz="1400" b="0" i="0" u="none" strike="noStrike" kern="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5" name="Google Shape;533;p15">
            <a:extLst>
              <a:ext uri="{FF2B5EF4-FFF2-40B4-BE49-F238E27FC236}">
                <a16:creationId xmlns:a16="http://schemas.microsoft.com/office/drawing/2014/main" id="{055D8E01-9AC0-4BE6-9D4D-86AAC9420913}"/>
              </a:ext>
            </a:extLst>
          </p:cNvPr>
          <p:cNvCxnSpPr>
            <a:cxnSpLocks/>
          </p:cNvCxnSpPr>
          <p:nvPr/>
        </p:nvCxnSpPr>
        <p:spPr>
          <a:xfrm>
            <a:off x="5531766" y="902030"/>
            <a:ext cx="6050634" cy="0"/>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6" name="Rectangle 5">
            <a:extLst>
              <a:ext uri="{FF2B5EF4-FFF2-40B4-BE49-F238E27FC236}">
                <a16:creationId xmlns:a16="http://schemas.microsoft.com/office/drawing/2014/main" id="{206265E1-CE8D-4629-B244-23C5664058A5}"/>
              </a:ext>
            </a:extLst>
          </p:cNvPr>
          <p:cNvSpPr/>
          <p:nvPr/>
        </p:nvSpPr>
        <p:spPr>
          <a:xfrm>
            <a:off x="10685172" y="3069494"/>
            <a:ext cx="832833" cy="3232593"/>
          </a:xfrm>
          <a:prstGeom prst="rect">
            <a:avLst/>
          </a:prstGeom>
          <a:solidFill>
            <a:srgbClr val="1E377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Rectangle 6">
            <a:extLst>
              <a:ext uri="{FF2B5EF4-FFF2-40B4-BE49-F238E27FC236}">
                <a16:creationId xmlns:a16="http://schemas.microsoft.com/office/drawing/2014/main" id="{EE11A8CA-E9DD-4690-937D-2C3D40C92756}"/>
              </a:ext>
            </a:extLst>
          </p:cNvPr>
          <p:cNvSpPr/>
          <p:nvPr/>
        </p:nvSpPr>
        <p:spPr>
          <a:xfrm>
            <a:off x="673995" y="1564812"/>
            <a:ext cx="5293217" cy="3232593"/>
          </a:xfrm>
          <a:prstGeom prst="rect">
            <a:avLst/>
          </a:prstGeom>
          <a:noFill/>
          <a:ln>
            <a:solidFill>
              <a:srgbClr val="1E3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9BE23E53-E78C-455E-B7E5-ACCC93E577FC}"/>
              </a:ext>
            </a:extLst>
          </p:cNvPr>
          <p:cNvSpPr/>
          <p:nvPr/>
        </p:nvSpPr>
        <p:spPr>
          <a:xfrm>
            <a:off x="673995" y="1564812"/>
            <a:ext cx="832833" cy="3232593"/>
          </a:xfrm>
          <a:prstGeom prst="rect">
            <a:avLst/>
          </a:prstGeom>
          <a:solidFill>
            <a:srgbClr val="F9AD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9B560157-8919-429F-A0FC-16C60E34DCBC}"/>
              </a:ext>
            </a:extLst>
          </p:cNvPr>
          <p:cNvSpPr/>
          <p:nvPr/>
        </p:nvSpPr>
        <p:spPr>
          <a:xfrm>
            <a:off x="6224788" y="3069494"/>
            <a:ext cx="5293217" cy="3232593"/>
          </a:xfrm>
          <a:prstGeom prst="rect">
            <a:avLst/>
          </a:prstGeom>
          <a:noFill/>
          <a:ln>
            <a:solidFill>
              <a:srgbClr val="1E3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842D84C9-AFD9-4A80-9662-43ACFE566730}"/>
              </a:ext>
            </a:extLst>
          </p:cNvPr>
          <p:cNvGrpSpPr/>
          <p:nvPr/>
        </p:nvGrpSpPr>
        <p:grpSpPr>
          <a:xfrm rot="10800000">
            <a:off x="6031749" y="2530361"/>
            <a:ext cx="1274552" cy="1464066"/>
            <a:chOff x="6414364" y="1375298"/>
            <a:chExt cx="1274552" cy="1464066"/>
          </a:xfrm>
          <a:solidFill>
            <a:srgbClr val="1E3776"/>
          </a:solidFill>
        </p:grpSpPr>
        <p:sp>
          <p:nvSpPr>
            <p:cNvPr id="11" name="Oval 10">
              <a:extLst>
                <a:ext uri="{FF2B5EF4-FFF2-40B4-BE49-F238E27FC236}">
                  <a16:creationId xmlns:a16="http://schemas.microsoft.com/office/drawing/2014/main" id="{6F9AE2B4-BC52-48FB-94F6-E5038B464187}"/>
                </a:ext>
              </a:extLst>
            </p:cNvPr>
            <p:cNvSpPr/>
            <p:nvPr/>
          </p:nvSpPr>
          <p:spPr>
            <a:xfrm>
              <a:off x="6414364" y="1564812"/>
              <a:ext cx="1274552" cy="12745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Isosceles Triangle 11">
              <a:extLst>
                <a:ext uri="{FF2B5EF4-FFF2-40B4-BE49-F238E27FC236}">
                  <a16:creationId xmlns:a16="http://schemas.microsoft.com/office/drawing/2014/main" id="{D16DBC31-960B-479D-9DDB-326BD168CBB9}"/>
                </a:ext>
              </a:extLst>
            </p:cNvPr>
            <p:cNvSpPr/>
            <p:nvPr/>
          </p:nvSpPr>
          <p:spPr>
            <a:xfrm rot="1285502">
              <a:off x="7291421" y="1375298"/>
              <a:ext cx="301641" cy="37902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3" name="TextBox 12">
            <a:extLst>
              <a:ext uri="{FF2B5EF4-FFF2-40B4-BE49-F238E27FC236}">
                <a16:creationId xmlns:a16="http://schemas.microsoft.com/office/drawing/2014/main" id="{D152DEEC-4029-4856-A7E8-46279F9EE0F5}"/>
              </a:ext>
            </a:extLst>
          </p:cNvPr>
          <p:cNvSpPr txBox="1"/>
          <p:nvPr/>
        </p:nvSpPr>
        <p:spPr>
          <a:xfrm>
            <a:off x="2463629" y="1694174"/>
            <a:ext cx="211133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rPr>
              <a:t>Handbook:</a:t>
            </a:r>
            <a:endParaRPr kumimoji="0" lang="en-US" sz="32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5" name="Oval 14">
            <a:extLst>
              <a:ext uri="{FF2B5EF4-FFF2-40B4-BE49-F238E27FC236}">
                <a16:creationId xmlns:a16="http://schemas.microsoft.com/office/drawing/2014/main" id="{D9892C25-929E-48C6-918F-0A4C39E6E514}"/>
              </a:ext>
            </a:extLst>
          </p:cNvPr>
          <p:cNvSpPr/>
          <p:nvPr/>
        </p:nvSpPr>
        <p:spPr>
          <a:xfrm>
            <a:off x="4881093" y="4185634"/>
            <a:ext cx="1274552" cy="1274552"/>
          </a:xfrm>
          <a:prstGeom prst="ellipse">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6" name="Isosceles Triangle 15">
            <a:extLst>
              <a:ext uri="{FF2B5EF4-FFF2-40B4-BE49-F238E27FC236}">
                <a16:creationId xmlns:a16="http://schemas.microsoft.com/office/drawing/2014/main" id="{F3831D9F-A2F4-4F0E-87DD-B90D83732C32}"/>
              </a:ext>
            </a:extLst>
          </p:cNvPr>
          <p:cNvSpPr/>
          <p:nvPr/>
        </p:nvSpPr>
        <p:spPr>
          <a:xfrm rot="1285502">
            <a:off x="5758150" y="3996120"/>
            <a:ext cx="301641" cy="379025"/>
          </a:xfrm>
          <a:prstGeom prst="triangle">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382D4095-729F-4190-A044-2730FDDCEC3B}"/>
              </a:ext>
            </a:extLst>
          </p:cNvPr>
          <p:cNvSpPr/>
          <p:nvPr/>
        </p:nvSpPr>
        <p:spPr>
          <a:xfrm>
            <a:off x="5983871" y="2331735"/>
            <a:ext cx="220526" cy="3747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 name="TextBox 17">
            <a:extLst>
              <a:ext uri="{FF2B5EF4-FFF2-40B4-BE49-F238E27FC236}">
                <a16:creationId xmlns:a16="http://schemas.microsoft.com/office/drawing/2014/main" id="{161C6FF4-E6A5-46D3-B03E-DE1AD91E3920}"/>
              </a:ext>
            </a:extLst>
          </p:cNvPr>
          <p:cNvSpPr txBox="1"/>
          <p:nvPr/>
        </p:nvSpPr>
        <p:spPr>
          <a:xfrm>
            <a:off x="7660619" y="3348881"/>
            <a:ext cx="1685464" cy="58477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rPr>
              <a:t>Policies</a:t>
            </a:r>
            <a:r>
              <a:rPr kumimoji="0" lang="en-US" sz="32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20" name="TextBox 19">
            <a:extLst>
              <a:ext uri="{FF2B5EF4-FFF2-40B4-BE49-F238E27FC236}">
                <a16:creationId xmlns:a16="http://schemas.microsoft.com/office/drawing/2014/main" id="{C520F085-9F3E-4A65-A395-A927D0BDE98C}"/>
              </a:ext>
            </a:extLst>
          </p:cNvPr>
          <p:cNvSpPr txBox="1"/>
          <p:nvPr/>
        </p:nvSpPr>
        <p:spPr>
          <a:xfrm>
            <a:off x="1506828" y="2278949"/>
            <a:ext cx="4192518"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Should be brief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1E3776"/>
                </a:solidFill>
                <a:latin typeface="Calibri" panose="020F0502020204030204" pitchFamily="34" charset="0"/>
                <a:ea typeface="Calibri" panose="020F0502020204030204" pitchFamily="34" charset="0"/>
                <a:cs typeface="Calibri" panose="020F0502020204030204" pitchFamily="34" charset="0"/>
              </a:rPr>
              <a:t>Welcomes employees and includes your mission, vision, values, purpose, etc.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1E3776"/>
                </a:solidFill>
                <a:latin typeface="Calibri" panose="020F0502020204030204" pitchFamily="34" charset="0"/>
                <a:ea typeface="Calibri" panose="020F0502020204030204" pitchFamily="34" charset="0"/>
                <a:cs typeface="Calibri" panose="020F0502020204030204" pitchFamily="34" charset="0"/>
              </a:rPr>
              <a:t>General information and guidance for employees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1E3776"/>
                </a:solidFill>
                <a:latin typeface="Calibri" panose="020F0502020204030204" pitchFamily="34" charset="0"/>
                <a:ea typeface="Calibri" panose="020F0502020204030204" pitchFamily="34" charset="0"/>
                <a:cs typeface="Calibri" panose="020F0502020204030204" pitchFamily="34" charset="0"/>
              </a:rPr>
              <a:t>Include employee benefits and certain policies</a:t>
            </a:r>
            <a:endParaRPr kumimoji="0" lang="en-US" sz="20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A77AAA6B-FD28-46EA-835B-4E825816B592}"/>
              </a:ext>
            </a:extLst>
          </p:cNvPr>
          <p:cNvSpPr txBox="1"/>
          <p:nvPr/>
        </p:nvSpPr>
        <p:spPr>
          <a:xfrm>
            <a:off x="6488047" y="3905997"/>
            <a:ext cx="4258249" cy="224676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Standalone pages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1E3776"/>
                </a:solidFill>
                <a:latin typeface="Calibri" panose="020F0502020204030204" pitchFamily="34" charset="0"/>
                <a:ea typeface="Calibri" panose="020F0502020204030204" pitchFamily="34" charset="0"/>
                <a:cs typeface="Calibri" panose="020F0502020204030204" pitchFamily="34" charset="0"/>
              </a:rPr>
              <a:t>Comprehensive, including all relevant information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Provide the defense of administrative actions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1E3776"/>
                </a:solidFill>
                <a:latin typeface="Calibri" panose="020F0502020204030204" pitchFamily="34" charset="0"/>
                <a:ea typeface="Calibri" panose="020F0502020204030204" pitchFamily="34" charset="0"/>
                <a:cs typeface="Calibri" panose="020F0502020204030204" pitchFamily="34" charset="0"/>
              </a:rPr>
              <a:t>Each policy should have a signature acknowledgement section</a:t>
            </a:r>
            <a:endParaRPr kumimoji="0" lang="en-US" sz="20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 name="Graphic 2" descr="Books with solid fill">
            <a:extLst>
              <a:ext uri="{FF2B5EF4-FFF2-40B4-BE49-F238E27FC236}">
                <a16:creationId xmlns:a16="http://schemas.microsoft.com/office/drawing/2014/main" id="{52C16DFA-3571-491D-9FF8-9A1283B853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37674" y="4340205"/>
            <a:ext cx="914400" cy="914400"/>
          </a:xfrm>
          <a:prstGeom prst="rect">
            <a:avLst/>
          </a:prstGeom>
        </p:spPr>
      </p:pic>
      <p:pic>
        <p:nvPicPr>
          <p:cNvPr id="23" name="Graphic 22" descr="Document with solid fill">
            <a:extLst>
              <a:ext uri="{FF2B5EF4-FFF2-40B4-BE49-F238E27FC236}">
                <a16:creationId xmlns:a16="http://schemas.microsoft.com/office/drawing/2014/main" id="{FB4BC3C0-3BE2-42E7-91DE-F4100BC8699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89325" y="2710437"/>
            <a:ext cx="914400" cy="914400"/>
          </a:xfrm>
          <a:prstGeom prst="rect">
            <a:avLst/>
          </a:prstGeom>
        </p:spPr>
      </p:pic>
      <p:pic>
        <p:nvPicPr>
          <p:cNvPr id="25" name="Picture 24">
            <a:extLst>
              <a:ext uri="{FF2B5EF4-FFF2-40B4-BE49-F238E27FC236}">
                <a16:creationId xmlns:a16="http://schemas.microsoft.com/office/drawing/2014/main" id="{44AE7260-1D13-4107-B74C-903C8829F65E}"/>
              </a:ext>
            </a:extLst>
          </p:cNvPr>
          <p:cNvPicPr>
            <a:picLocks noChangeAspect="1"/>
          </p:cNvPicPr>
          <p:nvPr/>
        </p:nvPicPr>
        <p:blipFill>
          <a:blip r:embed="rId6"/>
          <a:stretch>
            <a:fillRect/>
          </a:stretch>
        </p:blipFill>
        <p:spPr>
          <a:xfrm>
            <a:off x="10817916" y="6424837"/>
            <a:ext cx="1176630" cy="317019"/>
          </a:xfrm>
          <a:prstGeom prst="rect">
            <a:avLst/>
          </a:prstGeom>
        </p:spPr>
      </p:pic>
    </p:spTree>
    <p:extLst>
      <p:ext uri="{BB962C8B-B14F-4D97-AF65-F5344CB8AC3E}">
        <p14:creationId xmlns:p14="http://schemas.microsoft.com/office/powerpoint/2010/main" val="357766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32;p15">
            <a:extLst>
              <a:ext uri="{FF2B5EF4-FFF2-40B4-BE49-F238E27FC236}">
                <a16:creationId xmlns:a16="http://schemas.microsoft.com/office/drawing/2014/main" id="{BE530625-87F4-40AA-8A9C-415FB952BB70}"/>
              </a:ext>
            </a:extLst>
          </p:cNvPr>
          <p:cNvSpPr txBox="1">
            <a:spLocks noGrp="1"/>
          </p:cNvSpPr>
          <p:nvPr>
            <p:ph type="title"/>
          </p:nvPr>
        </p:nvSpPr>
        <p:spPr>
          <a:xfrm>
            <a:off x="1066800" y="251618"/>
            <a:ext cx="10515600" cy="662782"/>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4000" b="1" kern="0" dirty="0">
                <a:solidFill>
                  <a:srgbClr val="1E3776"/>
                </a:solidFill>
                <a:latin typeface="Calibri" panose="020F0502020204030204" pitchFamily="34" charset="0"/>
                <a:ea typeface="Calibri" panose="020F0502020204030204" pitchFamily="34" charset="0"/>
                <a:cs typeface="Calibri" panose="020F0502020204030204" pitchFamily="34" charset="0"/>
                <a:sym typeface="Arial"/>
              </a:rPr>
              <a:t>IMPORTAN</a:t>
            </a:r>
            <a:r>
              <a:rPr lang="en-US" sz="4000" b="1" dirty="0">
                <a:solidFill>
                  <a:srgbClr val="1E3776"/>
                </a:solidFill>
                <a:latin typeface="Calibri" panose="020F0502020204030204" pitchFamily="34" charset="0"/>
                <a:ea typeface="Calibri" panose="020F0502020204030204" pitchFamily="34" charset="0"/>
                <a:cs typeface="Calibri" panose="020F0502020204030204" pitchFamily="34" charset="0"/>
                <a:sym typeface="Arial"/>
              </a:rPr>
              <a:t>CE OF ANNUAL POLICY REVIEWS</a:t>
            </a:r>
            <a:endParaRPr kumimoji="0" sz="1400" b="0" i="0" u="none" strike="noStrike" kern="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5" name="Google Shape;533;p15">
            <a:extLst>
              <a:ext uri="{FF2B5EF4-FFF2-40B4-BE49-F238E27FC236}">
                <a16:creationId xmlns:a16="http://schemas.microsoft.com/office/drawing/2014/main" id="{B953344E-BC21-4103-B304-C0D8B55D5A98}"/>
              </a:ext>
            </a:extLst>
          </p:cNvPr>
          <p:cNvCxnSpPr>
            <a:cxnSpLocks/>
          </p:cNvCxnSpPr>
          <p:nvPr/>
        </p:nvCxnSpPr>
        <p:spPr>
          <a:xfrm>
            <a:off x="1808252" y="914400"/>
            <a:ext cx="9774148" cy="0"/>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6" name="Rectangle 5">
            <a:extLst>
              <a:ext uri="{FF2B5EF4-FFF2-40B4-BE49-F238E27FC236}">
                <a16:creationId xmlns:a16="http://schemas.microsoft.com/office/drawing/2014/main" id="{EE8BCE8E-A665-43AF-BDAF-D4A14F6678DE}"/>
              </a:ext>
            </a:extLst>
          </p:cNvPr>
          <p:cNvSpPr/>
          <p:nvPr/>
        </p:nvSpPr>
        <p:spPr>
          <a:xfrm>
            <a:off x="736314" y="1236616"/>
            <a:ext cx="10719371" cy="1023081"/>
          </a:xfrm>
          <a:prstGeom prst="rect">
            <a:avLst/>
          </a:prstGeom>
          <a:solidFill>
            <a:srgbClr val="1E3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4741094E-57A6-4288-8E8E-7EAAA71DCC27}"/>
              </a:ext>
            </a:extLst>
          </p:cNvPr>
          <p:cNvSpPr txBox="1"/>
          <p:nvPr/>
        </p:nvSpPr>
        <p:spPr>
          <a:xfrm>
            <a:off x="2223090" y="1332658"/>
            <a:ext cx="876560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HR, attorney’s</a:t>
            </a:r>
            <a:r>
              <a:rPr lang="en-US" sz="2400" b="1" dirty="0">
                <a:solidFill>
                  <a:srgbClr val="FFFFFF"/>
                </a:solidFill>
                <a:latin typeface="Calibri" panose="020F0502020204030204" pitchFamily="34" charset="0"/>
                <a:ea typeface="Calibri" panose="020F0502020204030204" pitchFamily="34" charset="0"/>
                <a:cs typeface="Calibri" panose="020F0502020204030204" pitchFamily="34" charset="0"/>
              </a:rPr>
              <a:t>, or appropriate organization leadership should review policies </a:t>
            </a:r>
            <a:r>
              <a:rPr lang="en-US" sz="2400" b="1" dirty="0">
                <a:solidFill>
                  <a:srgbClr val="FBCA59"/>
                </a:solidFill>
                <a:latin typeface="Calibri" panose="020F0502020204030204" pitchFamily="34" charset="0"/>
                <a:ea typeface="Calibri" panose="020F0502020204030204" pitchFamily="34" charset="0"/>
                <a:cs typeface="Calibri" panose="020F0502020204030204" pitchFamily="34" charset="0"/>
              </a:rPr>
              <a:t>at least annually </a:t>
            </a:r>
            <a:r>
              <a:rPr lang="en-US" sz="2400" b="1" dirty="0">
                <a:solidFill>
                  <a:srgbClr val="FFFFFF"/>
                </a:solidFill>
                <a:latin typeface="Calibri" panose="020F0502020204030204" pitchFamily="34" charset="0"/>
                <a:ea typeface="Calibri" panose="020F0502020204030204" pitchFamily="34" charset="0"/>
                <a:cs typeface="Calibri" panose="020F0502020204030204" pitchFamily="34" charset="0"/>
              </a:rPr>
              <a:t>to ensure they are up to date!</a:t>
            </a: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8CBDD6C4-3419-45DF-BDC4-17A09C4F04B5}"/>
              </a:ext>
            </a:extLst>
          </p:cNvPr>
          <p:cNvSpPr/>
          <p:nvPr/>
        </p:nvSpPr>
        <p:spPr>
          <a:xfrm>
            <a:off x="863029" y="2581914"/>
            <a:ext cx="4649488"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9AD00"/>
                </a:solidFill>
                <a:effectLst/>
                <a:uLnTx/>
                <a:uFillTx/>
                <a:latin typeface="Calibri" panose="020F0502020204030204" pitchFamily="34" charset="0"/>
                <a:ea typeface="Calibri" panose="020F0502020204030204" pitchFamily="34" charset="0"/>
                <a:cs typeface="Calibri" panose="020F0502020204030204" pitchFamily="34" charset="0"/>
              </a:rPr>
              <a:t>Supervisors and Managers: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Review all policies annually, and those that directly affect your office more often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dirty="0">
                <a:solidFill>
                  <a:srgbClr val="1E3776"/>
                </a:solidFill>
                <a:latin typeface="Calibri" panose="020F0502020204030204" pitchFamily="34" charset="0"/>
                <a:ea typeface="Calibri" panose="020F0502020204030204" pitchFamily="34" charset="0"/>
                <a:cs typeface="Calibri" panose="020F0502020204030204" pitchFamily="34" charset="0"/>
              </a:rPr>
              <a:t>Hold an annual policy review for all employees</a:t>
            </a:r>
            <a:endParaRPr kumimoji="0" lang="en-US" sz="28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12" name="Straight Connector 11">
            <a:extLst>
              <a:ext uri="{FF2B5EF4-FFF2-40B4-BE49-F238E27FC236}">
                <a16:creationId xmlns:a16="http://schemas.microsoft.com/office/drawing/2014/main" id="{2FAB1A81-4222-408E-8E45-231BAFA50B36}"/>
              </a:ext>
            </a:extLst>
          </p:cNvPr>
          <p:cNvCxnSpPr/>
          <p:nvPr/>
        </p:nvCxnSpPr>
        <p:spPr>
          <a:xfrm>
            <a:off x="5806541" y="2472915"/>
            <a:ext cx="0" cy="3431177"/>
          </a:xfrm>
          <a:prstGeom prst="line">
            <a:avLst/>
          </a:prstGeom>
          <a:ln w="38100">
            <a:solidFill>
              <a:srgbClr val="1E3776"/>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653FF4B-1213-4D61-90C7-1B156C147B15}"/>
              </a:ext>
            </a:extLst>
          </p:cNvPr>
          <p:cNvSpPr/>
          <p:nvPr/>
        </p:nvSpPr>
        <p:spPr>
          <a:xfrm>
            <a:off x="6225664" y="2581914"/>
            <a:ext cx="5529044"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F9AD00"/>
                </a:solidFill>
                <a:latin typeface="Calibri" panose="020F0502020204030204" pitchFamily="34" charset="0"/>
                <a:ea typeface="Calibri" panose="020F0502020204030204" pitchFamily="34" charset="0"/>
                <a:cs typeface="Calibri" panose="020F0502020204030204" pitchFamily="34" charset="0"/>
              </a:rPr>
              <a:t>Employees:</a:t>
            </a:r>
            <a:endParaRPr kumimoji="0" lang="en-US" sz="2800" b="1" i="0" u="none" strike="noStrike" kern="1200" cap="none" spc="0" normalizeH="0" baseline="0" noProof="0" dirty="0">
              <a:ln>
                <a:noFill/>
              </a:ln>
              <a:solidFill>
                <a:srgbClr val="F9AD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dirty="0">
                <a:solidFill>
                  <a:srgbClr val="1E3776"/>
                </a:solidFill>
                <a:latin typeface="Calibri" panose="020F0502020204030204" pitchFamily="34" charset="0"/>
                <a:ea typeface="Calibri" panose="020F0502020204030204" pitchFamily="34" charset="0"/>
                <a:cs typeface="Calibri" panose="020F0502020204030204" pitchFamily="34" charset="0"/>
              </a:rPr>
              <a:t>A</a:t>
            </a:r>
            <a:r>
              <a:rPr kumimoji="0" lang="en-US" sz="2800" b="1" i="0" u="none" strike="noStrike" kern="1200" cap="none" spc="0" normalizeH="0" baseline="0" noProof="0" dirty="0" err="1">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ttend</a:t>
            </a:r>
            <a:r>
              <a:rPr kumimoji="0" lang="en-US" sz="28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 the annual policy review for all organization policies, </a:t>
            </a:r>
            <a:r>
              <a:rPr kumimoji="0" lang="en-US" sz="2800" b="1" i="0" u="sng"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make this mandatory</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dirty="0">
                <a:solidFill>
                  <a:srgbClr val="1E3776"/>
                </a:solidFill>
                <a:latin typeface="Calibri" panose="020F0502020204030204" pitchFamily="34" charset="0"/>
                <a:ea typeface="Calibri" panose="020F0502020204030204" pitchFamily="34" charset="0"/>
                <a:cs typeface="Calibri" panose="020F0502020204030204" pitchFamily="34" charset="0"/>
              </a:rPr>
              <a:t>Should receive training or updates on any new policies or policy changes</a:t>
            </a:r>
            <a:endParaRPr kumimoji="0" lang="en-US" sz="28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5CE4A42D-D711-42B1-8206-71DE9208E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5000" y="6303180"/>
            <a:ext cx="1179708" cy="315572"/>
          </a:xfrm>
          <a:prstGeom prst="rect">
            <a:avLst/>
          </a:prstGeom>
        </p:spPr>
      </p:pic>
      <p:pic>
        <p:nvPicPr>
          <p:cNvPr id="3" name="Graphic 2" descr="Checklist with solid fill">
            <a:extLst>
              <a:ext uri="{FF2B5EF4-FFF2-40B4-BE49-F238E27FC236}">
                <a16:creationId xmlns:a16="http://schemas.microsoft.com/office/drawing/2014/main" id="{FA128759-30B2-475F-AB6C-0C5C844BAD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800" y="1290956"/>
            <a:ext cx="914400" cy="914400"/>
          </a:xfrm>
          <a:prstGeom prst="rect">
            <a:avLst/>
          </a:prstGeom>
        </p:spPr>
      </p:pic>
    </p:spTree>
    <p:extLst>
      <p:ext uri="{BB962C8B-B14F-4D97-AF65-F5344CB8AC3E}">
        <p14:creationId xmlns:p14="http://schemas.microsoft.com/office/powerpoint/2010/main" val="3910429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62D59B-AB4F-431F-BC39-A98F7D89C909}"/>
              </a:ext>
            </a:extLst>
          </p:cNvPr>
          <p:cNvSpPr/>
          <p:nvPr/>
        </p:nvSpPr>
        <p:spPr>
          <a:xfrm>
            <a:off x="7467600" y="-156754"/>
            <a:ext cx="5216434" cy="7167154"/>
          </a:xfrm>
          <a:prstGeom prst="rect">
            <a:avLst/>
          </a:prstGeom>
          <a:solidFill>
            <a:schemeClr val="bg1">
              <a:lumMod val="65000"/>
            </a:schemeClr>
          </a:solidFill>
          <a:ln w="57150">
            <a:solidFill>
              <a:srgbClr val="1E3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Google Shape;532;p15">
            <a:extLst>
              <a:ext uri="{FF2B5EF4-FFF2-40B4-BE49-F238E27FC236}">
                <a16:creationId xmlns:a16="http://schemas.microsoft.com/office/drawing/2014/main" id="{F2962868-CA7F-4E43-959E-E3694896B561}"/>
              </a:ext>
            </a:extLst>
          </p:cNvPr>
          <p:cNvSpPr txBox="1">
            <a:spLocks/>
          </p:cNvSpPr>
          <p:nvPr/>
        </p:nvSpPr>
        <p:spPr>
          <a:xfrm>
            <a:off x="7930953" y="1961385"/>
            <a:ext cx="4437427" cy="255498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rgbClr val="000000"/>
              </a:buClr>
              <a:buSzTx/>
              <a:buFont typeface="Arial"/>
              <a:buNone/>
              <a:defRPr/>
            </a:pPr>
            <a:r>
              <a:rPr lang="en-US" sz="4000" b="1" kern="0" dirty="0">
                <a:solidFill>
                  <a:srgbClr val="1E3776"/>
                </a:solidFill>
                <a:latin typeface="Arial"/>
                <a:cs typeface="Arial"/>
                <a:sym typeface="Arial"/>
              </a:rPr>
              <a:t>CORE LEGAL AND COMPLIANCE POLICIES</a:t>
            </a:r>
            <a:endParaRPr lang="en-US" sz="1400" kern="0" dirty="0">
              <a:solidFill>
                <a:srgbClr val="1E3776"/>
              </a:solidFill>
              <a:latin typeface="Arial"/>
              <a:cs typeface="Arial"/>
              <a:sym typeface="Arial"/>
            </a:endParaRPr>
          </a:p>
        </p:txBody>
      </p:sp>
      <p:sp>
        <p:nvSpPr>
          <p:cNvPr id="8" name="Rectangle 7">
            <a:extLst>
              <a:ext uri="{FF2B5EF4-FFF2-40B4-BE49-F238E27FC236}">
                <a16:creationId xmlns:a16="http://schemas.microsoft.com/office/drawing/2014/main" id="{4D508E5F-2E96-4EE1-A917-3FAE6C573E17}"/>
              </a:ext>
            </a:extLst>
          </p:cNvPr>
          <p:cNvSpPr/>
          <p:nvPr/>
        </p:nvSpPr>
        <p:spPr>
          <a:xfrm>
            <a:off x="2276856" y="1098509"/>
            <a:ext cx="4671135" cy="1569660"/>
          </a:xfrm>
          <a:prstGeom prst="rect">
            <a:avLst/>
          </a:prstGeom>
        </p:spPr>
        <p:txBody>
          <a:bodyPr wrap="square">
            <a:spAutoFit/>
          </a:bodyPr>
          <a:lstStyle/>
          <a:p>
            <a:pPr lvl="0"/>
            <a:endPar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endParaRPr>
          </a:p>
          <a:p>
            <a:pPr lvl="0"/>
            <a:endParaRPr lang="en-US" sz="3200" dirty="0"/>
          </a:p>
          <a:p>
            <a:pPr lvl="0"/>
            <a:r>
              <a:rPr lang="en-US" sz="3200" dirty="0"/>
              <a:t> </a:t>
            </a:r>
          </a:p>
        </p:txBody>
      </p:sp>
      <p:cxnSp>
        <p:nvCxnSpPr>
          <p:cNvPr id="3" name="Straight Connector 2">
            <a:extLst>
              <a:ext uri="{FF2B5EF4-FFF2-40B4-BE49-F238E27FC236}">
                <a16:creationId xmlns:a16="http://schemas.microsoft.com/office/drawing/2014/main" id="{2B86D1FF-0B1F-43DF-83C5-BEC67128E834}"/>
              </a:ext>
            </a:extLst>
          </p:cNvPr>
          <p:cNvCxnSpPr/>
          <p:nvPr/>
        </p:nvCxnSpPr>
        <p:spPr>
          <a:xfrm>
            <a:off x="566928" y="683981"/>
            <a:ext cx="6492240" cy="0"/>
          </a:xfrm>
          <a:prstGeom prst="line">
            <a:avLst/>
          </a:prstGeom>
          <a:ln w="38100">
            <a:solidFill>
              <a:srgbClr val="2F7DBC"/>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2E2BAB6-2AB1-4B10-8094-979A81FA39B2}"/>
              </a:ext>
            </a:extLst>
          </p:cNvPr>
          <p:cNvCxnSpPr/>
          <p:nvPr/>
        </p:nvCxnSpPr>
        <p:spPr>
          <a:xfrm>
            <a:off x="566928" y="6460966"/>
            <a:ext cx="6492240" cy="0"/>
          </a:xfrm>
          <a:prstGeom prst="line">
            <a:avLst/>
          </a:prstGeom>
          <a:ln w="38100">
            <a:solidFill>
              <a:srgbClr val="2F7DBC"/>
            </a:solidFill>
          </a:ln>
        </p:spPr>
        <p:style>
          <a:lnRef idx="1">
            <a:schemeClr val="accent1"/>
          </a:lnRef>
          <a:fillRef idx="0">
            <a:schemeClr val="accent1"/>
          </a:fillRef>
          <a:effectRef idx="0">
            <a:schemeClr val="accent1"/>
          </a:effectRef>
          <a:fontRef idx="minor">
            <a:schemeClr val="tx1"/>
          </a:fontRef>
        </p:style>
      </p:cxnSp>
      <p:pic>
        <p:nvPicPr>
          <p:cNvPr id="13" name="Graphic 12" descr="Document">
            <a:extLst>
              <a:ext uri="{FF2B5EF4-FFF2-40B4-BE49-F238E27FC236}">
                <a16:creationId xmlns:a16="http://schemas.microsoft.com/office/drawing/2014/main" id="{1A1E9EB0-F883-48A2-92B1-AF6B7BB200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4910" y="4596125"/>
            <a:ext cx="1153963" cy="1153963"/>
          </a:xfrm>
          <a:prstGeom prst="rect">
            <a:avLst/>
          </a:prstGeom>
        </p:spPr>
      </p:pic>
      <p:pic>
        <p:nvPicPr>
          <p:cNvPr id="16" name="Picture 15">
            <a:extLst>
              <a:ext uri="{FF2B5EF4-FFF2-40B4-BE49-F238E27FC236}">
                <a16:creationId xmlns:a16="http://schemas.microsoft.com/office/drawing/2014/main" id="{1936AF84-9271-4065-AE12-0935EA0908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5000" y="6303180"/>
            <a:ext cx="1179708" cy="315572"/>
          </a:xfrm>
          <a:prstGeom prst="rect">
            <a:avLst/>
          </a:prstGeom>
        </p:spPr>
      </p:pic>
      <p:sp>
        <p:nvSpPr>
          <p:cNvPr id="6" name="TextBox 5">
            <a:extLst>
              <a:ext uri="{FF2B5EF4-FFF2-40B4-BE49-F238E27FC236}">
                <a16:creationId xmlns:a16="http://schemas.microsoft.com/office/drawing/2014/main" id="{CF23F65B-F847-416D-8D5C-AA8C26A96379}"/>
              </a:ext>
            </a:extLst>
          </p:cNvPr>
          <p:cNvSpPr txBox="1"/>
          <p:nvPr/>
        </p:nvSpPr>
        <p:spPr>
          <a:xfrm>
            <a:off x="2109227" y="894818"/>
            <a:ext cx="4671135" cy="5355312"/>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Equal Employment Opportunity (EEO) and Anti-Discrimination/ADA:</a:t>
            </a:r>
            <a:r>
              <a:rPr kumimoji="0" lang="en-US" altLang="en-US" sz="1800" b="0" i="0" u="none" strike="noStrike" cap="none" normalizeH="0" baseline="0" dirty="0">
                <a:ln>
                  <a:noFill/>
                </a:ln>
                <a:solidFill>
                  <a:srgbClr val="1E3776"/>
                </a:solidFill>
                <a:effectLst/>
                <a:latin typeface="Google Sans"/>
              </a:rPr>
              <a:t> </a:t>
            </a:r>
            <a:r>
              <a:rPr lang="en-US" dirty="0">
                <a:solidFill>
                  <a:srgbClr val="1E3776"/>
                </a:solidFill>
              </a:rPr>
              <a:t>Prohibits discrimination based on protected characteristics under federal and state laws.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rgbClr val="1E3776"/>
              </a:solidFill>
              <a:effectLst/>
              <a:latin typeface="Google San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Anti-Harassment and Complaint Procedures:</a:t>
            </a:r>
            <a:r>
              <a:rPr kumimoji="0" lang="en-US" altLang="en-US" sz="1800" b="0" i="0" u="none" strike="noStrike" cap="none" normalizeH="0" baseline="0" dirty="0">
                <a:ln>
                  <a:noFill/>
                </a:ln>
                <a:solidFill>
                  <a:srgbClr val="1E3776"/>
                </a:solidFill>
                <a:effectLst/>
                <a:latin typeface="Google Sans"/>
              </a:rPr>
              <a:t> Provides a </a:t>
            </a:r>
            <a:r>
              <a:rPr lang="en-US" dirty="0">
                <a:solidFill>
                  <a:srgbClr val="1E3776"/>
                </a:solidFill>
              </a:rPr>
              <a:t>clear statement of prohibited conduct, multiple reporting channels, and strict protections against retaliation.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rgbClr val="1E3776"/>
              </a:solidFill>
              <a:effectLst/>
              <a:latin typeface="Google San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Family and Medical Leave Act (FMLA):</a:t>
            </a:r>
            <a:r>
              <a:rPr kumimoji="0" lang="en-US" altLang="en-US" sz="1800" b="0" i="0" u="none" strike="noStrike" cap="none" normalizeH="0" baseline="0" dirty="0">
                <a:ln>
                  <a:noFill/>
                </a:ln>
                <a:solidFill>
                  <a:srgbClr val="1E3776"/>
                </a:solidFill>
                <a:effectLst/>
                <a:latin typeface="Google Sans"/>
              </a:rPr>
              <a:t> Clarifies which employees are eligible for job-protected leave for family and medical reasons.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rgbClr val="1E3776"/>
              </a:solidFill>
              <a:effectLst/>
              <a:latin typeface="Google San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b="1" u="none" strike="noStrike" dirty="0">
                <a:solidFill>
                  <a:srgbClr val="1E3776"/>
                </a:solidFill>
                <a:effectLst/>
                <a:latin typeface="Google Sans"/>
              </a:rPr>
              <a:t>At-Will Employment</a:t>
            </a:r>
            <a:r>
              <a:rPr lang="en-US" dirty="0">
                <a:solidFill>
                  <a:srgbClr val="1E3776"/>
                </a:solidFill>
              </a:rPr>
              <a:t>: Clarifies that either the employer or employee can end the relationship at any time for any lawful reason.</a:t>
            </a:r>
            <a:endParaRPr kumimoji="0" lang="en-US" altLang="en-US" sz="1800" b="0" i="0" u="none" strike="noStrike" cap="none" normalizeH="0" baseline="0" dirty="0">
              <a:ln>
                <a:noFill/>
              </a:ln>
              <a:solidFill>
                <a:srgbClr val="1E3776"/>
              </a:solidFill>
              <a:effectLst/>
              <a:latin typeface="Google Sans"/>
            </a:endParaRPr>
          </a:p>
        </p:txBody>
      </p:sp>
      <p:pic>
        <p:nvPicPr>
          <p:cNvPr id="12" name="Graphic 11" descr="Books on shelf with solid fill">
            <a:extLst>
              <a:ext uri="{FF2B5EF4-FFF2-40B4-BE49-F238E27FC236}">
                <a16:creationId xmlns:a16="http://schemas.microsoft.com/office/drawing/2014/main" id="{3851EE9C-4236-482E-BD0A-5A1609D5B0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3672" y="1205764"/>
            <a:ext cx="914400" cy="914400"/>
          </a:xfrm>
          <a:prstGeom prst="rect">
            <a:avLst/>
          </a:prstGeom>
        </p:spPr>
      </p:pic>
      <p:pic>
        <p:nvPicPr>
          <p:cNvPr id="17" name="Graphic 16" descr="Children with solid fill">
            <a:extLst>
              <a:ext uri="{FF2B5EF4-FFF2-40B4-BE49-F238E27FC236}">
                <a16:creationId xmlns:a16="http://schemas.microsoft.com/office/drawing/2014/main" id="{167755FE-27C3-44CA-BEF7-701E61E2D41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4692" y="2781677"/>
            <a:ext cx="914400" cy="914400"/>
          </a:xfrm>
          <a:prstGeom prst="rect">
            <a:avLst/>
          </a:prstGeom>
        </p:spPr>
      </p:pic>
    </p:spTree>
    <p:extLst>
      <p:ext uri="{BB962C8B-B14F-4D97-AF65-F5344CB8AC3E}">
        <p14:creationId xmlns:p14="http://schemas.microsoft.com/office/powerpoint/2010/main" val="282290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62D59B-AB4F-431F-BC39-A98F7D89C909}"/>
              </a:ext>
            </a:extLst>
          </p:cNvPr>
          <p:cNvSpPr/>
          <p:nvPr/>
        </p:nvSpPr>
        <p:spPr>
          <a:xfrm>
            <a:off x="2473" y="-154577"/>
            <a:ext cx="5216434" cy="7167154"/>
          </a:xfrm>
          <a:prstGeom prst="rect">
            <a:avLst/>
          </a:prstGeom>
          <a:solidFill>
            <a:schemeClr val="bg1">
              <a:lumMod val="65000"/>
            </a:schemeClr>
          </a:solidFill>
          <a:ln w="57150">
            <a:solidFill>
              <a:srgbClr val="1E3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Google Shape;532;p15">
            <a:extLst>
              <a:ext uri="{FF2B5EF4-FFF2-40B4-BE49-F238E27FC236}">
                <a16:creationId xmlns:a16="http://schemas.microsoft.com/office/drawing/2014/main" id="{F2962868-CA7F-4E43-959E-E3694896B561}"/>
              </a:ext>
            </a:extLst>
          </p:cNvPr>
          <p:cNvSpPr txBox="1">
            <a:spLocks/>
          </p:cNvSpPr>
          <p:nvPr/>
        </p:nvSpPr>
        <p:spPr>
          <a:xfrm>
            <a:off x="354442" y="2328935"/>
            <a:ext cx="4711256" cy="220013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rgbClr val="000000"/>
              </a:buClr>
              <a:buSzTx/>
              <a:buFont typeface="Arial"/>
              <a:buNone/>
              <a:defRPr/>
            </a:pPr>
            <a:r>
              <a:rPr lang="en-US" sz="4000" b="1" kern="0" dirty="0">
                <a:solidFill>
                  <a:srgbClr val="1E3776"/>
                </a:solidFill>
                <a:latin typeface="Arial"/>
                <a:cs typeface="Arial"/>
                <a:sym typeface="Arial"/>
              </a:rPr>
              <a:t>ETHICS AND ACCOUNTABILITY POLICIES</a:t>
            </a:r>
            <a:endParaRPr lang="en-US" sz="1400" kern="0" dirty="0">
              <a:solidFill>
                <a:srgbClr val="1E3776"/>
              </a:solidFill>
              <a:latin typeface="Arial"/>
              <a:cs typeface="Arial"/>
              <a:sym typeface="Arial"/>
            </a:endParaRPr>
          </a:p>
        </p:txBody>
      </p:sp>
      <p:sp>
        <p:nvSpPr>
          <p:cNvPr id="8" name="Rectangle 7">
            <a:extLst>
              <a:ext uri="{FF2B5EF4-FFF2-40B4-BE49-F238E27FC236}">
                <a16:creationId xmlns:a16="http://schemas.microsoft.com/office/drawing/2014/main" id="{4D508E5F-2E96-4EE1-A917-3FAE6C573E17}"/>
              </a:ext>
            </a:extLst>
          </p:cNvPr>
          <p:cNvSpPr/>
          <p:nvPr/>
        </p:nvSpPr>
        <p:spPr>
          <a:xfrm>
            <a:off x="2276856" y="1098509"/>
            <a:ext cx="4671135" cy="1569660"/>
          </a:xfrm>
          <a:prstGeom prst="rect">
            <a:avLst/>
          </a:prstGeom>
        </p:spPr>
        <p:txBody>
          <a:bodyPr wrap="square">
            <a:spAutoFit/>
          </a:bodyPr>
          <a:lstStyle/>
          <a:p>
            <a:pPr lvl="0"/>
            <a:endPar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endParaRPr>
          </a:p>
          <a:p>
            <a:pPr lvl="0"/>
            <a:endParaRPr lang="en-US" sz="3200" dirty="0"/>
          </a:p>
          <a:p>
            <a:pPr lvl="0"/>
            <a:r>
              <a:rPr lang="en-US" sz="3200" dirty="0"/>
              <a:t> </a:t>
            </a:r>
          </a:p>
        </p:txBody>
      </p:sp>
      <p:cxnSp>
        <p:nvCxnSpPr>
          <p:cNvPr id="3" name="Straight Connector 2">
            <a:extLst>
              <a:ext uri="{FF2B5EF4-FFF2-40B4-BE49-F238E27FC236}">
                <a16:creationId xmlns:a16="http://schemas.microsoft.com/office/drawing/2014/main" id="{2B86D1FF-0B1F-43DF-83C5-BEC67128E834}"/>
              </a:ext>
            </a:extLst>
          </p:cNvPr>
          <p:cNvCxnSpPr/>
          <p:nvPr/>
        </p:nvCxnSpPr>
        <p:spPr>
          <a:xfrm>
            <a:off x="5516433" y="638396"/>
            <a:ext cx="6492240" cy="0"/>
          </a:xfrm>
          <a:prstGeom prst="line">
            <a:avLst/>
          </a:prstGeom>
          <a:ln w="38100">
            <a:solidFill>
              <a:srgbClr val="2F7DBC"/>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2E2BAB6-2AB1-4B10-8094-979A81FA39B2}"/>
              </a:ext>
            </a:extLst>
          </p:cNvPr>
          <p:cNvCxnSpPr/>
          <p:nvPr/>
        </p:nvCxnSpPr>
        <p:spPr>
          <a:xfrm>
            <a:off x="5516433" y="6211684"/>
            <a:ext cx="6492240" cy="0"/>
          </a:xfrm>
          <a:prstGeom prst="line">
            <a:avLst/>
          </a:prstGeom>
          <a:ln w="38100">
            <a:solidFill>
              <a:srgbClr val="2F7DBC"/>
            </a:solidFill>
          </a:ln>
        </p:spPr>
        <p:style>
          <a:lnRef idx="1">
            <a:schemeClr val="accent1"/>
          </a:lnRef>
          <a:fillRef idx="0">
            <a:schemeClr val="accent1"/>
          </a:fillRef>
          <a:effectRef idx="0">
            <a:schemeClr val="accent1"/>
          </a:effectRef>
          <a:fontRef idx="minor">
            <a:schemeClr val="tx1"/>
          </a:fontRef>
        </p:style>
      </p:cxnSp>
      <p:pic>
        <p:nvPicPr>
          <p:cNvPr id="13" name="Graphic 12" descr="Document">
            <a:extLst>
              <a:ext uri="{FF2B5EF4-FFF2-40B4-BE49-F238E27FC236}">
                <a16:creationId xmlns:a16="http://schemas.microsoft.com/office/drawing/2014/main" id="{1A1E9EB0-F883-48A2-92B1-AF6B7BB200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4028" y="4538405"/>
            <a:ext cx="1153963" cy="1153963"/>
          </a:xfrm>
          <a:prstGeom prst="rect">
            <a:avLst/>
          </a:prstGeom>
        </p:spPr>
      </p:pic>
      <p:pic>
        <p:nvPicPr>
          <p:cNvPr id="16" name="Picture 15">
            <a:extLst>
              <a:ext uri="{FF2B5EF4-FFF2-40B4-BE49-F238E27FC236}">
                <a16:creationId xmlns:a16="http://schemas.microsoft.com/office/drawing/2014/main" id="{1936AF84-9271-4065-AE12-0935EA0908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5000" y="6303180"/>
            <a:ext cx="1179708" cy="315572"/>
          </a:xfrm>
          <a:prstGeom prst="rect">
            <a:avLst/>
          </a:prstGeom>
        </p:spPr>
      </p:pic>
      <p:sp>
        <p:nvSpPr>
          <p:cNvPr id="6" name="TextBox 5">
            <a:extLst>
              <a:ext uri="{FF2B5EF4-FFF2-40B4-BE49-F238E27FC236}">
                <a16:creationId xmlns:a16="http://schemas.microsoft.com/office/drawing/2014/main" id="{CF23F65B-F847-416D-8D5C-AA8C26A96379}"/>
              </a:ext>
            </a:extLst>
          </p:cNvPr>
          <p:cNvSpPr txBox="1"/>
          <p:nvPr/>
        </p:nvSpPr>
        <p:spPr>
          <a:xfrm>
            <a:off x="6973094" y="610989"/>
            <a:ext cx="4503506" cy="550920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Code of Ethics and Conflict of Interest:</a:t>
            </a:r>
            <a:r>
              <a:rPr kumimoji="0" lang="en-US" altLang="en-US" sz="1800" b="0" i="0" u="none" strike="noStrike" cap="none" normalizeH="0" baseline="0" dirty="0">
                <a:ln>
                  <a:noFill/>
                </a:ln>
                <a:solidFill>
                  <a:srgbClr val="1E3776"/>
                </a:solidFill>
                <a:effectLst/>
                <a:latin typeface="Google Sans"/>
              </a:rPr>
              <a:t> Sets standards for public integrity, stopping employees from using public office for private gain or engaging in outside employment that conflicts with municipal duties.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rgbClr val="1E3776"/>
              </a:solidFill>
              <a:effectLst/>
              <a:latin typeface="Google San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Nepotism and Fraternization:</a:t>
            </a:r>
            <a:r>
              <a:rPr kumimoji="0" lang="en-US" altLang="en-US" sz="1800" b="0" i="0" u="none" strike="noStrike" cap="none" normalizeH="0" baseline="0" dirty="0">
                <a:ln>
                  <a:noFill/>
                </a:ln>
                <a:solidFill>
                  <a:srgbClr val="1E3776"/>
                </a:solidFill>
                <a:effectLst/>
                <a:latin typeface="Google Sans"/>
              </a:rPr>
              <a:t> Regulates the hiring, supervision, or romantic involvement of family members and close relations within the same department to ensure fair operations.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rgbClr val="1E3776"/>
              </a:solidFill>
              <a:effectLst/>
              <a:latin typeface="Google San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Anti-Fraud and Whistleblower Protection:</a:t>
            </a:r>
            <a:r>
              <a:rPr kumimoji="0" lang="en-US" altLang="en-US" sz="1800" b="0" i="0" u="none" strike="noStrike" cap="none" normalizeH="0" baseline="0" dirty="0">
                <a:ln>
                  <a:noFill/>
                </a:ln>
                <a:solidFill>
                  <a:srgbClr val="1E3776"/>
                </a:solidFill>
                <a:effectLst/>
                <a:latin typeface="Google Sans"/>
              </a:rPr>
              <a:t> Encourages staff to report illegal or unethical financial behavior safely without fear of retaliation.</a:t>
            </a:r>
          </a:p>
          <a:p>
            <a:endParaRPr lang="en-US" dirty="0"/>
          </a:p>
        </p:txBody>
      </p:sp>
      <p:pic>
        <p:nvPicPr>
          <p:cNvPr id="2" name="Picture 1">
            <a:extLst>
              <a:ext uri="{FF2B5EF4-FFF2-40B4-BE49-F238E27FC236}">
                <a16:creationId xmlns:a16="http://schemas.microsoft.com/office/drawing/2014/main" id="{ECC68C44-8BF3-4684-A90C-8747D7688DA6}"/>
              </a:ext>
            </a:extLst>
          </p:cNvPr>
          <p:cNvPicPr>
            <a:picLocks noChangeAspect="1"/>
          </p:cNvPicPr>
          <p:nvPr/>
        </p:nvPicPr>
        <p:blipFill>
          <a:blip r:embed="rId5"/>
          <a:stretch>
            <a:fillRect/>
          </a:stretch>
        </p:blipFill>
        <p:spPr>
          <a:xfrm>
            <a:off x="5797435" y="1254386"/>
            <a:ext cx="914479" cy="914479"/>
          </a:xfrm>
          <a:prstGeom prst="rect">
            <a:avLst/>
          </a:prstGeom>
        </p:spPr>
      </p:pic>
      <p:pic>
        <p:nvPicPr>
          <p:cNvPr id="7" name="Picture 6">
            <a:extLst>
              <a:ext uri="{FF2B5EF4-FFF2-40B4-BE49-F238E27FC236}">
                <a16:creationId xmlns:a16="http://schemas.microsoft.com/office/drawing/2014/main" id="{CF2B6BBB-A0E5-4C5C-A879-B7A47F4B1290}"/>
              </a:ext>
            </a:extLst>
          </p:cNvPr>
          <p:cNvPicPr>
            <a:picLocks noChangeAspect="1"/>
          </p:cNvPicPr>
          <p:nvPr/>
        </p:nvPicPr>
        <p:blipFill>
          <a:blip r:embed="rId6"/>
          <a:stretch>
            <a:fillRect/>
          </a:stretch>
        </p:blipFill>
        <p:spPr>
          <a:xfrm>
            <a:off x="5797435" y="2999845"/>
            <a:ext cx="914479" cy="914479"/>
          </a:xfrm>
          <a:prstGeom prst="rect">
            <a:avLst/>
          </a:prstGeom>
        </p:spPr>
      </p:pic>
    </p:spTree>
    <p:extLst>
      <p:ext uri="{BB962C8B-B14F-4D97-AF65-F5344CB8AC3E}">
        <p14:creationId xmlns:p14="http://schemas.microsoft.com/office/powerpoint/2010/main" val="45545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62D59B-AB4F-431F-BC39-A98F7D89C909}"/>
              </a:ext>
            </a:extLst>
          </p:cNvPr>
          <p:cNvSpPr/>
          <p:nvPr/>
        </p:nvSpPr>
        <p:spPr>
          <a:xfrm>
            <a:off x="7467600" y="-156754"/>
            <a:ext cx="5216434" cy="7167154"/>
          </a:xfrm>
          <a:prstGeom prst="rect">
            <a:avLst/>
          </a:prstGeom>
          <a:solidFill>
            <a:schemeClr val="bg1">
              <a:lumMod val="65000"/>
            </a:schemeClr>
          </a:solidFill>
          <a:ln w="57150">
            <a:solidFill>
              <a:srgbClr val="1E3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Google Shape;532;p15">
            <a:extLst>
              <a:ext uri="{FF2B5EF4-FFF2-40B4-BE49-F238E27FC236}">
                <a16:creationId xmlns:a16="http://schemas.microsoft.com/office/drawing/2014/main" id="{F2962868-CA7F-4E43-959E-E3694896B561}"/>
              </a:ext>
            </a:extLst>
          </p:cNvPr>
          <p:cNvSpPr txBox="1">
            <a:spLocks/>
          </p:cNvSpPr>
          <p:nvPr/>
        </p:nvSpPr>
        <p:spPr>
          <a:xfrm>
            <a:off x="7863841" y="1742696"/>
            <a:ext cx="4437427" cy="312260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rgbClr val="000000"/>
              </a:buClr>
              <a:buSzTx/>
              <a:buFont typeface="Arial"/>
              <a:buNone/>
              <a:defRPr/>
            </a:pPr>
            <a:r>
              <a:rPr lang="en-US" sz="4000" b="1" kern="0" dirty="0">
                <a:solidFill>
                  <a:srgbClr val="1E3776"/>
                </a:solidFill>
                <a:latin typeface="Arial"/>
                <a:cs typeface="Arial"/>
                <a:sym typeface="Arial"/>
              </a:rPr>
              <a:t>OPERATIONAL AND WORKPLACE CONDUCT POLICIES</a:t>
            </a:r>
            <a:endParaRPr lang="en-US" sz="1400" kern="0" dirty="0">
              <a:solidFill>
                <a:srgbClr val="1E3776"/>
              </a:solidFill>
              <a:latin typeface="Arial"/>
              <a:cs typeface="Arial"/>
              <a:sym typeface="Arial"/>
            </a:endParaRPr>
          </a:p>
        </p:txBody>
      </p:sp>
      <p:sp>
        <p:nvSpPr>
          <p:cNvPr id="8" name="Rectangle 7">
            <a:extLst>
              <a:ext uri="{FF2B5EF4-FFF2-40B4-BE49-F238E27FC236}">
                <a16:creationId xmlns:a16="http://schemas.microsoft.com/office/drawing/2014/main" id="{4D508E5F-2E96-4EE1-A917-3FAE6C573E17}"/>
              </a:ext>
            </a:extLst>
          </p:cNvPr>
          <p:cNvSpPr/>
          <p:nvPr/>
        </p:nvSpPr>
        <p:spPr>
          <a:xfrm>
            <a:off x="2276856" y="1098509"/>
            <a:ext cx="4671135" cy="1569660"/>
          </a:xfrm>
          <a:prstGeom prst="rect">
            <a:avLst/>
          </a:prstGeom>
        </p:spPr>
        <p:txBody>
          <a:bodyPr wrap="square">
            <a:spAutoFit/>
          </a:bodyPr>
          <a:lstStyle/>
          <a:p>
            <a:pPr lvl="0"/>
            <a:endPar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endParaRPr>
          </a:p>
          <a:p>
            <a:pPr lvl="0"/>
            <a:endParaRPr lang="en-US" sz="3200" dirty="0"/>
          </a:p>
          <a:p>
            <a:pPr lvl="0"/>
            <a:r>
              <a:rPr lang="en-US" sz="3200" dirty="0"/>
              <a:t> </a:t>
            </a:r>
          </a:p>
        </p:txBody>
      </p:sp>
      <p:cxnSp>
        <p:nvCxnSpPr>
          <p:cNvPr id="3" name="Straight Connector 2">
            <a:extLst>
              <a:ext uri="{FF2B5EF4-FFF2-40B4-BE49-F238E27FC236}">
                <a16:creationId xmlns:a16="http://schemas.microsoft.com/office/drawing/2014/main" id="{2B86D1FF-0B1F-43DF-83C5-BEC67128E834}"/>
              </a:ext>
            </a:extLst>
          </p:cNvPr>
          <p:cNvCxnSpPr/>
          <p:nvPr/>
        </p:nvCxnSpPr>
        <p:spPr>
          <a:xfrm>
            <a:off x="566928" y="595750"/>
            <a:ext cx="6492240" cy="0"/>
          </a:xfrm>
          <a:prstGeom prst="line">
            <a:avLst/>
          </a:prstGeom>
          <a:ln w="38100">
            <a:solidFill>
              <a:srgbClr val="2F7DBC"/>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2E2BAB6-2AB1-4B10-8094-979A81FA39B2}"/>
              </a:ext>
            </a:extLst>
          </p:cNvPr>
          <p:cNvCxnSpPr/>
          <p:nvPr/>
        </p:nvCxnSpPr>
        <p:spPr>
          <a:xfrm>
            <a:off x="566928" y="6384222"/>
            <a:ext cx="6492240" cy="0"/>
          </a:xfrm>
          <a:prstGeom prst="line">
            <a:avLst/>
          </a:prstGeom>
          <a:ln w="38100">
            <a:solidFill>
              <a:srgbClr val="2F7DBC"/>
            </a:solidFill>
          </a:ln>
        </p:spPr>
        <p:style>
          <a:lnRef idx="1">
            <a:schemeClr val="accent1"/>
          </a:lnRef>
          <a:fillRef idx="0">
            <a:schemeClr val="accent1"/>
          </a:fillRef>
          <a:effectRef idx="0">
            <a:schemeClr val="accent1"/>
          </a:effectRef>
          <a:fontRef idx="minor">
            <a:schemeClr val="tx1"/>
          </a:fontRef>
        </p:style>
      </p:cxnSp>
      <p:pic>
        <p:nvPicPr>
          <p:cNvPr id="13" name="Graphic 12" descr="Document">
            <a:extLst>
              <a:ext uri="{FF2B5EF4-FFF2-40B4-BE49-F238E27FC236}">
                <a16:creationId xmlns:a16="http://schemas.microsoft.com/office/drawing/2014/main" id="{1A1E9EB0-F883-48A2-92B1-AF6B7BB200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4911" y="4475979"/>
            <a:ext cx="1153963" cy="1153963"/>
          </a:xfrm>
          <a:prstGeom prst="rect">
            <a:avLst/>
          </a:prstGeom>
        </p:spPr>
      </p:pic>
      <p:pic>
        <p:nvPicPr>
          <p:cNvPr id="16" name="Picture 15">
            <a:extLst>
              <a:ext uri="{FF2B5EF4-FFF2-40B4-BE49-F238E27FC236}">
                <a16:creationId xmlns:a16="http://schemas.microsoft.com/office/drawing/2014/main" id="{1936AF84-9271-4065-AE12-0935EA0908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5000" y="6303180"/>
            <a:ext cx="1179708" cy="315572"/>
          </a:xfrm>
          <a:prstGeom prst="rect">
            <a:avLst/>
          </a:prstGeom>
        </p:spPr>
      </p:pic>
      <p:sp>
        <p:nvSpPr>
          <p:cNvPr id="6" name="TextBox 5">
            <a:extLst>
              <a:ext uri="{FF2B5EF4-FFF2-40B4-BE49-F238E27FC236}">
                <a16:creationId xmlns:a16="http://schemas.microsoft.com/office/drawing/2014/main" id="{CF23F65B-F847-416D-8D5C-AA8C26A96379}"/>
              </a:ext>
            </a:extLst>
          </p:cNvPr>
          <p:cNvSpPr txBox="1"/>
          <p:nvPr/>
        </p:nvSpPr>
        <p:spPr>
          <a:xfrm>
            <a:off x="1998874" y="1187668"/>
            <a:ext cx="4870735" cy="500136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Standards of Conduct: </a:t>
            </a:r>
            <a:r>
              <a:rPr kumimoji="0" lang="en-US" altLang="en-US" sz="1800" i="0" u="none" strike="noStrike" cap="none" normalizeH="0" baseline="0" dirty="0">
                <a:ln>
                  <a:noFill/>
                </a:ln>
                <a:solidFill>
                  <a:srgbClr val="1E3776"/>
                </a:solidFill>
                <a:effectLst/>
                <a:latin typeface="Google Sans"/>
              </a:rPr>
              <a:t>Defines expected behavior, may include some policies within its framework.</a:t>
            </a:r>
            <a:br>
              <a:rPr kumimoji="0" lang="en-US" altLang="en-US" sz="1800" i="0" u="none" strike="noStrike" cap="none" normalizeH="0" baseline="0" dirty="0">
                <a:ln>
                  <a:noFill/>
                </a:ln>
                <a:solidFill>
                  <a:srgbClr val="1E3776"/>
                </a:solidFill>
                <a:effectLst/>
                <a:latin typeface="Google Sans"/>
              </a:rPr>
            </a:br>
            <a:endParaRPr kumimoji="0" lang="en-US" altLang="en-US" sz="1800" i="0" u="none" strike="noStrike" cap="none" normalizeH="0" baseline="0" dirty="0">
              <a:ln>
                <a:noFill/>
              </a:ln>
              <a:solidFill>
                <a:srgbClr val="1E3776"/>
              </a:solidFill>
              <a:effectLst/>
              <a:latin typeface="Google San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Attendance:</a:t>
            </a:r>
            <a:r>
              <a:rPr kumimoji="0" lang="en-US" altLang="en-US" sz="1800" b="0" i="0" u="none" strike="noStrike" cap="none" normalizeH="0" baseline="0" dirty="0">
                <a:ln>
                  <a:noFill/>
                </a:ln>
                <a:solidFill>
                  <a:srgbClr val="1E3776"/>
                </a:solidFill>
                <a:effectLst/>
                <a:latin typeface="Google Sans"/>
              </a:rPr>
              <a:t> Sets rules for hours of work, break times, shift schedules, leave allowances, absence reporting, and a discipline schedule.</a:t>
            </a:r>
            <a:br>
              <a:rPr kumimoji="0" lang="en-US" altLang="en-US" sz="1800" b="0" i="0" u="none" strike="noStrike" cap="none" normalizeH="0" baseline="0" dirty="0">
                <a:ln>
                  <a:noFill/>
                </a:ln>
                <a:solidFill>
                  <a:srgbClr val="1E3776"/>
                </a:solidFill>
                <a:effectLst/>
                <a:latin typeface="Google Sans"/>
              </a:rPr>
            </a:br>
            <a:endParaRPr kumimoji="0" lang="en-US" altLang="en-US" sz="1050" b="0" i="0" u="none" strike="noStrike" cap="none" normalizeH="0" baseline="0" dirty="0">
              <a:ln>
                <a:noFill/>
              </a:ln>
              <a:solidFill>
                <a:srgbClr val="1E3776"/>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Acceptable use of IT Resources, Social Media, and Communications:</a:t>
            </a:r>
            <a:r>
              <a:rPr kumimoji="0" lang="en-US" altLang="en-US" sz="1800" b="0" i="0" u="none" strike="noStrike" cap="none" normalizeH="0" baseline="0" dirty="0">
                <a:ln>
                  <a:noFill/>
                </a:ln>
                <a:solidFill>
                  <a:srgbClr val="1E3776"/>
                </a:solidFill>
                <a:effectLst/>
                <a:latin typeface="Google Sans"/>
              </a:rPr>
              <a:t> Governs the appropriate use of public equipment, email, and personal or official social media accounts.</a:t>
            </a:r>
            <a:br>
              <a:rPr kumimoji="0" lang="en-US" altLang="en-US" sz="1800" b="0" i="0" u="none" strike="noStrike" cap="none" normalizeH="0" baseline="0" dirty="0">
                <a:ln>
                  <a:noFill/>
                </a:ln>
                <a:solidFill>
                  <a:srgbClr val="1E3776"/>
                </a:solidFill>
                <a:effectLst/>
                <a:latin typeface="Google Sans"/>
              </a:rPr>
            </a:br>
            <a:endParaRPr kumimoji="0" lang="en-US" altLang="en-US" sz="1050" b="0" i="0" u="none" strike="noStrike" cap="none" normalizeH="0" baseline="0" dirty="0">
              <a:ln>
                <a:noFill/>
              </a:ln>
              <a:solidFill>
                <a:srgbClr val="1E3776"/>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rgbClr val="1E3776"/>
                </a:solidFill>
                <a:effectLst/>
                <a:latin typeface="Google Sans"/>
              </a:rPr>
              <a:t>Safety and Occupational Health:</a:t>
            </a:r>
            <a:r>
              <a:rPr kumimoji="0" lang="en-US" altLang="en-US" sz="1800" b="0" i="0" u="none" strike="noStrike" cap="none" normalizeH="0" baseline="0" dirty="0">
                <a:ln>
                  <a:noFill/>
                </a:ln>
                <a:solidFill>
                  <a:srgbClr val="1E3776"/>
                </a:solidFill>
                <a:effectLst/>
                <a:latin typeface="Google Sans"/>
              </a:rPr>
              <a:t> Focuses on injury prevention for field workers and ergonomic guidelines for office staff. </a:t>
            </a:r>
            <a:endParaRPr kumimoji="0" lang="en-US" altLang="en-US" sz="2800" b="0" i="0" u="none" strike="noStrike" cap="none" normalizeH="0" baseline="0" dirty="0">
              <a:ln>
                <a:noFill/>
              </a:ln>
              <a:solidFill>
                <a:srgbClr val="1E3776"/>
              </a:solidFill>
              <a:effectLst/>
              <a:latin typeface="Arial" panose="020B0604020202020204" pitchFamily="34" charset="0"/>
            </a:endParaRPr>
          </a:p>
          <a:p>
            <a:endParaRPr lang="en-US" dirty="0"/>
          </a:p>
        </p:txBody>
      </p:sp>
      <p:pic>
        <p:nvPicPr>
          <p:cNvPr id="2" name="Picture 1">
            <a:extLst>
              <a:ext uri="{FF2B5EF4-FFF2-40B4-BE49-F238E27FC236}">
                <a16:creationId xmlns:a16="http://schemas.microsoft.com/office/drawing/2014/main" id="{5E039E47-1386-4316-8BB0-65E7212CD12E}"/>
              </a:ext>
            </a:extLst>
          </p:cNvPr>
          <p:cNvPicPr>
            <a:picLocks noChangeAspect="1"/>
          </p:cNvPicPr>
          <p:nvPr/>
        </p:nvPicPr>
        <p:blipFill>
          <a:blip r:embed="rId5"/>
          <a:stretch>
            <a:fillRect/>
          </a:stretch>
        </p:blipFill>
        <p:spPr>
          <a:xfrm>
            <a:off x="842768" y="1641580"/>
            <a:ext cx="914479" cy="914479"/>
          </a:xfrm>
          <a:prstGeom prst="rect">
            <a:avLst/>
          </a:prstGeom>
        </p:spPr>
      </p:pic>
      <p:pic>
        <p:nvPicPr>
          <p:cNvPr id="11" name="Graphic 10" descr="Clock with solid fill">
            <a:extLst>
              <a:ext uri="{FF2B5EF4-FFF2-40B4-BE49-F238E27FC236}">
                <a16:creationId xmlns:a16="http://schemas.microsoft.com/office/drawing/2014/main" id="{3DFE03EC-1537-484A-826B-A6EF3943271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80258" y="2969623"/>
            <a:ext cx="914400" cy="914400"/>
          </a:xfrm>
          <a:prstGeom prst="rect">
            <a:avLst/>
          </a:prstGeom>
        </p:spPr>
      </p:pic>
    </p:spTree>
    <p:extLst>
      <p:ext uri="{BB962C8B-B14F-4D97-AF65-F5344CB8AC3E}">
        <p14:creationId xmlns:p14="http://schemas.microsoft.com/office/powerpoint/2010/main" val="740858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48A55F9-7B05-4E97-8BB1-0620A17DF0BB}"/>
              </a:ext>
            </a:extLst>
          </p:cNvPr>
          <p:cNvSpPr/>
          <p:nvPr/>
        </p:nvSpPr>
        <p:spPr>
          <a:xfrm>
            <a:off x="0" y="5943600"/>
            <a:ext cx="12192000" cy="553996"/>
          </a:xfrm>
          <a:prstGeom prst="rect">
            <a:avLst/>
          </a:prstGeom>
          <a:solidFill>
            <a:srgbClr val="1E3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0BA9A611-25DC-4982-ACCC-CA1D01F8F4D4}"/>
              </a:ext>
            </a:extLst>
          </p:cNvPr>
          <p:cNvSpPr/>
          <p:nvPr/>
        </p:nvSpPr>
        <p:spPr>
          <a:xfrm>
            <a:off x="0" y="1179990"/>
            <a:ext cx="12192000" cy="553996"/>
          </a:xfrm>
          <a:prstGeom prst="rect">
            <a:avLst/>
          </a:prstGeom>
          <a:solidFill>
            <a:srgbClr val="1E3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Google Shape;532;p15">
            <a:extLst>
              <a:ext uri="{FF2B5EF4-FFF2-40B4-BE49-F238E27FC236}">
                <a16:creationId xmlns:a16="http://schemas.microsoft.com/office/drawing/2014/main" id="{D04E6FB5-FD06-46A4-8ED3-197F3D7AA4F5}"/>
              </a:ext>
            </a:extLst>
          </p:cNvPr>
          <p:cNvSpPr txBox="1">
            <a:spLocks noGrp="1"/>
          </p:cNvSpPr>
          <p:nvPr>
            <p:ph type="title"/>
          </p:nvPr>
        </p:nvSpPr>
        <p:spPr>
          <a:xfrm>
            <a:off x="304800" y="251618"/>
            <a:ext cx="11571513" cy="662782"/>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4000" b="1" kern="0" dirty="0">
                <a:solidFill>
                  <a:srgbClr val="1E3776"/>
                </a:solidFill>
                <a:latin typeface="Calibri" panose="020F0502020204030204" pitchFamily="34" charset="0"/>
                <a:ea typeface="Calibri" panose="020F0502020204030204" pitchFamily="34" charset="0"/>
                <a:cs typeface="Calibri" panose="020F0502020204030204" pitchFamily="34" charset="0"/>
                <a:sym typeface="Arial"/>
              </a:rPr>
              <a:t>OTHER POLICIES TO INCLUDE</a:t>
            </a:r>
            <a:endParaRPr kumimoji="0" sz="1400" b="0" i="0" u="none" strike="noStrike" kern="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5" name="Google Shape;533;p15">
            <a:extLst>
              <a:ext uri="{FF2B5EF4-FFF2-40B4-BE49-F238E27FC236}">
                <a16:creationId xmlns:a16="http://schemas.microsoft.com/office/drawing/2014/main" id="{BCB78AA4-FDFD-4017-8B27-DCF0CDBFC274}"/>
              </a:ext>
            </a:extLst>
          </p:cNvPr>
          <p:cNvCxnSpPr>
            <a:cxnSpLocks/>
          </p:cNvCxnSpPr>
          <p:nvPr/>
        </p:nvCxnSpPr>
        <p:spPr>
          <a:xfrm>
            <a:off x="5054790" y="914400"/>
            <a:ext cx="6821523" cy="0"/>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2" name="TextBox 1">
            <a:extLst>
              <a:ext uri="{FF2B5EF4-FFF2-40B4-BE49-F238E27FC236}">
                <a16:creationId xmlns:a16="http://schemas.microsoft.com/office/drawing/2014/main" id="{073488D8-E794-4F62-B4C9-32B77C1CEFDF}"/>
              </a:ext>
            </a:extLst>
          </p:cNvPr>
          <p:cNvSpPr txBox="1"/>
          <p:nvPr/>
        </p:nvSpPr>
        <p:spPr>
          <a:xfrm>
            <a:off x="5578772" y="1887904"/>
            <a:ext cx="5116625" cy="3754874"/>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Bullying</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rPr>
              <a:t>Workplace Violence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Drug-Free Workplace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rPr>
              <a:t>Bullying</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rPr>
              <a:t>At-will Employment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rPr>
              <a:t>Progressive Discipline Policy </a:t>
            </a:r>
            <a:endParaRPr kumimoji="0" lang="en-US" sz="28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2" name="Graphic 11" descr="Checklist with solid fill">
            <a:extLst>
              <a:ext uri="{FF2B5EF4-FFF2-40B4-BE49-F238E27FC236}">
                <a16:creationId xmlns:a16="http://schemas.microsoft.com/office/drawing/2014/main" id="{246B91AA-0332-4E78-8378-93F4A92FE7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7213" y="2000004"/>
            <a:ext cx="3530674" cy="3530674"/>
          </a:xfrm>
          <a:prstGeom prst="rect">
            <a:avLst/>
          </a:prstGeom>
        </p:spPr>
      </p:pic>
      <p:pic>
        <p:nvPicPr>
          <p:cNvPr id="13" name="Picture 12">
            <a:extLst>
              <a:ext uri="{FF2B5EF4-FFF2-40B4-BE49-F238E27FC236}">
                <a16:creationId xmlns:a16="http://schemas.microsoft.com/office/drawing/2014/main" id="{4A67D95E-EA1A-4F2C-90C1-16B3CF12FDEF}"/>
              </a:ext>
            </a:extLst>
          </p:cNvPr>
          <p:cNvPicPr>
            <a:picLocks noChangeAspect="1"/>
          </p:cNvPicPr>
          <p:nvPr/>
        </p:nvPicPr>
        <p:blipFill>
          <a:blip r:embed="rId5"/>
          <a:stretch>
            <a:fillRect/>
          </a:stretch>
        </p:blipFill>
        <p:spPr>
          <a:xfrm>
            <a:off x="10834694" y="6481399"/>
            <a:ext cx="1176630" cy="317019"/>
          </a:xfrm>
          <a:prstGeom prst="rect">
            <a:avLst/>
          </a:prstGeom>
        </p:spPr>
      </p:pic>
    </p:spTree>
    <p:extLst>
      <p:ext uri="{BB962C8B-B14F-4D97-AF65-F5344CB8AC3E}">
        <p14:creationId xmlns:p14="http://schemas.microsoft.com/office/powerpoint/2010/main" val="3500037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32;p15">
            <a:extLst>
              <a:ext uri="{FF2B5EF4-FFF2-40B4-BE49-F238E27FC236}">
                <a16:creationId xmlns:a16="http://schemas.microsoft.com/office/drawing/2014/main" id="{4382981C-682A-4FBC-B554-336337C719FE}"/>
              </a:ext>
            </a:extLst>
          </p:cNvPr>
          <p:cNvSpPr txBox="1">
            <a:spLocks/>
          </p:cNvSpPr>
          <p:nvPr/>
        </p:nvSpPr>
        <p:spPr>
          <a:xfrm>
            <a:off x="1066800" y="239248"/>
            <a:ext cx="10515600" cy="662782"/>
          </a:xfrm>
          <a:prstGeom prst="rect">
            <a:avLst/>
          </a:prstGeom>
          <a:noFill/>
          <a:ln>
            <a:noFill/>
          </a:ln>
        </p:spPr>
        <p:txBody>
          <a:bodyPr spcFirstLastPara="1" vert="horz" wrap="square" lIns="91425" tIns="45700" rIns="91425" bIns="4570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4000" b="1" kern="0" dirty="0">
                <a:solidFill>
                  <a:srgbClr val="1E3776"/>
                </a:solidFill>
                <a:latin typeface="Calibri" panose="020F0502020204030204" pitchFamily="34" charset="0"/>
                <a:ea typeface="Calibri" panose="020F0502020204030204" pitchFamily="34" charset="0"/>
                <a:cs typeface="Calibri" panose="020F0502020204030204" pitchFamily="34" charset="0"/>
                <a:sym typeface="Arial"/>
              </a:rPr>
              <a:t>STANDARDS OF CONDUCT vs. CODE OF ETHICS </a:t>
            </a:r>
            <a:endParaRPr kumimoji="0" lang="en-US" sz="4000" b="0" i="0" u="none" strike="noStrike" kern="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5" name="Google Shape;533;p15">
            <a:extLst>
              <a:ext uri="{FF2B5EF4-FFF2-40B4-BE49-F238E27FC236}">
                <a16:creationId xmlns:a16="http://schemas.microsoft.com/office/drawing/2014/main" id="{055D8E01-9AC0-4BE6-9D4D-86AAC9420913}"/>
              </a:ext>
            </a:extLst>
          </p:cNvPr>
          <p:cNvCxnSpPr>
            <a:cxnSpLocks/>
          </p:cNvCxnSpPr>
          <p:nvPr/>
        </p:nvCxnSpPr>
        <p:spPr>
          <a:xfrm>
            <a:off x="1291905" y="902030"/>
            <a:ext cx="10290495" cy="0"/>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6" name="Rectangle 5">
            <a:extLst>
              <a:ext uri="{FF2B5EF4-FFF2-40B4-BE49-F238E27FC236}">
                <a16:creationId xmlns:a16="http://schemas.microsoft.com/office/drawing/2014/main" id="{206265E1-CE8D-4629-B244-23C5664058A5}"/>
              </a:ext>
            </a:extLst>
          </p:cNvPr>
          <p:cNvSpPr/>
          <p:nvPr/>
        </p:nvSpPr>
        <p:spPr>
          <a:xfrm>
            <a:off x="10685172" y="3069494"/>
            <a:ext cx="832833" cy="3232593"/>
          </a:xfrm>
          <a:prstGeom prst="rect">
            <a:avLst/>
          </a:prstGeom>
          <a:solidFill>
            <a:srgbClr val="1E377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Rectangle 6">
            <a:extLst>
              <a:ext uri="{FF2B5EF4-FFF2-40B4-BE49-F238E27FC236}">
                <a16:creationId xmlns:a16="http://schemas.microsoft.com/office/drawing/2014/main" id="{EE11A8CA-E9DD-4690-937D-2C3D40C92756}"/>
              </a:ext>
            </a:extLst>
          </p:cNvPr>
          <p:cNvSpPr/>
          <p:nvPr/>
        </p:nvSpPr>
        <p:spPr>
          <a:xfrm>
            <a:off x="673995" y="1564812"/>
            <a:ext cx="5293217" cy="3232593"/>
          </a:xfrm>
          <a:prstGeom prst="rect">
            <a:avLst/>
          </a:prstGeom>
          <a:noFill/>
          <a:ln>
            <a:solidFill>
              <a:srgbClr val="1E3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9BE23E53-E78C-455E-B7E5-ACCC93E577FC}"/>
              </a:ext>
            </a:extLst>
          </p:cNvPr>
          <p:cNvSpPr/>
          <p:nvPr/>
        </p:nvSpPr>
        <p:spPr>
          <a:xfrm>
            <a:off x="673995" y="1564812"/>
            <a:ext cx="832833" cy="3232593"/>
          </a:xfrm>
          <a:prstGeom prst="rect">
            <a:avLst/>
          </a:prstGeom>
          <a:solidFill>
            <a:srgbClr val="F9AD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9B560157-8919-429F-A0FC-16C60E34DCBC}"/>
              </a:ext>
            </a:extLst>
          </p:cNvPr>
          <p:cNvSpPr/>
          <p:nvPr/>
        </p:nvSpPr>
        <p:spPr>
          <a:xfrm>
            <a:off x="6224788" y="3069494"/>
            <a:ext cx="5293217" cy="3232593"/>
          </a:xfrm>
          <a:prstGeom prst="rect">
            <a:avLst/>
          </a:prstGeom>
          <a:noFill/>
          <a:ln>
            <a:solidFill>
              <a:srgbClr val="1E3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842D84C9-AFD9-4A80-9662-43ACFE566730}"/>
              </a:ext>
            </a:extLst>
          </p:cNvPr>
          <p:cNvGrpSpPr/>
          <p:nvPr/>
        </p:nvGrpSpPr>
        <p:grpSpPr>
          <a:xfrm rot="10800000">
            <a:off x="6031749" y="2530361"/>
            <a:ext cx="1274552" cy="1464066"/>
            <a:chOff x="6414364" y="1375298"/>
            <a:chExt cx="1274552" cy="1464066"/>
          </a:xfrm>
          <a:solidFill>
            <a:srgbClr val="1E3776"/>
          </a:solidFill>
        </p:grpSpPr>
        <p:sp>
          <p:nvSpPr>
            <p:cNvPr id="11" name="Oval 10">
              <a:extLst>
                <a:ext uri="{FF2B5EF4-FFF2-40B4-BE49-F238E27FC236}">
                  <a16:creationId xmlns:a16="http://schemas.microsoft.com/office/drawing/2014/main" id="{6F9AE2B4-BC52-48FB-94F6-E5038B464187}"/>
                </a:ext>
              </a:extLst>
            </p:cNvPr>
            <p:cNvSpPr/>
            <p:nvPr/>
          </p:nvSpPr>
          <p:spPr>
            <a:xfrm>
              <a:off x="6414364" y="1564812"/>
              <a:ext cx="1274552" cy="12745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Isosceles Triangle 11">
              <a:extLst>
                <a:ext uri="{FF2B5EF4-FFF2-40B4-BE49-F238E27FC236}">
                  <a16:creationId xmlns:a16="http://schemas.microsoft.com/office/drawing/2014/main" id="{D16DBC31-960B-479D-9DDB-326BD168CBB9}"/>
                </a:ext>
              </a:extLst>
            </p:cNvPr>
            <p:cNvSpPr/>
            <p:nvPr/>
          </p:nvSpPr>
          <p:spPr>
            <a:xfrm rot="1285502">
              <a:off x="7291421" y="1375298"/>
              <a:ext cx="301641" cy="37902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3" name="TextBox 12">
            <a:extLst>
              <a:ext uri="{FF2B5EF4-FFF2-40B4-BE49-F238E27FC236}">
                <a16:creationId xmlns:a16="http://schemas.microsoft.com/office/drawing/2014/main" id="{D152DEEC-4029-4856-A7E8-46279F9EE0F5}"/>
              </a:ext>
            </a:extLst>
          </p:cNvPr>
          <p:cNvSpPr txBox="1"/>
          <p:nvPr/>
        </p:nvSpPr>
        <p:spPr>
          <a:xfrm>
            <a:off x="1646933" y="1746960"/>
            <a:ext cx="401566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1E3776"/>
                </a:solidFill>
                <a:latin typeface="Calibri" panose="020F0502020204030204" pitchFamily="34" charset="0"/>
                <a:ea typeface="Calibri" panose="020F0502020204030204" pitchFamily="34" charset="0"/>
                <a:cs typeface="Calibri" panose="020F0502020204030204" pitchFamily="34" charset="0"/>
              </a:rPr>
              <a:t>Standards of Conduct:</a:t>
            </a:r>
            <a:endParaRPr kumimoji="0" lang="en-US" sz="32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vron arrows with solid fill">
            <a:extLst>
              <a:ext uri="{FF2B5EF4-FFF2-40B4-BE49-F238E27FC236}">
                <a16:creationId xmlns:a16="http://schemas.microsoft.com/office/drawing/2014/main" id="{A4F9D47C-4608-4B13-A176-D4B0ACF1096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6324600" y="2788234"/>
            <a:ext cx="785748" cy="785748"/>
          </a:xfrm>
          <a:prstGeom prst="rect">
            <a:avLst/>
          </a:prstGeom>
        </p:spPr>
      </p:pic>
      <p:sp>
        <p:nvSpPr>
          <p:cNvPr id="15" name="Oval 14">
            <a:extLst>
              <a:ext uri="{FF2B5EF4-FFF2-40B4-BE49-F238E27FC236}">
                <a16:creationId xmlns:a16="http://schemas.microsoft.com/office/drawing/2014/main" id="{D9892C25-929E-48C6-918F-0A4C39E6E514}"/>
              </a:ext>
            </a:extLst>
          </p:cNvPr>
          <p:cNvSpPr/>
          <p:nvPr/>
        </p:nvSpPr>
        <p:spPr>
          <a:xfrm>
            <a:off x="4881093" y="4185634"/>
            <a:ext cx="1274552" cy="1274552"/>
          </a:xfrm>
          <a:prstGeom prst="ellipse">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6" name="Isosceles Triangle 15">
            <a:extLst>
              <a:ext uri="{FF2B5EF4-FFF2-40B4-BE49-F238E27FC236}">
                <a16:creationId xmlns:a16="http://schemas.microsoft.com/office/drawing/2014/main" id="{F3831D9F-A2F4-4F0E-87DD-B90D83732C32}"/>
              </a:ext>
            </a:extLst>
          </p:cNvPr>
          <p:cNvSpPr/>
          <p:nvPr/>
        </p:nvSpPr>
        <p:spPr>
          <a:xfrm rot="1285502">
            <a:off x="5758150" y="3996120"/>
            <a:ext cx="301641" cy="379025"/>
          </a:xfrm>
          <a:prstGeom prst="triangle">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382D4095-729F-4190-A044-2730FDDCEC3B}"/>
              </a:ext>
            </a:extLst>
          </p:cNvPr>
          <p:cNvSpPr/>
          <p:nvPr/>
        </p:nvSpPr>
        <p:spPr>
          <a:xfrm>
            <a:off x="5983871" y="2331735"/>
            <a:ext cx="220526" cy="3747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 name="TextBox 17">
            <a:extLst>
              <a:ext uri="{FF2B5EF4-FFF2-40B4-BE49-F238E27FC236}">
                <a16:creationId xmlns:a16="http://schemas.microsoft.com/office/drawing/2014/main" id="{161C6FF4-E6A5-46D3-B03E-DE1AD91E3920}"/>
              </a:ext>
            </a:extLst>
          </p:cNvPr>
          <p:cNvSpPr txBox="1"/>
          <p:nvPr/>
        </p:nvSpPr>
        <p:spPr>
          <a:xfrm>
            <a:off x="7182655" y="3268375"/>
            <a:ext cx="2807910" cy="58477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rPr>
              <a:t>Code of Ethics:</a:t>
            </a:r>
          </a:p>
        </p:txBody>
      </p:sp>
      <p:pic>
        <p:nvPicPr>
          <p:cNvPr id="19" name="Graphic 18" descr="Thumbs up sign with solid fill">
            <a:extLst>
              <a:ext uri="{FF2B5EF4-FFF2-40B4-BE49-F238E27FC236}">
                <a16:creationId xmlns:a16="http://schemas.microsoft.com/office/drawing/2014/main" id="{A2DA0040-AA22-4188-86E4-DF8E3D20834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32251" y="4405922"/>
            <a:ext cx="700802" cy="700802"/>
          </a:xfrm>
          <a:prstGeom prst="rect">
            <a:avLst/>
          </a:prstGeom>
        </p:spPr>
      </p:pic>
      <p:sp>
        <p:nvSpPr>
          <p:cNvPr id="20" name="TextBox 19">
            <a:extLst>
              <a:ext uri="{FF2B5EF4-FFF2-40B4-BE49-F238E27FC236}">
                <a16:creationId xmlns:a16="http://schemas.microsoft.com/office/drawing/2014/main" id="{C520F085-9F3E-4A65-A395-A927D0BDE98C}"/>
              </a:ext>
            </a:extLst>
          </p:cNvPr>
          <p:cNvSpPr txBox="1"/>
          <p:nvPr/>
        </p:nvSpPr>
        <p:spPr>
          <a:xfrm>
            <a:off x="1506828" y="2278949"/>
            <a:ext cx="4024938" cy="224676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Sets expectations so employees know how to act at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4472C4"/>
                </a:solidFill>
                <a:latin typeface="Calibri" panose="020F0502020204030204" pitchFamily="34" charset="0"/>
                <a:ea typeface="Calibri" panose="020F0502020204030204" pitchFamily="34" charset="0"/>
                <a:cs typeface="Calibri" panose="020F0502020204030204" pitchFamily="34" charset="0"/>
              </a:rPr>
              <a:t>May include certain policies such as anti-harassment, social media, confidentiality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4472C4"/>
                </a:solidFill>
                <a:latin typeface="Calibri" panose="020F0502020204030204" pitchFamily="34" charset="0"/>
                <a:ea typeface="Calibri" panose="020F0502020204030204" pitchFamily="34" charset="0"/>
                <a:cs typeface="Calibri" panose="020F0502020204030204" pitchFamily="34" charset="0"/>
              </a:rPr>
              <a:t>Is a clear guideline for behavior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rPr>
              <a:t>Addresses conflicts of interest</a:t>
            </a:r>
          </a:p>
        </p:txBody>
      </p:sp>
      <p:sp>
        <p:nvSpPr>
          <p:cNvPr id="21" name="TextBox 20">
            <a:extLst>
              <a:ext uri="{FF2B5EF4-FFF2-40B4-BE49-F238E27FC236}">
                <a16:creationId xmlns:a16="http://schemas.microsoft.com/office/drawing/2014/main" id="{A77AAA6B-FD28-46EA-835B-4E825816B592}"/>
              </a:ext>
            </a:extLst>
          </p:cNvPr>
          <p:cNvSpPr txBox="1"/>
          <p:nvPr/>
        </p:nvSpPr>
        <p:spPr>
          <a:xfrm>
            <a:off x="6402658" y="4040050"/>
            <a:ext cx="4176321" cy="190821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4472C4"/>
                </a:solidFill>
                <a:latin typeface="Calibri" panose="020F0502020204030204" pitchFamily="34" charset="0"/>
                <a:ea typeface="Calibri" panose="020F0502020204030204" pitchFamily="34" charset="0"/>
                <a:cs typeface="Calibri" panose="020F0502020204030204" pitchFamily="34" charset="0"/>
              </a:rPr>
              <a:t>Focuses on the principles and guiding values of your organization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4472C4"/>
                </a:solidFill>
                <a:latin typeface="Calibri" panose="020F0502020204030204" pitchFamily="34" charset="0"/>
                <a:ea typeface="Calibri" panose="020F0502020204030204" pitchFamily="34" charset="0"/>
                <a:cs typeface="Calibri" panose="020F0502020204030204" pitchFamily="34" charset="0"/>
              </a:rPr>
              <a:t>Includes an overview of how employees should act rather than an enforceable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7560BE05-1811-4012-9E73-412C26282E93}"/>
              </a:ext>
            </a:extLst>
          </p:cNvPr>
          <p:cNvPicPr>
            <a:picLocks noChangeAspect="1"/>
          </p:cNvPicPr>
          <p:nvPr/>
        </p:nvPicPr>
        <p:blipFill>
          <a:blip r:embed="rId6"/>
          <a:stretch>
            <a:fillRect/>
          </a:stretch>
        </p:blipFill>
        <p:spPr>
          <a:xfrm>
            <a:off x="10817916" y="6424837"/>
            <a:ext cx="1176630" cy="317019"/>
          </a:xfrm>
          <a:prstGeom prst="rect">
            <a:avLst/>
          </a:prstGeom>
        </p:spPr>
      </p:pic>
    </p:spTree>
    <p:extLst>
      <p:ext uri="{BB962C8B-B14F-4D97-AF65-F5344CB8AC3E}">
        <p14:creationId xmlns:p14="http://schemas.microsoft.com/office/powerpoint/2010/main" val="1996632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AB435A0-AE99-49B3-A6ED-7231E245E211}"/>
              </a:ext>
            </a:extLst>
          </p:cNvPr>
          <p:cNvGraphicFramePr/>
          <p:nvPr>
            <p:extLst>
              <p:ext uri="{D42A27DB-BD31-4B8C-83A1-F6EECF244321}">
                <p14:modId xmlns:p14="http://schemas.microsoft.com/office/powerpoint/2010/main" val="2470462870"/>
              </p:ext>
            </p:extLst>
          </p:nvPr>
        </p:nvGraphicFramePr>
        <p:xfrm>
          <a:off x="2396080" y="894196"/>
          <a:ext cx="8128000" cy="30805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B3FFDE96-96AA-4E4E-BD87-95B4DCF7626C}"/>
              </a:ext>
            </a:extLst>
          </p:cNvPr>
          <p:cNvGraphicFramePr/>
          <p:nvPr>
            <p:extLst>
              <p:ext uri="{D42A27DB-BD31-4B8C-83A1-F6EECF244321}">
                <p14:modId xmlns:p14="http://schemas.microsoft.com/office/powerpoint/2010/main" val="1581802117"/>
              </p:ext>
            </p:extLst>
          </p:nvPr>
        </p:nvGraphicFramePr>
        <p:xfrm>
          <a:off x="2396080" y="3441829"/>
          <a:ext cx="8128000" cy="27184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Google Shape;532;p15">
            <a:extLst>
              <a:ext uri="{FF2B5EF4-FFF2-40B4-BE49-F238E27FC236}">
                <a16:creationId xmlns:a16="http://schemas.microsoft.com/office/drawing/2014/main" id="{50C43EE0-8363-4656-BC4C-FBA74CFC7CFF}"/>
              </a:ext>
            </a:extLst>
          </p:cNvPr>
          <p:cNvSpPr txBox="1">
            <a:spLocks/>
          </p:cNvSpPr>
          <p:nvPr/>
        </p:nvSpPr>
        <p:spPr>
          <a:xfrm>
            <a:off x="1066800" y="239248"/>
            <a:ext cx="10515600" cy="662782"/>
          </a:xfrm>
          <a:prstGeom prst="rect">
            <a:avLst/>
          </a:prstGeom>
          <a:noFill/>
          <a:ln>
            <a:noFill/>
          </a:ln>
        </p:spPr>
        <p:txBody>
          <a:bodyPr spcFirstLastPara="1" vert="horz" wrap="square" lIns="91425" tIns="45700" rIns="91425" bIns="4570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sym typeface="Arial"/>
              </a:rPr>
              <a:t>OTHER THINGS TO CONSIDER</a:t>
            </a:r>
            <a:endParaRPr kumimoji="0" lang="en-US" sz="1400" b="0" i="0" u="none" strike="noStrike" kern="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7" name="Google Shape;533;p15">
            <a:extLst>
              <a:ext uri="{FF2B5EF4-FFF2-40B4-BE49-F238E27FC236}">
                <a16:creationId xmlns:a16="http://schemas.microsoft.com/office/drawing/2014/main" id="{F1B72EC7-19FD-4548-ACA6-7AAD44448798}"/>
              </a:ext>
            </a:extLst>
          </p:cNvPr>
          <p:cNvCxnSpPr>
            <a:cxnSpLocks/>
          </p:cNvCxnSpPr>
          <p:nvPr/>
        </p:nvCxnSpPr>
        <p:spPr>
          <a:xfrm>
            <a:off x="4538444" y="902030"/>
            <a:ext cx="7043956" cy="0"/>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9" name="Rectangle 8">
            <a:extLst>
              <a:ext uri="{FF2B5EF4-FFF2-40B4-BE49-F238E27FC236}">
                <a16:creationId xmlns:a16="http://schemas.microsoft.com/office/drawing/2014/main" id="{577EC932-1008-4646-A538-3E7B9D54CA01}"/>
              </a:ext>
            </a:extLst>
          </p:cNvPr>
          <p:cNvSpPr/>
          <p:nvPr/>
        </p:nvSpPr>
        <p:spPr>
          <a:xfrm>
            <a:off x="0" y="6116651"/>
            <a:ext cx="12192000" cy="502099"/>
          </a:xfrm>
          <a:prstGeom prst="rect">
            <a:avLst/>
          </a:prstGeom>
          <a:solidFill>
            <a:srgbClr val="1E37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24" name="Rectangle: Diagonal Corners Rounded 23">
            <a:extLst>
              <a:ext uri="{FF2B5EF4-FFF2-40B4-BE49-F238E27FC236}">
                <a16:creationId xmlns:a16="http://schemas.microsoft.com/office/drawing/2014/main" id="{2AE21DDA-E830-4399-BE17-D113E0D2E672}"/>
              </a:ext>
            </a:extLst>
          </p:cNvPr>
          <p:cNvSpPr/>
          <p:nvPr/>
        </p:nvSpPr>
        <p:spPr>
          <a:xfrm>
            <a:off x="2575420" y="1414928"/>
            <a:ext cx="1753299" cy="926018"/>
          </a:xfrm>
          <a:prstGeom prst="round2Diag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077198AE-4B2B-4AD8-866F-8EEC27E92142}"/>
              </a:ext>
            </a:extLst>
          </p:cNvPr>
          <p:cNvPicPr>
            <a:picLocks noChangeAspect="1"/>
          </p:cNvPicPr>
          <p:nvPr/>
        </p:nvPicPr>
        <p:blipFill>
          <a:blip r:embed="rId12"/>
          <a:stretch>
            <a:fillRect/>
          </a:stretch>
        </p:blipFill>
        <p:spPr>
          <a:xfrm>
            <a:off x="2555879" y="2478577"/>
            <a:ext cx="1792379" cy="963251"/>
          </a:xfrm>
          <a:prstGeom prst="rect">
            <a:avLst/>
          </a:prstGeom>
        </p:spPr>
      </p:pic>
      <p:pic>
        <p:nvPicPr>
          <p:cNvPr id="27" name="Picture 26">
            <a:extLst>
              <a:ext uri="{FF2B5EF4-FFF2-40B4-BE49-F238E27FC236}">
                <a16:creationId xmlns:a16="http://schemas.microsoft.com/office/drawing/2014/main" id="{89563C6D-3553-4B21-8DA7-3CB05C974518}"/>
              </a:ext>
            </a:extLst>
          </p:cNvPr>
          <p:cNvPicPr>
            <a:picLocks noChangeAspect="1"/>
          </p:cNvPicPr>
          <p:nvPr/>
        </p:nvPicPr>
        <p:blipFill>
          <a:blip r:embed="rId13"/>
          <a:stretch>
            <a:fillRect/>
          </a:stretch>
        </p:blipFill>
        <p:spPr>
          <a:xfrm>
            <a:off x="2575420" y="4880744"/>
            <a:ext cx="1792379" cy="963251"/>
          </a:xfrm>
          <a:prstGeom prst="rect">
            <a:avLst/>
          </a:prstGeom>
        </p:spPr>
      </p:pic>
      <p:pic>
        <p:nvPicPr>
          <p:cNvPr id="29" name="Picture 28">
            <a:extLst>
              <a:ext uri="{FF2B5EF4-FFF2-40B4-BE49-F238E27FC236}">
                <a16:creationId xmlns:a16="http://schemas.microsoft.com/office/drawing/2014/main" id="{97875415-167C-44AE-B470-0E452B48D562}"/>
              </a:ext>
            </a:extLst>
          </p:cNvPr>
          <p:cNvPicPr>
            <a:picLocks noChangeAspect="1"/>
          </p:cNvPicPr>
          <p:nvPr/>
        </p:nvPicPr>
        <p:blipFill>
          <a:blip r:embed="rId13"/>
          <a:stretch>
            <a:fillRect/>
          </a:stretch>
        </p:blipFill>
        <p:spPr>
          <a:xfrm>
            <a:off x="2575420" y="3837788"/>
            <a:ext cx="1792379" cy="963251"/>
          </a:xfrm>
          <a:prstGeom prst="rect">
            <a:avLst/>
          </a:prstGeom>
        </p:spPr>
      </p:pic>
    </p:spTree>
    <p:extLst>
      <p:ext uri="{BB962C8B-B14F-4D97-AF65-F5344CB8AC3E}">
        <p14:creationId xmlns:p14="http://schemas.microsoft.com/office/powerpoint/2010/main" val="2334435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oogle Shape;163;p14">
            <a:extLst>
              <a:ext uri="{FF2B5EF4-FFF2-40B4-BE49-F238E27FC236}">
                <a16:creationId xmlns:a16="http://schemas.microsoft.com/office/drawing/2014/main" id="{60B14C0B-8EB7-45E6-9DED-04269DE776EE}"/>
              </a:ext>
            </a:extLst>
          </p:cNvPr>
          <p:cNvGrpSpPr/>
          <p:nvPr/>
        </p:nvGrpSpPr>
        <p:grpSpPr>
          <a:xfrm>
            <a:off x="181370" y="1095553"/>
            <a:ext cx="1002856" cy="1181057"/>
            <a:chOff x="1508125" y="3103563"/>
            <a:chExt cx="1679576" cy="1978026"/>
          </a:xfrm>
          <a:solidFill>
            <a:srgbClr val="F9AD00"/>
          </a:solidFill>
        </p:grpSpPr>
        <p:sp>
          <p:nvSpPr>
            <p:cNvPr id="15" name="Google Shape;164;p14">
              <a:extLst>
                <a:ext uri="{FF2B5EF4-FFF2-40B4-BE49-F238E27FC236}">
                  <a16:creationId xmlns:a16="http://schemas.microsoft.com/office/drawing/2014/main" id="{8D435C87-D5FD-4CE8-835B-0F8B8D7CF7F8}"/>
                </a:ext>
              </a:extLst>
            </p:cNvPr>
            <p:cNvSpPr/>
            <p:nvPr/>
          </p:nvSpPr>
          <p:spPr>
            <a:xfrm>
              <a:off x="2006600" y="3398838"/>
              <a:ext cx="88900" cy="219075"/>
            </a:xfrm>
            <a:custGeom>
              <a:avLst/>
              <a:gdLst/>
              <a:ahLst/>
              <a:cxnLst/>
              <a:rect l="l" t="t" r="r" b="b"/>
              <a:pathLst>
                <a:path w="13" h="32" extrusionOk="0">
                  <a:moveTo>
                    <a:pt x="2" y="32"/>
                  </a:moveTo>
                  <a:cubicBezTo>
                    <a:pt x="3" y="22"/>
                    <a:pt x="8" y="12"/>
                    <a:pt x="13" y="3"/>
                  </a:cubicBezTo>
                  <a:cubicBezTo>
                    <a:pt x="13" y="2"/>
                    <a:pt x="11" y="0"/>
                    <a:pt x="11" y="0"/>
                  </a:cubicBezTo>
                  <a:cubicBezTo>
                    <a:pt x="6" y="9"/>
                    <a:pt x="1" y="19"/>
                    <a:pt x="0" y="30"/>
                  </a:cubicBezTo>
                  <a:cubicBezTo>
                    <a:pt x="0" y="31"/>
                    <a:pt x="2" y="32"/>
                    <a:pt x="2" y="3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 name="Google Shape;165;p14">
              <a:extLst>
                <a:ext uri="{FF2B5EF4-FFF2-40B4-BE49-F238E27FC236}">
                  <a16:creationId xmlns:a16="http://schemas.microsoft.com/office/drawing/2014/main" id="{5699AC11-1BA4-4DA3-B0C6-BB28B3E0D61B}"/>
                </a:ext>
              </a:extLst>
            </p:cNvPr>
            <p:cNvSpPr/>
            <p:nvPr/>
          </p:nvSpPr>
          <p:spPr>
            <a:xfrm>
              <a:off x="2633663" y="3392488"/>
              <a:ext cx="82550" cy="239713"/>
            </a:xfrm>
            <a:custGeom>
              <a:avLst/>
              <a:gdLst/>
              <a:ahLst/>
              <a:cxnLst/>
              <a:rect l="l" t="t" r="r" b="b"/>
              <a:pathLst>
                <a:path w="12" h="35" extrusionOk="0">
                  <a:moveTo>
                    <a:pt x="12" y="32"/>
                  </a:moveTo>
                  <a:cubicBezTo>
                    <a:pt x="11" y="22"/>
                    <a:pt x="8" y="11"/>
                    <a:pt x="4" y="2"/>
                  </a:cubicBezTo>
                  <a:cubicBezTo>
                    <a:pt x="3" y="0"/>
                    <a:pt x="0" y="1"/>
                    <a:pt x="0" y="3"/>
                  </a:cubicBezTo>
                  <a:cubicBezTo>
                    <a:pt x="5" y="12"/>
                    <a:pt x="8" y="23"/>
                    <a:pt x="8" y="33"/>
                  </a:cubicBezTo>
                  <a:cubicBezTo>
                    <a:pt x="8" y="35"/>
                    <a:pt x="12" y="34"/>
                    <a:pt x="12" y="3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166;p14">
              <a:extLst>
                <a:ext uri="{FF2B5EF4-FFF2-40B4-BE49-F238E27FC236}">
                  <a16:creationId xmlns:a16="http://schemas.microsoft.com/office/drawing/2014/main" id="{37F4292F-FE5D-4A46-B70B-49F502447533}"/>
                </a:ext>
              </a:extLst>
            </p:cNvPr>
            <p:cNvSpPr/>
            <p:nvPr/>
          </p:nvSpPr>
          <p:spPr>
            <a:xfrm>
              <a:off x="2068513" y="3384551"/>
              <a:ext cx="593725" cy="144463"/>
            </a:xfrm>
            <a:custGeom>
              <a:avLst/>
              <a:gdLst/>
              <a:ahLst/>
              <a:cxnLst/>
              <a:rect l="l" t="t" r="r" b="b"/>
              <a:pathLst>
                <a:path w="87" h="21" extrusionOk="0">
                  <a:moveTo>
                    <a:pt x="2" y="4"/>
                  </a:moveTo>
                  <a:cubicBezTo>
                    <a:pt x="25" y="20"/>
                    <a:pt x="63" y="21"/>
                    <a:pt x="86" y="3"/>
                  </a:cubicBezTo>
                  <a:cubicBezTo>
                    <a:pt x="87" y="2"/>
                    <a:pt x="84" y="0"/>
                    <a:pt x="83" y="1"/>
                  </a:cubicBezTo>
                  <a:cubicBezTo>
                    <a:pt x="62" y="18"/>
                    <a:pt x="25" y="17"/>
                    <a:pt x="4" y="2"/>
                  </a:cubicBezTo>
                  <a:cubicBezTo>
                    <a:pt x="3" y="1"/>
                    <a:pt x="0" y="3"/>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8" name="Google Shape;167;p14">
              <a:extLst>
                <a:ext uri="{FF2B5EF4-FFF2-40B4-BE49-F238E27FC236}">
                  <a16:creationId xmlns:a16="http://schemas.microsoft.com/office/drawing/2014/main" id="{C2D3A58C-D541-4589-A2AF-F603DA48F26E}"/>
                </a:ext>
              </a:extLst>
            </p:cNvPr>
            <p:cNvSpPr/>
            <p:nvPr/>
          </p:nvSpPr>
          <p:spPr>
            <a:xfrm>
              <a:off x="1938338" y="3103563"/>
              <a:ext cx="852488" cy="439738"/>
            </a:xfrm>
            <a:custGeom>
              <a:avLst/>
              <a:gdLst/>
              <a:ahLst/>
              <a:cxnLst/>
              <a:rect l="l" t="t" r="r" b="b"/>
              <a:pathLst>
                <a:path w="125" h="64" extrusionOk="0">
                  <a:moveTo>
                    <a:pt x="11" y="58"/>
                  </a:moveTo>
                  <a:cubicBezTo>
                    <a:pt x="3" y="44"/>
                    <a:pt x="5" y="29"/>
                    <a:pt x="16" y="17"/>
                  </a:cubicBezTo>
                  <a:cubicBezTo>
                    <a:pt x="28" y="4"/>
                    <a:pt x="49" y="4"/>
                    <a:pt x="66" y="3"/>
                  </a:cubicBezTo>
                  <a:cubicBezTo>
                    <a:pt x="83" y="3"/>
                    <a:pt x="104" y="8"/>
                    <a:pt x="114" y="23"/>
                  </a:cubicBezTo>
                  <a:cubicBezTo>
                    <a:pt x="121" y="34"/>
                    <a:pt x="116" y="50"/>
                    <a:pt x="113" y="62"/>
                  </a:cubicBezTo>
                  <a:cubicBezTo>
                    <a:pt x="113" y="64"/>
                    <a:pt x="116" y="64"/>
                    <a:pt x="117" y="62"/>
                  </a:cubicBezTo>
                  <a:cubicBezTo>
                    <a:pt x="120" y="49"/>
                    <a:pt x="125" y="31"/>
                    <a:pt x="115" y="19"/>
                  </a:cubicBezTo>
                  <a:cubicBezTo>
                    <a:pt x="103" y="4"/>
                    <a:pt x="83" y="1"/>
                    <a:pt x="65" y="0"/>
                  </a:cubicBezTo>
                  <a:cubicBezTo>
                    <a:pt x="47" y="0"/>
                    <a:pt x="28" y="3"/>
                    <a:pt x="13" y="15"/>
                  </a:cubicBezTo>
                  <a:cubicBezTo>
                    <a:pt x="1" y="27"/>
                    <a:pt x="0" y="45"/>
                    <a:pt x="7" y="59"/>
                  </a:cubicBezTo>
                  <a:cubicBezTo>
                    <a:pt x="8" y="61"/>
                    <a:pt x="12" y="60"/>
                    <a:pt x="11" y="58"/>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9" name="Google Shape;168;p14">
              <a:extLst>
                <a:ext uri="{FF2B5EF4-FFF2-40B4-BE49-F238E27FC236}">
                  <a16:creationId xmlns:a16="http://schemas.microsoft.com/office/drawing/2014/main" id="{A1B810B7-A9AD-499A-9897-2DBA730DF9AD}"/>
                </a:ext>
              </a:extLst>
            </p:cNvPr>
            <p:cNvSpPr/>
            <p:nvPr/>
          </p:nvSpPr>
          <p:spPr>
            <a:xfrm>
              <a:off x="1971675" y="3502026"/>
              <a:ext cx="765175" cy="646113"/>
            </a:xfrm>
            <a:custGeom>
              <a:avLst/>
              <a:gdLst/>
              <a:ahLst/>
              <a:cxnLst/>
              <a:rect l="l" t="t" r="r" b="b"/>
              <a:pathLst>
                <a:path w="112" h="94" extrusionOk="0">
                  <a:moveTo>
                    <a:pt x="4" y="2"/>
                  </a:moveTo>
                  <a:cubicBezTo>
                    <a:pt x="0" y="21"/>
                    <a:pt x="9" y="46"/>
                    <a:pt x="20" y="61"/>
                  </a:cubicBezTo>
                  <a:cubicBezTo>
                    <a:pt x="31" y="76"/>
                    <a:pt x="47" y="81"/>
                    <a:pt x="64" y="81"/>
                  </a:cubicBezTo>
                  <a:cubicBezTo>
                    <a:pt x="104" y="81"/>
                    <a:pt x="109" y="33"/>
                    <a:pt x="112" y="3"/>
                  </a:cubicBezTo>
                  <a:cubicBezTo>
                    <a:pt x="112" y="2"/>
                    <a:pt x="109" y="1"/>
                    <a:pt x="108" y="3"/>
                  </a:cubicBezTo>
                  <a:cubicBezTo>
                    <a:pt x="106" y="28"/>
                    <a:pt x="104" y="65"/>
                    <a:pt x="77" y="76"/>
                  </a:cubicBezTo>
                  <a:cubicBezTo>
                    <a:pt x="34" y="94"/>
                    <a:pt x="1" y="38"/>
                    <a:pt x="7" y="2"/>
                  </a:cubicBezTo>
                  <a:cubicBezTo>
                    <a:pt x="8" y="1"/>
                    <a:pt x="4" y="0"/>
                    <a:pt x="4"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0" name="Google Shape;169;p14">
              <a:extLst>
                <a:ext uri="{FF2B5EF4-FFF2-40B4-BE49-F238E27FC236}">
                  <a16:creationId xmlns:a16="http://schemas.microsoft.com/office/drawing/2014/main" id="{9FB76659-7D8F-471C-A51E-79B2687A5C90}"/>
                </a:ext>
              </a:extLst>
            </p:cNvPr>
            <p:cNvSpPr/>
            <p:nvPr/>
          </p:nvSpPr>
          <p:spPr>
            <a:xfrm>
              <a:off x="2108200" y="3529013"/>
              <a:ext cx="225425" cy="241300"/>
            </a:xfrm>
            <a:custGeom>
              <a:avLst/>
              <a:gdLst/>
              <a:ahLst/>
              <a:cxnLst/>
              <a:rect l="l" t="t" r="r" b="b"/>
              <a:pathLst>
                <a:path w="33" h="35" extrusionOk="0">
                  <a:moveTo>
                    <a:pt x="22" y="3"/>
                  </a:moveTo>
                  <a:cubicBezTo>
                    <a:pt x="14" y="0"/>
                    <a:pt x="5" y="6"/>
                    <a:pt x="3" y="13"/>
                  </a:cubicBezTo>
                  <a:cubicBezTo>
                    <a:pt x="0" y="21"/>
                    <a:pt x="6" y="30"/>
                    <a:pt x="13" y="32"/>
                  </a:cubicBezTo>
                  <a:cubicBezTo>
                    <a:pt x="22" y="35"/>
                    <a:pt x="32" y="29"/>
                    <a:pt x="33" y="20"/>
                  </a:cubicBezTo>
                  <a:cubicBezTo>
                    <a:pt x="33" y="11"/>
                    <a:pt x="29" y="3"/>
                    <a:pt x="19" y="2"/>
                  </a:cubicBezTo>
                  <a:cubicBezTo>
                    <a:pt x="17" y="2"/>
                    <a:pt x="20" y="5"/>
                    <a:pt x="21" y="5"/>
                  </a:cubicBezTo>
                  <a:cubicBezTo>
                    <a:pt x="30" y="5"/>
                    <a:pt x="30" y="15"/>
                    <a:pt x="29" y="21"/>
                  </a:cubicBezTo>
                  <a:cubicBezTo>
                    <a:pt x="27" y="28"/>
                    <a:pt x="20" y="31"/>
                    <a:pt x="13" y="30"/>
                  </a:cubicBezTo>
                  <a:cubicBezTo>
                    <a:pt x="6" y="29"/>
                    <a:pt x="5" y="19"/>
                    <a:pt x="7" y="13"/>
                  </a:cubicBezTo>
                  <a:cubicBezTo>
                    <a:pt x="8" y="8"/>
                    <a:pt x="15" y="2"/>
                    <a:pt x="21" y="4"/>
                  </a:cubicBezTo>
                  <a:cubicBezTo>
                    <a:pt x="23" y="5"/>
                    <a:pt x="23" y="4"/>
                    <a:pt x="2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1" name="Google Shape;170;p14">
              <a:extLst>
                <a:ext uri="{FF2B5EF4-FFF2-40B4-BE49-F238E27FC236}">
                  <a16:creationId xmlns:a16="http://schemas.microsoft.com/office/drawing/2014/main" id="{DE4998FD-5A33-4C51-96D2-B40491128DA2}"/>
                </a:ext>
              </a:extLst>
            </p:cNvPr>
            <p:cNvSpPr/>
            <p:nvPr/>
          </p:nvSpPr>
          <p:spPr>
            <a:xfrm>
              <a:off x="2381250" y="3529013"/>
              <a:ext cx="231775" cy="233363"/>
            </a:xfrm>
            <a:custGeom>
              <a:avLst/>
              <a:gdLst/>
              <a:ahLst/>
              <a:cxnLst/>
              <a:rect l="l" t="t" r="r" b="b"/>
              <a:pathLst>
                <a:path w="34" h="34" extrusionOk="0">
                  <a:moveTo>
                    <a:pt x="22" y="3"/>
                  </a:moveTo>
                  <a:cubicBezTo>
                    <a:pt x="14" y="0"/>
                    <a:pt x="6" y="6"/>
                    <a:pt x="3" y="13"/>
                  </a:cubicBezTo>
                  <a:cubicBezTo>
                    <a:pt x="0" y="21"/>
                    <a:pt x="6" y="30"/>
                    <a:pt x="14" y="32"/>
                  </a:cubicBezTo>
                  <a:cubicBezTo>
                    <a:pt x="24" y="34"/>
                    <a:pt x="32" y="29"/>
                    <a:pt x="33" y="18"/>
                  </a:cubicBezTo>
                  <a:cubicBezTo>
                    <a:pt x="34" y="10"/>
                    <a:pt x="28" y="3"/>
                    <a:pt x="19" y="3"/>
                  </a:cubicBezTo>
                  <a:cubicBezTo>
                    <a:pt x="17" y="3"/>
                    <a:pt x="21" y="4"/>
                    <a:pt x="21" y="4"/>
                  </a:cubicBezTo>
                  <a:cubicBezTo>
                    <a:pt x="29" y="4"/>
                    <a:pt x="30" y="14"/>
                    <a:pt x="29" y="20"/>
                  </a:cubicBezTo>
                  <a:cubicBezTo>
                    <a:pt x="28" y="28"/>
                    <a:pt x="19" y="34"/>
                    <a:pt x="11" y="29"/>
                  </a:cubicBezTo>
                  <a:cubicBezTo>
                    <a:pt x="6" y="26"/>
                    <a:pt x="5" y="19"/>
                    <a:pt x="6" y="14"/>
                  </a:cubicBezTo>
                  <a:cubicBezTo>
                    <a:pt x="8" y="9"/>
                    <a:pt x="15" y="2"/>
                    <a:pt x="21" y="4"/>
                  </a:cubicBezTo>
                  <a:cubicBezTo>
                    <a:pt x="22" y="4"/>
                    <a:pt x="24" y="4"/>
                    <a:pt x="2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2" name="Google Shape;171;p14">
              <a:extLst>
                <a:ext uri="{FF2B5EF4-FFF2-40B4-BE49-F238E27FC236}">
                  <a16:creationId xmlns:a16="http://schemas.microsoft.com/office/drawing/2014/main" id="{AD135B7D-E6F1-4BC7-83C4-19CE02C8FC51}"/>
                </a:ext>
              </a:extLst>
            </p:cNvPr>
            <p:cNvSpPr/>
            <p:nvPr/>
          </p:nvSpPr>
          <p:spPr>
            <a:xfrm>
              <a:off x="2306638" y="3605213"/>
              <a:ext cx="115888" cy="41275"/>
            </a:xfrm>
            <a:custGeom>
              <a:avLst/>
              <a:gdLst/>
              <a:ahLst/>
              <a:cxnLst/>
              <a:rect l="l" t="t" r="r" b="b"/>
              <a:pathLst>
                <a:path w="17" h="6" extrusionOk="0">
                  <a:moveTo>
                    <a:pt x="2" y="5"/>
                  </a:moveTo>
                  <a:cubicBezTo>
                    <a:pt x="5" y="4"/>
                    <a:pt x="8" y="4"/>
                    <a:pt x="10" y="5"/>
                  </a:cubicBezTo>
                  <a:cubicBezTo>
                    <a:pt x="11" y="6"/>
                    <a:pt x="13" y="4"/>
                    <a:pt x="14" y="4"/>
                  </a:cubicBezTo>
                  <a:cubicBezTo>
                    <a:pt x="14" y="4"/>
                    <a:pt x="17" y="2"/>
                    <a:pt x="17" y="2"/>
                  </a:cubicBezTo>
                  <a:cubicBezTo>
                    <a:pt x="13" y="0"/>
                    <a:pt x="9" y="1"/>
                    <a:pt x="5" y="2"/>
                  </a:cubicBezTo>
                  <a:cubicBezTo>
                    <a:pt x="3" y="3"/>
                    <a:pt x="2" y="4"/>
                    <a:pt x="1" y="5"/>
                  </a:cubicBezTo>
                  <a:cubicBezTo>
                    <a:pt x="0" y="6"/>
                    <a:pt x="2" y="5"/>
                    <a:pt x="2"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3" name="Google Shape;172;p14">
              <a:extLst>
                <a:ext uri="{FF2B5EF4-FFF2-40B4-BE49-F238E27FC236}">
                  <a16:creationId xmlns:a16="http://schemas.microsoft.com/office/drawing/2014/main" id="{3F6F3796-D550-4DD8-ABE3-E03E17BECA0F}"/>
                </a:ext>
              </a:extLst>
            </p:cNvPr>
            <p:cNvSpPr/>
            <p:nvPr/>
          </p:nvSpPr>
          <p:spPr>
            <a:xfrm>
              <a:off x="2217738" y="3859213"/>
              <a:ext cx="177800" cy="61913"/>
            </a:xfrm>
            <a:custGeom>
              <a:avLst/>
              <a:gdLst/>
              <a:ahLst/>
              <a:cxnLst/>
              <a:rect l="l" t="t" r="r" b="b"/>
              <a:pathLst>
                <a:path w="26" h="9" extrusionOk="0">
                  <a:moveTo>
                    <a:pt x="4" y="8"/>
                  </a:moveTo>
                  <a:cubicBezTo>
                    <a:pt x="11" y="7"/>
                    <a:pt x="15" y="0"/>
                    <a:pt x="23" y="3"/>
                  </a:cubicBezTo>
                  <a:cubicBezTo>
                    <a:pt x="24" y="4"/>
                    <a:pt x="26" y="2"/>
                    <a:pt x="24" y="1"/>
                  </a:cubicBezTo>
                  <a:cubicBezTo>
                    <a:pt x="21" y="0"/>
                    <a:pt x="18" y="0"/>
                    <a:pt x="14" y="0"/>
                  </a:cubicBezTo>
                  <a:cubicBezTo>
                    <a:pt x="10" y="2"/>
                    <a:pt x="7" y="5"/>
                    <a:pt x="2" y="6"/>
                  </a:cubicBezTo>
                  <a:cubicBezTo>
                    <a:pt x="0" y="6"/>
                    <a:pt x="2" y="9"/>
                    <a:pt x="4" y="8"/>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4" name="Google Shape;173;p14">
              <a:extLst>
                <a:ext uri="{FF2B5EF4-FFF2-40B4-BE49-F238E27FC236}">
                  <a16:creationId xmlns:a16="http://schemas.microsoft.com/office/drawing/2014/main" id="{5DAC38D1-E642-4D6B-BAC2-2D0CF7822D10}"/>
                </a:ext>
              </a:extLst>
            </p:cNvPr>
            <p:cNvSpPr/>
            <p:nvPr/>
          </p:nvSpPr>
          <p:spPr>
            <a:xfrm>
              <a:off x="2368550" y="3832226"/>
              <a:ext cx="176213" cy="88900"/>
            </a:xfrm>
            <a:custGeom>
              <a:avLst/>
              <a:gdLst/>
              <a:ahLst/>
              <a:cxnLst/>
              <a:rect l="l" t="t" r="r" b="b"/>
              <a:pathLst>
                <a:path w="26" h="13" extrusionOk="0">
                  <a:moveTo>
                    <a:pt x="4" y="7"/>
                  </a:moveTo>
                  <a:cubicBezTo>
                    <a:pt x="7" y="5"/>
                    <a:pt x="12" y="8"/>
                    <a:pt x="15" y="9"/>
                  </a:cubicBezTo>
                  <a:cubicBezTo>
                    <a:pt x="18" y="11"/>
                    <a:pt x="20" y="12"/>
                    <a:pt x="23" y="13"/>
                  </a:cubicBezTo>
                  <a:cubicBezTo>
                    <a:pt x="25" y="13"/>
                    <a:pt x="26" y="11"/>
                    <a:pt x="24" y="11"/>
                  </a:cubicBezTo>
                  <a:cubicBezTo>
                    <a:pt x="17" y="10"/>
                    <a:pt x="7" y="0"/>
                    <a:pt x="1" y="6"/>
                  </a:cubicBezTo>
                  <a:cubicBezTo>
                    <a:pt x="0" y="7"/>
                    <a:pt x="3" y="8"/>
                    <a:pt x="4" y="7"/>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5" name="Google Shape;174;p14">
              <a:extLst>
                <a:ext uri="{FF2B5EF4-FFF2-40B4-BE49-F238E27FC236}">
                  <a16:creationId xmlns:a16="http://schemas.microsoft.com/office/drawing/2014/main" id="{3EAE7389-E8B5-49E3-AF44-6392A58C4E01}"/>
                </a:ext>
              </a:extLst>
            </p:cNvPr>
            <p:cNvSpPr/>
            <p:nvPr/>
          </p:nvSpPr>
          <p:spPr>
            <a:xfrm>
              <a:off x="2217738" y="3894138"/>
              <a:ext cx="184150" cy="47625"/>
            </a:xfrm>
            <a:custGeom>
              <a:avLst/>
              <a:gdLst/>
              <a:ahLst/>
              <a:cxnLst/>
              <a:rect l="l" t="t" r="r" b="b"/>
              <a:pathLst>
                <a:path w="27" h="7" extrusionOk="0">
                  <a:moveTo>
                    <a:pt x="2" y="4"/>
                  </a:moveTo>
                  <a:cubicBezTo>
                    <a:pt x="9" y="7"/>
                    <a:pt x="18" y="5"/>
                    <a:pt x="25" y="3"/>
                  </a:cubicBezTo>
                  <a:cubicBezTo>
                    <a:pt x="27" y="2"/>
                    <a:pt x="26" y="0"/>
                    <a:pt x="24" y="1"/>
                  </a:cubicBezTo>
                  <a:cubicBezTo>
                    <a:pt x="18" y="3"/>
                    <a:pt x="11" y="4"/>
                    <a:pt x="4" y="2"/>
                  </a:cubicBezTo>
                  <a:cubicBezTo>
                    <a:pt x="3" y="1"/>
                    <a:pt x="0" y="3"/>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6" name="Google Shape;175;p14">
              <a:extLst>
                <a:ext uri="{FF2B5EF4-FFF2-40B4-BE49-F238E27FC236}">
                  <a16:creationId xmlns:a16="http://schemas.microsoft.com/office/drawing/2014/main" id="{51CAD2C1-30A9-4D92-9C97-530C27EEC083}"/>
                </a:ext>
              </a:extLst>
            </p:cNvPr>
            <p:cNvSpPr/>
            <p:nvPr/>
          </p:nvSpPr>
          <p:spPr>
            <a:xfrm>
              <a:off x="2374900" y="3900488"/>
              <a:ext cx="157163" cy="34925"/>
            </a:xfrm>
            <a:custGeom>
              <a:avLst/>
              <a:gdLst/>
              <a:ahLst/>
              <a:cxnLst/>
              <a:rect l="l" t="t" r="r" b="b"/>
              <a:pathLst>
                <a:path w="23" h="5" extrusionOk="0">
                  <a:moveTo>
                    <a:pt x="0" y="1"/>
                  </a:moveTo>
                  <a:cubicBezTo>
                    <a:pt x="6" y="5"/>
                    <a:pt x="13" y="3"/>
                    <a:pt x="20" y="3"/>
                  </a:cubicBezTo>
                  <a:cubicBezTo>
                    <a:pt x="21" y="3"/>
                    <a:pt x="23" y="1"/>
                    <a:pt x="23" y="1"/>
                  </a:cubicBezTo>
                  <a:cubicBezTo>
                    <a:pt x="16" y="1"/>
                    <a:pt x="9" y="4"/>
                    <a:pt x="3" y="0"/>
                  </a:cubicBezTo>
                  <a:cubicBezTo>
                    <a:pt x="2" y="0"/>
                    <a:pt x="0" y="1"/>
                    <a:pt x="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7" name="Google Shape;176;p14">
              <a:extLst>
                <a:ext uri="{FF2B5EF4-FFF2-40B4-BE49-F238E27FC236}">
                  <a16:creationId xmlns:a16="http://schemas.microsoft.com/office/drawing/2014/main" id="{6F844031-8A7A-4454-96BA-34ADB3DBAA80}"/>
                </a:ext>
              </a:extLst>
            </p:cNvPr>
            <p:cNvSpPr/>
            <p:nvPr/>
          </p:nvSpPr>
          <p:spPr>
            <a:xfrm>
              <a:off x="2116138" y="3941763"/>
              <a:ext cx="33338" cy="165100"/>
            </a:xfrm>
            <a:custGeom>
              <a:avLst/>
              <a:gdLst/>
              <a:ahLst/>
              <a:cxnLst/>
              <a:rect l="l" t="t" r="r" b="b"/>
              <a:pathLst>
                <a:path w="5" h="24" extrusionOk="0">
                  <a:moveTo>
                    <a:pt x="2" y="0"/>
                  </a:moveTo>
                  <a:cubicBezTo>
                    <a:pt x="2" y="3"/>
                    <a:pt x="3" y="7"/>
                    <a:pt x="2" y="10"/>
                  </a:cubicBezTo>
                  <a:cubicBezTo>
                    <a:pt x="2" y="14"/>
                    <a:pt x="1" y="18"/>
                    <a:pt x="1" y="22"/>
                  </a:cubicBezTo>
                  <a:cubicBezTo>
                    <a:pt x="0" y="23"/>
                    <a:pt x="3" y="24"/>
                    <a:pt x="3" y="24"/>
                  </a:cubicBezTo>
                  <a:cubicBezTo>
                    <a:pt x="4" y="20"/>
                    <a:pt x="5" y="16"/>
                    <a:pt x="5" y="12"/>
                  </a:cubicBezTo>
                  <a:cubicBezTo>
                    <a:pt x="5" y="9"/>
                    <a:pt x="5" y="6"/>
                    <a:pt x="5" y="2"/>
                  </a:cubicBezTo>
                  <a:cubicBezTo>
                    <a:pt x="5" y="1"/>
                    <a:pt x="2" y="0"/>
                    <a:pt x="2"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8" name="Google Shape;177;p14">
              <a:extLst>
                <a:ext uri="{FF2B5EF4-FFF2-40B4-BE49-F238E27FC236}">
                  <a16:creationId xmlns:a16="http://schemas.microsoft.com/office/drawing/2014/main" id="{7C4EA5A6-13C0-437C-9C3F-000469477FE9}"/>
                </a:ext>
              </a:extLst>
            </p:cNvPr>
            <p:cNvSpPr/>
            <p:nvPr/>
          </p:nvSpPr>
          <p:spPr>
            <a:xfrm>
              <a:off x="2606675" y="3941763"/>
              <a:ext cx="26988" cy="171450"/>
            </a:xfrm>
            <a:custGeom>
              <a:avLst/>
              <a:gdLst/>
              <a:ahLst/>
              <a:cxnLst/>
              <a:rect l="l" t="t" r="r" b="b"/>
              <a:pathLst>
                <a:path w="4" h="25" extrusionOk="0">
                  <a:moveTo>
                    <a:pt x="0" y="0"/>
                  </a:moveTo>
                  <a:cubicBezTo>
                    <a:pt x="0" y="3"/>
                    <a:pt x="0" y="6"/>
                    <a:pt x="0" y="10"/>
                  </a:cubicBezTo>
                  <a:cubicBezTo>
                    <a:pt x="0" y="14"/>
                    <a:pt x="1" y="18"/>
                    <a:pt x="2" y="22"/>
                  </a:cubicBezTo>
                  <a:cubicBezTo>
                    <a:pt x="2" y="23"/>
                    <a:pt x="4" y="25"/>
                    <a:pt x="4" y="24"/>
                  </a:cubicBezTo>
                  <a:cubicBezTo>
                    <a:pt x="3" y="20"/>
                    <a:pt x="2" y="16"/>
                    <a:pt x="2" y="12"/>
                  </a:cubicBezTo>
                  <a:cubicBezTo>
                    <a:pt x="2" y="9"/>
                    <a:pt x="2" y="6"/>
                    <a:pt x="2" y="3"/>
                  </a:cubicBezTo>
                  <a:cubicBezTo>
                    <a:pt x="2" y="2"/>
                    <a:pt x="0" y="0"/>
                    <a:pt x="0"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29" name="Google Shape;178;p14">
              <a:extLst>
                <a:ext uri="{FF2B5EF4-FFF2-40B4-BE49-F238E27FC236}">
                  <a16:creationId xmlns:a16="http://schemas.microsoft.com/office/drawing/2014/main" id="{ECA393C5-0CFB-404D-AB95-7DD1329ED993}"/>
                </a:ext>
              </a:extLst>
            </p:cNvPr>
            <p:cNvSpPr/>
            <p:nvPr/>
          </p:nvSpPr>
          <p:spPr>
            <a:xfrm>
              <a:off x="2116138" y="4092576"/>
              <a:ext cx="293688" cy="150813"/>
            </a:xfrm>
            <a:custGeom>
              <a:avLst/>
              <a:gdLst/>
              <a:ahLst/>
              <a:cxnLst/>
              <a:rect l="l" t="t" r="r" b="b"/>
              <a:pathLst>
                <a:path w="43" h="22" extrusionOk="0">
                  <a:moveTo>
                    <a:pt x="2" y="1"/>
                  </a:moveTo>
                  <a:cubicBezTo>
                    <a:pt x="8" y="5"/>
                    <a:pt x="15" y="8"/>
                    <a:pt x="21" y="12"/>
                  </a:cubicBezTo>
                  <a:cubicBezTo>
                    <a:pt x="24" y="13"/>
                    <a:pt x="27" y="16"/>
                    <a:pt x="31" y="17"/>
                  </a:cubicBezTo>
                  <a:cubicBezTo>
                    <a:pt x="34" y="19"/>
                    <a:pt x="37" y="19"/>
                    <a:pt x="40" y="21"/>
                  </a:cubicBezTo>
                  <a:cubicBezTo>
                    <a:pt x="40" y="21"/>
                    <a:pt x="43" y="22"/>
                    <a:pt x="42" y="21"/>
                  </a:cubicBezTo>
                  <a:cubicBezTo>
                    <a:pt x="36" y="18"/>
                    <a:pt x="31" y="16"/>
                    <a:pt x="26" y="13"/>
                  </a:cubicBezTo>
                  <a:cubicBezTo>
                    <a:pt x="18" y="9"/>
                    <a:pt x="11" y="5"/>
                    <a:pt x="3" y="1"/>
                  </a:cubicBezTo>
                  <a:cubicBezTo>
                    <a:pt x="2" y="1"/>
                    <a:pt x="0" y="0"/>
                    <a:pt x="2"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0" name="Google Shape;179;p14">
              <a:extLst>
                <a:ext uri="{FF2B5EF4-FFF2-40B4-BE49-F238E27FC236}">
                  <a16:creationId xmlns:a16="http://schemas.microsoft.com/office/drawing/2014/main" id="{251BF28B-2161-4998-ACC2-41DAF3F489F0}"/>
                </a:ext>
              </a:extLst>
            </p:cNvPr>
            <p:cNvSpPr/>
            <p:nvPr/>
          </p:nvSpPr>
          <p:spPr>
            <a:xfrm>
              <a:off x="2389188" y="4071939"/>
              <a:ext cx="244475" cy="185738"/>
            </a:xfrm>
            <a:custGeom>
              <a:avLst/>
              <a:gdLst/>
              <a:ahLst/>
              <a:cxnLst/>
              <a:rect l="l" t="t" r="r" b="b"/>
              <a:pathLst>
                <a:path w="36" h="27" extrusionOk="0">
                  <a:moveTo>
                    <a:pt x="3" y="26"/>
                  </a:moveTo>
                  <a:cubicBezTo>
                    <a:pt x="9" y="23"/>
                    <a:pt x="14" y="18"/>
                    <a:pt x="19" y="14"/>
                  </a:cubicBezTo>
                  <a:cubicBezTo>
                    <a:pt x="25" y="10"/>
                    <a:pt x="31" y="7"/>
                    <a:pt x="36" y="3"/>
                  </a:cubicBezTo>
                  <a:cubicBezTo>
                    <a:pt x="36" y="3"/>
                    <a:pt x="34" y="0"/>
                    <a:pt x="34" y="1"/>
                  </a:cubicBezTo>
                  <a:cubicBezTo>
                    <a:pt x="28" y="4"/>
                    <a:pt x="22" y="8"/>
                    <a:pt x="17" y="12"/>
                  </a:cubicBezTo>
                  <a:cubicBezTo>
                    <a:pt x="11" y="15"/>
                    <a:pt x="6" y="20"/>
                    <a:pt x="1" y="24"/>
                  </a:cubicBezTo>
                  <a:cubicBezTo>
                    <a:pt x="0" y="24"/>
                    <a:pt x="2" y="27"/>
                    <a:pt x="3" y="26"/>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1" name="Google Shape;180;p14">
              <a:extLst>
                <a:ext uri="{FF2B5EF4-FFF2-40B4-BE49-F238E27FC236}">
                  <a16:creationId xmlns:a16="http://schemas.microsoft.com/office/drawing/2014/main" id="{6CAF97CB-4131-49B5-983C-86766A340078}"/>
                </a:ext>
              </a:extLst>
            </p:cNvPr>
            <p:cNvSpPr/>
            <p:nvPr/>
          </p:nvSpPr>
          <p:spPr>
            <a:xfrm>
              <a:off x="1508125" y="4086226"/>
              <a:ext cx="628650" cy="989013"/>
            </a:xfrm>
            <a:custGeom>
              <a:avLst/>
              <a:gdLst/>
              <a:ahLst/>
              <a:cxnLst/>
              <a:rect l="l" t="t" r="r" b="b"/>
              <a:pathLst>
                <a:path w="92" h="144" extrusionOk="0">
                  <a:moveTo>
                    <a:pt x="88" y="1"/>
                  </a:moveTo>
                  <a:cubicBezTo>
                    <a:pt x="79" y="9"/>
                    <a:pt x="61" y="14"/>
                    <a:pt x="50" y="18"/>
                  </a:cubicBezTo>
                  <a:cubicBezTo>
                    <a:pt x="39" y="22"/>
                    <a:pt x="24" y="26"/>
                    <a:pt x="18" y="37"/>
                  </a:cubicBezTo>
                  <a:cubicBezTo>
                    <a:pt x="0" y="66"/>
                    <a:pt x="10" y="109"/>
                    <a:pt x="11" y="141"/>
                  </a:cubicBezTo>
                  <a:cubicBezTo>
                    <a:pt x="11" y="142"/>
                    <a:pt x="13" y="144"/>
                    <a:pt x="13" y="143"/>
                  </a:cubicBezTo>
                  <a:cubicBezTo>
                    <a:pt x="13" y="110"/>
                    <a:pt x="5" y="73"/>
                    <a:pt x="19" y="42"/>
                  </a:cubicBezTo>
                  <a:cubicBezTo>
                    <a:pt x="26" y="27"/>
                    <a:pt x="46" y="23"/>
                    <a:pt x="61" y="17"/>
                  </a:cubicBezTo>
                  <a:cubicBezTo>
                    <a:pt x="71" y="14"/>
                    <a:pt x="83" y="10"/>
                    <a:pt x="91" y="4"/>
                  </a:cubicBezTo>
                  <a:cubicBezTo>
                    <a:pt x="92" y="3"/>
                    <a:pt x="89" y="0"/>
                    <a:pt x="88"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2" name="Google Shape;181;p14">
              <a:extLst>
                <a:ext uri="{FF2B5EF4-FFF2-40B4-BE49-F238E27FC236}">
                  <a16:creationId xmlns:a16="http://schemas.microsoft.com/office/drawing/2014/main" id="{C2ED1433-88F2-4255-9112-8AFF96AA894F}"/>
                </a:ext>
              </a:extLst>
            </p:cNvPr>
            <p:cNvSpPr/>
            <p:nvPr/>
          </p:nvSpPr>
          <p:spPr>
            <a:xfrm>
              <a:off x="1582738" y="5033964"/>
              <a:ext cx="703263" cy="47625"/>
            </a:xfrm>
            <a:custGeom>
              <a:avLst/>
              <a:gdLst/>
              <a:ahLst/>
              <a:cxnLst/>
              <a:rect l="l" t="t" r="r" b="b"/>
              <a:pathLst>
                <a:path w="103" h="7" extrusionOk="0">
                  <a:moveTo>
                    <a:pt x="3" y="5"/>
                  </a:moveTo>
                  <a:cubicBezTo>
                    <a:pt x="36" y="2"/>
                    <a:pt x="69" y="7"/>
                    <a:pt x="102" y="4"/>
                  </a:cubicBezTo>
                  <a:cubicBezTo>
                    <a:pt x="103" y="4"/>
                    <a:pt x="101" y="2"/>
                    <a:pt x="100" y="2"/>
                  </a:cubicBezTo>
                  <a:cubicBezTo>
                    <a:pt x="67" y="5"/>
                    <a:pt x="34" y="0"/>
                    <a:pt x="1" y="3"/>
                  </a:cubicBezTo>
                  <a:cubicBezTo>
                    <a:pt x="0" y="3"/>
                    <a:pt x="2" y="5"/>
                    <a:pt x="3"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3" name="Google Shape;182;p14">
              <a:extLst>
                <a:ext uri="{FF2B5EF4-FFF2-40B4-BE49-F238E27FC236}">
                  <a16:creationId xmlns:a16="http://schemas.microsoft.com/office/drawing/2014/main" id="{7202A0A7-AE95-4F5A-90E3-F3228A0ACE71}"/>
                </a:ext>
              </a:extLst>
            </p:cNvPr>
            <p:cNvSpPr/>
            <p:nvPr/>
          </p:nvSpPr>
          <p:spPr>
            <a:xfrm>
              <a:off x="2312988" y="4230689"/>
              <a:ext cx="96838" cy="95250"/>
            </a:xfrm>
            <a:custGeom>
              <a:avLst/>
              <a:gdLst/>
              <a:ahLst/>
              <a:cxnLst/>
              <a:rect l="l" t="t" r="r" b="b"/>
              <a:pathLst>
                <a:path w="14" h="14" extrusionOk="0">
                  <a:moveTo>
                    <a:pt x="10" y="1"/>
                  </a:moveTo>
                  <a:cubicBezTo>
                    <a:pt x="7" y="4"/>
                    <a:pt x="4" y="7"/>
                    <a:pt x="2" y="10"/>
                  </a:cubicBezTo>
                  <a:cubicBezTo>
                    <a:pt x="0" y="11"/>
                    <a:pt x="3" y="14"/>
                    <a:pt x="4" y="12"/>
                  </a:cubicBezTo>
                  <a:cubicBezTo>
                    <a:pt x="7" y="9"/>
                    <a:pt x="10" y="6"/>
                    <a:pt x="13" y="4"/>
                  </a:cubicBezTo>
                  <a:cubicBezTo>
                    <a:pt x="14" y="2"/>
                    <a:pt x="12" y="0"/>
                    <a:pt x="1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4" name="Google Shape;183;p14">
              <a:extLst>
                <a:ext uri="{FF2B5EF4-FFF2-40B4-BE49-F238E27FC236}">
                  <a16:creationId xmlns:a16="http://schemas.microsoft.com/office/drawing/2014/main" id="{91EB6C76-C8A7-490C-B444-413AFAB47D27}"/>
                </a:ext>
              </a:extLst>
            </p:cNvPr>
            <p:cNvSpPr/>
            <p:nvPr/>
          </p:nvSpPr>
          <p:spPr>
            <a:xfrm>
              <a:off x="2306638" y="4298951"/>
              <a:ext cx="95250" cy="82550"/>
            </a:xfrm>
            <a:custGeom>
              <a:avLst/>
              <a:gdLst/>
              <a:ahLst/>
              <a:cxnLst/>
              <a:rect l="l" t="t" r="r" b="b"/>
              <a:pathLst>
                <a:path w="14" h="12" extrusionOk="0">
                  <a:moveTo>
                    <a:pt x="1" y="2"/>
                  </a:moveTo>
                  <a:cubicBezTo>
                    <a:pt x="4" y="6"/>
                    <a:pt x="7" y="8"/>
                    <a:pt x="10" y="11"/>
                  </a:cubicBezTo>
                  <a:cubicBezTo>
                    <a:pt x="11" y="12"/>
                    <a:pt x="14" y="11"/>
                    <a:pt x="13" y="10"/>
                  </a:cubicBezTo>
                  <a:cubicBezTo>
                    <a:pt x="10" y="7"/>
                    <a:pt x="7" y="5"/>
                    <a:pt x="5" y="1"/>
                  </a:cubicBezTo>
                  <a:cubicBezTo>
                    <a:pt x="4" y="0"/>
                    <a:pt x="0" y="1"/>
                    <a:pt x="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5" name="Google Shape;184;p14">
              <a:extLst>
                <a:ext uri="{FF2B5EF4-FFF2-40B4-BE49-F238E27FC236}">
                  <a16:creationId xmlns:a16="http://schemas.microsoft.com/office/drawing/2014/main" id="{9284B7CB-6D69-44E0-9D1D-2C471E19AF82}"/>
                </a:ext>
              </a:extLst>
            </p:cNvPr>
            <p:cNvSpPr/>
            <p:nvPr/>
          </p:nvSpPr>
          <p:spPr>
            <a:xfrm>
              <a:off x="2259013" y="4360864"/>
              <a:ext cx="136525" cy="706438"/>
            </a:xfrm>
            <a:custGeom>
              <a:avLst/>
              <a:gdLst/>
              <a:ahLst/>
              <a:cxnLst/>
              <a:rect l="l" t="t" r="r" b="b"/>
              <a:pathLst>
                <a:path w="20" h="103" extrusionOk="0">
                  <a:moveTo>
                    <a:pt x="17" y="2"/>
                  </a:moveTo>
                  <a:cubicBezTo>
                    <a:pt x="7" y="33"/>
                    <a:pt x="7" y="68"/>
                    <a:pt x="0" y="100"/>
                  </a:cubicBezTo>
                  <a:cubicBezTo>
                    <a:pt x="0" y="102"/>
                    <a:pt x="3" y="103"/>
                    <a:pt x="4" y="101"/>
                  </a:cubicBezTo>
                  <a:cubicBezTo>
                    <a:pt x="10" y="69"/>
                    <a:pt x="10" y="35"/>
                    <a:pt x="20" y="3"/>
                  </a:cubicBezTo>
                  <a:cubicBezTo>
                    <a:pt x="20" y="2"/>
                    <a:pt x="17" y="0"/>
                    <a:pt x="17"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6" name="Google Shape;185;p14">
              <a:extLst>
                <a:ext uri="{FF2B5EF4-FFF2-40B4-BE49-F238E27FC236}">
                  <a16:creationId xmlns:a16="http://schemas.microsoft.com/office/drawing/2014/main" id="{98F0270F-3170-4A22-9C39-0C591476633A}"/>
                </a:ext>
              </a:extLst>
            </p:cNvPr>
            <p:cNvSpPr/>
            <p:nvPr/>
          </p:nvSpPr>
          <p:spPr>
            <a:xfrm>
              <a:off x="2401888" y="4243389"/>
              <a:ext cx="88900" cy="69850"/>
            </a:xfrm>
            <a:custGeom>
              <a:avLst/>
              <a:gdLst/>
              <a:ahLst/>
              <a:cxnLst/>
              <a:rect l="l" t="t" r="r" b="b"/>
              <a:pathLst>
                <a:path w="13" h="10" extrusionOk="0">
                  <a:moveTo>
                    <a:pt x="1" y="0"/>
                  </a:moveTo>
                  <a:cubicBezTo>
                    <a:pt x="4" y="3"/>
                    <a:pt x="7" y="6"/>
                    <a:pt x="9" y="9"/>
                  </a:cubicBezTo>
                  <a:cubicBezTo>
                    <a:pt x="10" y="10"/>
                    <a:pt x="13" y="10"/>
                    <a:pt x="12" y="9"/>
                  </a:cubicBezTo>
                  <a:cubicBezTo>
                    <a:pt x="9" y="6"/>
                    <a:pt x="6" y="3"/>
                    <a:pt x="3" y="0"/>
                  </a:cubicBezTo>
                  <a:cubicBezTo>
                    <a:pt x="3" y="0"/>
                    <a:pt x="2" y="0"/>
                    <a:pt x="1" y="0"/>
                  </a:cubicBezTo>
                  <a:cubicBezTo>
                    <a:pt x="0" y="0"/>
                    <a:pt x="0" y="0"/>
                    <a:pt x="1"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7" name="Google Shape;186;p14">
              <a:extLst>
                <a:ext uri="{FF2B5EF4-FFF2-40B4-BE49-F238E27FC236}">
                  <a16:creationId xmlns:a16="http://schemas.microsoft.com/office/drawing/2014/main" id="{8231F219-D3FE-4F89-94FE-09DC9B3F9148}"/>
                </a:ext>
              </a:extLst>
            </p:cNvPr>
            <p:cNvSpPr/>
            <p:nvPr/>
          </p:nvSpPr>
          <p:spPr>
            <a:xfrm>
              <a:off x="2401888" y="4292601"/>
              <a:ext cx="95250" cy="95250"/>
            </a:xfrm>
            <a:custGeom>
              <a:avLst/>
              <a:gdLst/>
              <a:ahLst/>
              <a:cxnLst/>
              <a:rect l="l" t="t" r="r" b="b"/>
              <a:pathLst>
                <a:path w="14" h="14" extrusionOk="0">
                  <a:moveTo>
                    <a:pt x="10" y="2"/>
                  </a:moveTo>
                  <a:cubicBezTo>
                    <a:pt x="8" y="5"/>
                    <a:pt x="5" y="8"/>
                    <a:pt x="2" y="10"/>
                  </a:cubicBezTo>
                  <a:cubicBezTo>
                    <a:pt x="0" y="11"/>
                    <a:pt x="2" y="14"/>
                    <a:pt x="4" y="12"/>
                  </a:cubicBezTo>
                  <a:cubicBezTo>
                    <a:pt x="7" y="10"/>
                    <a:pt x="10" y="7"/>
                    <a:pt x="13" y="4"/>
                  </a:cubicBezTo>
                  <a:cubicBezTo>
                    <a:pt x="14" y="2"/>
                    <a:pt x="11" y="0"/>
                    <a:pt x="10"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8" name="Google Shape;187;p14">
              <a:extLst>
                <a:ext uri="{FF2B5EF4-FFF2-40B4-BE49-F238E27FC236}">
                  <a16:creationId xmlns:a16="http://schemas.microsoft.com/office/drawing/2014/main" id="{5C016236-84A2-4E89-BD8F-1A4EFC2ACF36}"/>
                </a:ext>
              </a:extLst>
            </p:cNvPr>
            <p:cNvSpPr/>
            <p:nvPr/>
          </p:nvSpPr>
          <p:spPr>
            <a:xfrm>
              <a:off x="2409825" y="4360864"/>
              <a:ext cx="134938" cy="706438"/>
            </a:xfrm>
            <a:custGeom>
              <a:avLst/>
              <a:gdLst/>
              <a:ahLst/>
              <a:cxnLst/>
              <a:rect l="l" t="t" r="r" b="b"/>
              <a:pathLst>
                <a:path w="20" h="103" extrusionOk="0">
                  <a:moveTo>
                    <a:pt x="1" y="3"/>
                  </a:moveTo>
                  <a:cubicBezTo>
                    <a:pt x="11" y="34"/>
                    <a:pt x="11" y="68"/>
                    <a:pt x="17" y="100"/>
                  </a:cubicBezTo>
                  <a:cubicBezTo>
                    <a:pt x="18" y="102"/>
                    <a:pt x="20" y="103"/>
                    <a:pt x="20" y="101"/>
                  </a:cubicBezTo>
                  <a:cubicBezTo>
                    <a:pt x="13" y="69"/>
                    <a:pt x="13" y="34"/>
                    <a:pt x="4" y="3"/>
                  </a:cubicBezTo>
                  <a:cubicBezTo>
                    <a:pt x="3" y="2"/>
                    <a:pt x="0" y="0"/>
                    <a:pt x="1"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9" name="Google Shape;188;p14">
              <a:extLst>
                <a:ext uri="{FF2B5EF4-FFF2-40B4-BE49-F238E27FC236}">
                  <a16:creationId xmlns:a16="http://schemas.microsoft.com/office/drawing/2014/main" id="{0D576F87-EF8E-4643-8C2E-747874D9CE98}"/>
                </a:ext>
              </a:extLst>
            </p:cNvPr>
            <p:cNvSpPr/>
            <p:nvPr/>
          </p:nvSpPr>
          <p:spPr>
            <a:xfrm>
              <a:off x="2627313" y="4078289"/>
              <a:ext cx="560388" cy="982663"/>
            </a:xfrm>
            <a:custGeom>
              <a:avLst/>
              <a:gdLst/>
              <a:ahLst/>
              <a:cxnLst/>
              <a:rect l="l" t="t" r="r" b="b"/>
              <a:pathLst>
                <a:path w="82" h="143" extrusionOk="0">
                  <a:moveTo>
                    <a:pt x="2" y="3"/>
                  </a:moveTo>
                  <a:cubicBezTo>
                    <a:pt x="28" y="20"/>
                    <a:pt x="68" y="25"/>
                    <a:pt x="76" y="60"/>
                  </a:cubicBezTo>
                  <a:cubicBezTo>
                    <a:pt x="78" y="73"/>
                    <a:pt x="75" y="86"/>
                    <a:pt x="78" y="99"/>
                  </a:cubicBezTo>
                  <a:cubicBezTo>
                    <a:pt x="80" y="112"/>
                    <a:pt x="77" y="127"/>
                    <a:pt x="76" y="140"/>
                  </a:cubicBezTo>
                  <a:cubicBezTo>
                    <a:pt x="76" y="141"/>
                    <a:pt x="78" y="143"/>
                    <a:pt x="78" y="143"/>
                  </a:cubicBezTo>
                  <a:cubicBezTo>
                    <a:pt x="79" y="134"/>
                    <a:pt x="80" y="125"/>
                    <a:pt x="81" y="116"/>
                  </a:cubicBezTo>
                  <a:cubicBezTo>
                    <a:pt x="82" y="106"/>
                    <a:pt x="78" y="96"/>
                    <a:pt x="79" y="86"/>
                  </a:cubicBezTo>
                  <a:cubicBezTo>
                    <a:pt x="80" y="73"/>
                    <a:pt x="80" y="56"/>
                    <a:pt x="72" y="45"/>
                  </a:cubicBezTo>
                  <a:cubicBezTo>
                    <a:pt x="55" y="21"/>
                    <a:pt x="24" y="16"/>
                    <a:pt x="1" y="1"/>
                  </a:cubicBezTo>
                  <a:cubicBezTo>
                    <a:pt x="0" y="0"/>
                    <a:pt x="2" y="3"/>
                    <a:pt x="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0" name="Google Shape;189;p14">
              <a:extLst>
                <a:ext uri="{FF2B5EF4-FFF2-40B4-BE49-F238E27FC236}">
                  <a16:creationId xmlns:a16="http://schemas.microsoft.com/office/drawing/2014/main" id="{8067909A-1841-4AC4-9770-FC5BD1830BAA}"/>
                </a:ext>
              </a:extLst>
            </p:cNvPr>
            <p:cNvSpPr/>
            <p:nvPr/>
          </p:nvSpPr>
          <p:spPr>
            <a:xfrm>
              <a:off x="2517775" y="5033964"/>
              <a:ext cx="649288" cy="33338"/>
            </a:xfrm>
            <a:custGeom>
              <a:avLst/>
              <a:gdLst/>
              <a:ahLst/>
              <a:cxnLst/>
              <a:rect l="l" t="t" r="r" b="b"/>
              <a:pathLst>
                <a:path w="95" h="5" extrusionOk="0">
                  <a:moveTo>
                    <a:pt x="4" y="5"/>
                  </a:moveTo>
                  <a:cubicBezTo>
                    <a:pt x="19" y="3"/>
                    <a:pt x="34" y="5"/>
                    <a:pt x="49" y="5"/>
                  </a:cubicBezTo>
                  <a:cubicBezTo>
                    <a:pt x="64" y="5"/>
                    <a:pt x="78" y="5"/>
                    <a:pt x="93" y="4"/>
                  </a:cubicBezTo>
                  <a:cubicBezTo>
                    <a:pt x="95" y="4"/>
                    <a:pt x="93" y="1"/>
                    <a:pt x="92" y="1"/>
                  </a:cubicBezTo>
                  <a:cubicBezTo>
                    <a:pt x="76" y="2"/>
                    <a:pt x="60" y="2"/>
                    <a:pt x="44" y="2"/>
                  </a:cubicBezTo>
                  <a:cubicBezTo>
                    <a:pt x="30" y="2"/>
                    <a:pt x="16" y="0"/>
                    <a:pt x="3" y="2"/>
                  </a:cubicBezTo>
                  <a:cubicBezTo>
                    <a:pt x="0" y="2"/>
                    <a:pt x="2" y="5"/>
                    <a:pt x="4"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nvGrpSpPr>
          <p:cNvPr id="41" name="Google Shape;190;p14">
            <a:extLst>
              <a:ext uri="{FF2B5EF4-FFF2-40B4-BE49-F238E27FC236}">
                <a16:creationId xmlns:a16="http://schemas.microsoft.com/office/drawing/2014/main" id="{C6FCE35B-B8FC-4B71-8A73-D644D6EA6623}"/>
              </a:ext>
            </a:extLst>
          </p:cNvPr>
          <p:cNvGrpSpPr/>
          <p:nvPr/>
        </p:nvGrpSpPr>
        <p:grpSpPr>
          <a:xfrm>
            <a:off x="1695863" y="1080773"/>
            <a:ext cx="890511" cy="1161653"/>
            <a:chOff x="3535363" y="2986088"/>
            <a:chExt cx="1595437" cy="2081214"/>
          </a:xfrm>
          <a:solidFill>
            <a:srgbClr val="F9AD00"/>
          </a:solidFill>
        </p:grpSpPr>
        <p:sp>
          <p:nvSpPr>
            <p:cNvPr id="42" name="Google Shape;191;p14">
              <a:extLst>
                <a:ext uri="{FF2B5EF4-FFF2-40B4-BE49-F238E27FC236}">
                  <a16:creationId xmlns:a16="http://schemas.microsoft.com/office/drawing/2014/main" id="{99404595-FDAC-4B93-A4CA-B0C1605A6EFC}"/>
                </a:ext>
              </a:extLst>
            </p:cNvPr>
            <p:cNvSpPr/>
            <p:nvPr/>
          </p:nvSpPr>
          <p:spPr>
            <a:xfrm>
              <a:off x="4013200" y="3179763"/>
              <a:ext cx="681038" cy="865188"/>
            </a:xfrm>
            <a:custGeom>
              <a:avLst/>
              <a:gdLst/>
              <a:ahLst/>
              <a:cxnLst/>
              <a:rect l="l" t="t" r="r" b="b"/>
              <a:pathLst>
                <a:path w="100" h="126" extrusionOk="0">
                  <a:moveTo>
                    <a:pt x="20" y="0"/>
                  </a:moveTo>
                  <a:cubicBezTo>
                    <a:pt x="3" y="8"/>
                    <a:pt x="0" y="37"/>
                    <a:pt x="3" y="53"/>
                  </a:cubicBezTo>
                  <a:cubicBezTo>
                    <a:pt x="6" y="76"/>
                    <a:pt x="20" y="102"/>
                    <a:pt x="43" y="112"/>
                  </a:cubicBezTo>
                  <a:cubicBezTo>
                    <a:pt x="77" y="126"/>
                    <a:pt x="96" y="69"/>
                    <a:pt x="100" y="46"/>
                  </a:cubicBezTo>
                  <a:cubicBezTo>
                    <a:pt x="100" y="44"/>
                    <a:pt x="96" y="45"/>
                    <a:pt x="96" y="46"/>
                  </a:cubicBezTo>
                  <a:cubicBezTo>
                    <a:pt x="93" y="69"/>
                    <a:pt x="77" y="120"/>
                    <a:pt x="45" y="110"/>
                  </a:cubicBezTo>
                  <a:cubicBezTo>
                    <a:pt x="25" y="103"/>
                    <a:pt x="13" y="78"/>
                    <a:pt x="8" y="60"/>
                  </a:cubicBezTo>
                  <a:cubicBezTo>
                    <a:pt x="4" y="45"/>
                    <a:pt x="4" y="10"/>
                    <a:pt x="22" y="2"/>
                  </a:cubicBezTo>
                  <a:cubicBezTo>
                    <a:pt x="24" y="1"/>
                    <a:pt x="22" y="0"/>
                    <a:pt x="20"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3" name="Google Shape;192;p14">
              <a:extLst>
                <a:ext uri="{FF2B5EF4-FFF2-40B4-BE49-F238E27FC236}">
                  <a16:creationId xmlns:a16="http://schemas.microsoft.com/office/drawing/2014/main" id="{33F5D083-0322-4C6C-9F28-F949D0663D80}"/>
                </a:ext>
              </a:extLst>
            </p:cNvPr>
            <p:cNvSpPr/>
            <p:nvPr/>
          </p:nvSpPr>
          <p:spPr>
            <a:xfrm>
              <a:off x="4135438" y="3179763"/>
              <a:ext cx="558800" cy="328613"/>
            </a:xfrm>
            <a:custGeom>
              <a:avLst/>
              <a:gdLst/>
              <a:ahLst/>
              <a:cxnLst/>
              <a:rect l="l" t="t" r="r" b="b"/>
              <a:pathLst>
                <a:path w="82" h="48" extrusionOk="0">
                  <a:moveTo>
                    <a:pt x="1" y="2"/>
                  </a:moveTo>
                  <a:cubicBezTo>
                    <a:pt x="4" y="15"/>
                    <a:pt x="20" y="23"/>
                    <a:pt x="30" y="31"/>
                  </a:cubicBezTo>
                  <a:cubicBezTo>
                    <a:pt x="44" y="41"/>
                    <a:pt x="62" y="44"/>
                    <a:pt x="78" y="47"/>
                  </a:cubicBezTo>
                  <a:cubicBezTo>
                    <a:pt x="80" y="48"/>
                    <a:pt x="82" y="45"/>
                    <a:pt x="79" y="45"/>
                  </a:cubicBezTo>
                  <a:cubicBezTo>
                    <a:pt x="63" y="41"/>
                    <a:pt x="47" y="38"/>
                    <a:pt x="33" y="29"/>
                  </a:cubicBezTo>
                  <a:cubicBezTo>
                    <a:pt x="24" y="22"/>
                    <a:pt x="7" y="13"/>
                    <a:pt x="4" y="1"/>
                  </a:cubicBezTo>
                  <a:cubicBezTo>
                    <a:pt x="4" y="0"/>
                    <a:pt x="0" y="0"/>
                    <a:pt x="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4" name="Google Shape;193;p14">
              <a:extLst>
                <a:ext uri="{FF2B5EF4-FFF2-40B4-BE49-F238E27FC236}">
                  <a16:creationId xmlns:a16="http://schemas.microsoft.com/office/drawing/2014/main" id="{6A0D60F0-04F0-425E-9CBB-97F013CE7218}"/>
                </a:ext>
              </a:extLst>
            </p:cNvPr>
            <p:cNvSpPr/>
            <p:nvPr/>
          </p:nvSpPr>
          <p:spPr>
            <a:xfrm>
              <a:off x="3978275" y="3536951"/>
              <a:ext cx="61913" cy="33338"/>
            </a:xfrm>
            <a:custGeom>
              <a:avLst/>
              <a:gdLst/>
              <a:ahLst/>
              <a:cxnLst/>
              <a:rect l="l" t="t" r="r" b="b"/>
              <a:pathLst>
                <a:path w="9" h="5" extrusionOk="0">
                  <a:moveTo>
                    <a:pt x="4" y="5"/>
                  </a:moveTo>
                  <a:cubicBezTo>
                    <a:pt x="6" y="5"/>
                    <a:pt x="9" y="0"/>
                    <a:pt x="5" y="0"/>
                  </a:cubicBezTo>
                  <a:cubicBezTo>
                    <a:pt x="3" y="0"/>
                    <a:pt x="0" y="5"/>
                    <a:pt x="4"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5" name="Google Shape;194;p14">
              <a:extLst>
                <a:ext uri="{FF2B5EF4-FFF2-40B4-BE49-F238E27FC236}">
                  <a16:creationId xmlns:a16="http://schemas.microsoft.com/office/drawing/2014/main" id="{E946C7BC-983F-42F4-9D07-296B32E177AC}"/>
                </a:ext>
              </a:extLst>
            </p:cNvPr>
            <p:cNvSpPr/>
            <p:nvPr/>
          </p:nvSpPr>
          <p:spPr>
            <a:xfrm>
              <a:off x="3957638" y="2986088"/>
              <a:ext cx="771525" cy="563563"/>
            </a:xfrm>
            <a:custGeom>
              <a:avLst/>
              <a:gdLst/>
              <a:ahLst/>
              <a:cxnLst/>
              <a:rect l="l" t="t" r="r" b="b"/>
              <a:pathLst>
                <a:path w="113" h="82" extrusionOk="0">
                  <a:moveTo>
                    <a:pt x="10" y="81"/>
                  </a:moveTo>
                  <a:cubicBezTo>
                    <a:pt x="0" y="50"/>
                    <a:pt x="15" y="11"/>
                    <a:pt x="49" y="4"/>
                  </a:cubicBezTo>
                  <a:cubicBezTo>
                    <a:pt x="70" y="0"/>
                    <a:pt x="92" y="11"/>
                    <a:pt x="103" y="28"/>
                  </a:cubicBezTo>
                  <a:cubicBezTo>
                    <a:pt x="113" y="43"/>
                    <a:pt x="107" y="60"/>
                    <a:pt x="107" y="76"/>
                  </a:cubicBezTo>
                  <a:cubicBezTo>
                    <a:pt x="107" y="77"/>
                    <a:pt x="111" y="77"/>
                    <a:pt x="111" y="76"/>
                  </a:cubicBezTo>
                  <a:cubicBezTo>
                    <a:pt x="111" y="66"/>
                    <a:pt x="113" y="56"/>
                    <a:pt x="113" y="45"/>
                  </a:cubicBezTo>
                  <a:cubicBezTo>
                    <a:pt x="112" y="35"/>
                    <a:pt x="106" y="25"/>
                    <a:pt x="99" y="18"/>
                  </a:cubicBezTo>
                  <a:cubicBezTo>
                    <a:pt x="89" y="7"/>
                    <a:pt x="72" y="1"/>
                    <a:pt x="56" y="2"/>
                  </a:cubicBezTo>
                  <a:cubicBezTo>
                    <a:pt x="41" y="3"/>
                    <a:pt x="27" y="9"/>
                    <a:pt x="16" y="21"/>
                  </a:cubicBezTo>
                  <a:cubicBezTo>
                    <a:pt x="4" y="37"/>
                    <a:pt x="1" y="63"/>
                    <a:pt x="7" y="81"/>
                  </a:cubicBezTo>
                  <a:cubicBezTo>
                    <a:pt x="7" y="82"/>
                    <a:pt x="10" y="82"/>
                    <a:pt x="10" y="8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6" name="Google Shape;195;p14">
              <a:extLst>
                <a:ext uri="{FF2B5EF4-FFF2-40B4-BE49-F238E27FC236}">
                  <a16:creationId xmlns:a16="http://schemas.microsoft.com/office/drawing/2014/main" id="{8469EFB7-F312-44A2-B08F-6B61582122DF}"/>
                </a:ext>
              </a:extLst>
            </p:cNvPr>
            <p:cNvSpPr/>
            <p:nvPr/>
          </p:nvSpPr>
          <p:spPr>
            <a:xfrm>
              <a:off x="3671888" y="3529013"/>
              <a:ext cx="354013" cy="735013"/>
            </a:xfrm>
            <a:custGeom>
              <a:avLst/>
              <a:gdLst/>
              <a:ahLst/>
              <a:cxnLst/>
              <a:rect l="l" t="t" r="r" b="b"/>
              <a:pathLst>
                <a:path w="52" h="107" extrusionOk="0">
                  <a:moveTo>
                    <a:pt x="48" y="2"/>
                  </a:moveTo>
                  <a:cubicBezTo>
                    <a:pt x="44" y="7"/>
                    <a:pt x="45" y="10"/>
                    <a:pt x="45" y="16"/>
                  </a:cubicBezTo>
                  <a:cubicBezTo>
                    <a:pt x="46" y="22"/>
                    <a:pt x="40" y="25"/>
                    <a:pt x="38" y="30"/>
                  </a:cubicBezTo>
                  <a:cubicBezTo>
                    <a:pt x="37" y="31"/>
                    <a:pt x="37" y="33"/>
                    <a:pt x="37" y="34"/>
                  </a:cubicBezTo>
                  <a:cubicBezTo>
                    <a:pt x="36" y="43"/>
                    <a:pt x="33" y="43"/>
                    <a:pt x="28" y="48"/>
                  </a:cubicBezTo>
                  <a:cubicBezTo>
                    <a:pt x="24" y="51"/>
                    <a:pt x="26" y="58"/>
                    <a:pt x="25" y="63"/>
                  </a:cubicBezTo>
                  <a:cubicBezTo>
                    <a:pt x="24" y="68"/>
                    <a:pt x="16" y="70"/>
                    <a:pt x="14" y="75"/>
                  </a:cubicBezTo>
                  <a:cubicBezTo>
                    <a:pt x="12" y="79"/>
                    <a:pt x="14" y="82"/>
                    <a:pt x="13" y="86"/>
                  </a:cubicBezTo>
                  <a:cubicBezTo>
                    <a:pt x="10" y="95"/>
                    <a:pt x="0" y="97"/>
                    <a:pt x="9" y="106"/>
                  </a:cubicBezTo>
                  <a:cubicBezTo>
                    <a:pt x="10" y="107"/>
                    <a:pt x="13" y="107"/>
                    <a:pt x="11" y="105"/>
                  </a:cubicBezTo>
                  <a:cubicBezTo>
                    <a:pt x="4" y="98"/>
                    <a:pt x="12" y="93"/>
                    <a:pt x="16" y="88"/>
                  </a:cubicBezTo>
                  <a:cubicBezTo>
                    <a:pt x="22" y="80"/>
                    <a:pt x="4" y="91"/>
                    <a:pt x="19" y="74"/>
                  </a:cubicBezTo>
                  <a:cubicBezTo>
                    <a:pt x="25" y="67"/>
                    <a:pt x="29" y="65"/>
                    <a:pt x="29" y="56"/>
                  </a:cubicBezTo>
                  <a:cubicBezTo>
                    <a:pt x="29" y="46"/>
                    <a:pt x="37" y="49"/>
                    <a:pt x="39" y="43"/>
                  </a:cubicBezTo>
                  <a:cubicBezTo>
                    <a:pt x="40" y="37"/>
                    <a:pt x="40" y="31"/>
                    <a:pt x="45" y="26"/>
                  </a:cubicBezTo>
                  <a:cubicBezTo>
                    <a:pt x="51" y="19"/>
                    <a:pt x="45" y="11"/>
                    <a:pt x="51" y="3"/>
                  </a:cubicBezTo>
                  <a:cubicBezTo>
                    <a:pt x="52" y="2"/>
                    <a:pt x="49" y="0"/>
                    <a:pt x="48"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7" name="Google Shape;196;p14">
              <a:extLst>
                <a:ext uri="{FF2B5EF4-FFF2-40B4-BE49-F238E27FC236}">
                  <a16:creationId xmlns:a16="http://schemas.microsoft.com/office/drawing/2014/main" id="{DDA57BC0-8293-49A5-B280-C0F132845E97}"/>
                </a:ext>
              </a:extLst>
            </p:cNvPr>
            <p:cNvSpPr/>
            <p:nvPr/>
          </p:nvSpPr>
          <p:spPr>
            <a:xfrm>
              <a:off x="3732213" y="3838576"/>
              <a:ext cx="477838" cy="433388"/>
            </a:xfrm>
            <a:custGeom>
              <a:avLst/>
              <a:gdLst/>
              <a:ahLst/>
              <a:cxnLst/>
              <a:rect l="l" t="t" r="r" b="b"/>
              <a:pathLst>
                <a:path w="70" h="63" extrusionOk="0">
                  <a:moveTo>
                    <a:pt x="4" y="63"/>
                  </a:moveTo>
                  <a:cubicBezTo>
                    <a:pt x="25" y="47"/>
                    <a:pt x="70" y="37"/>
                    <a:pt x="68" y="3"/>
                  </a:cubicBezTo>
                  <a:cubicBezTo>
                    <a:pt x="67" y="1"/>
                    <a:pt x="64" y="0"/>
                    <a:pt x="64" y="2"/>
                  </a:cubicBezTo>
                  <a:cubicBezTo>
                    <a:pt x="67" y="35"/>
                    <a:pt x="23" y="45"/>
                    <a:pt x="1" y="61"/>
                  </a:cubicBezTo>
                  <a:cubicBezTo>
                    <a:pt x="0" y="61"/>
                    <a:pt x="3" y="63"/>
                    <a:pt x="4" y="6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8" name="Google Shape;197;p14">
              <a:extLst>
                <a:ext uri="{FF2B5EF4-FFF2-40B4-BE49-F238E27FC236}">
                  <a16:creationId xmlns:a16="http://schemas.microsoft.com/office/drawing/2014/main" id="{6EB29247-EFAC-4C30-B3AF-EAECA08A2793}"/>
                </a:ext>
              </a:extLst>
            </p:cNvPr>
            <p:cNvSpPr/>
            <p:nvPr/>
          </p:nvSpPr>
          <p:spPr>
            <a:xfrm>
              <a:off x="4681538" y="3502026"/>
              <a:ext cx="314325" cy="720725"/>
            </a:xfrm>
            <a:custGeom>
              <a:avLst/>
              <a:gdLst/>
              <a:ahLst/>
              <a:cxnLst/>
              <a:rect l="l" t="t" r="r" b="b"/>
              <a:pathLst>
                <a:path w="46" h="105" extrusionOk="0">
                  <a:moveTo>
                    <a:pt x="3" y="3"/>
                  </a:moveTo>
                  <a:cubicBezTo>
                    <a:pt x="6" y="5"/>
                    <a:pt x="6" y="15"/>
                    <a:pt x="7" y="18"/>
                  </a:cubicBezTo>
                  <a:cubicBezTo>
                    <a:pt x="9" y="26"/>
                    <a:pt x="8" y="33"/>
                    <a:pt x="11" y="41"/>
                  </a:cubicBezTo>
                  <a:cubicBezTo>
                    <a:pt x="12" y="42"/>
                    <a:pt x="13" y="44"/>
                    <a:pt x="14" y="45"/>
                  </a:cubicBezTo>
                  <a:cubicBezTo>
                    <a:pt x="20" y="50"/>
                    <a:pt x="18" y="56"/>
                    <a:pt x="21" y="62"/>
                  </a:cubicBezTo>
                  <a:cubicBezTo>
                    <a:pt x="23" y="68"/>
                    <a:pt x="32" y="73"/>
                    <a:pt x="32" y="81"/>
                  </a:cubicBezTo>
                  <a:cubicBezTo>
                    <a:pt x="32" y="88"/>
                    <a:pt x="42" y="96"/>
                    <a:pt x="37" y="102"/>
                  </a:cubicBezTo>
                  <a:cubicBezTo>
                    <a:pt x="36" y="102"/>
                    <a:pt x="38" y="105"/>
                    <a:pt x="39" y="104"/>
                  </a:cubicBezTo>
                  <a:cubicBezTo>
                    <a:pt x="46" y="97"/>
                    <a:pt x="44" y="93"/>
                    <a:pt x="37" y="88"/>
                  </a:cubicBezTo>
                  <a:cubicBezTo>
                    <a:pt x="40" y="91"/>
                    <a:pt x="33" y="76"/>
                    <a:pt x="32" y="75"/>
                  </a:cubicBezTo>
                  <a:cubicBezTo>
                    <a:pt x="28" y="71"/>
                    <a:pt x="29" y="68"/>
                    <a:pt x="25" y="64"/>
                  </a:cubicBezTo>
                  <a:cubicBezTo>
                    <a:pt x="21" y="61"/>
                    <a:pt x="24" y="54"/>
                    <a:pt x="21" y="50"/>
                  </a:cubicBezTo>
                  <a:cubicBezTo>
                    <a:pt x="18" y="43"/>
                    <a:pt x="12" y="39"/>
                    <a:pt x="11" y="30"/>
                  </a:cubicBezTo>
                  <a:cubicBezTo>
                    <a:pt x="10" y="22"/>
                    <a:pt x="8" y="15"/>
                    <a:pt x="7" y="7"/>
                  </a:cubicBezTo>
                  <a:cubicBezTo>
                    <a:pt x="7" y="4"/>
                    <a:pt x="5" y="2"/>
                    <a:pt x="2" y="1"/>
                  </a:cubicBezTo>
                  <a:cubicBezTo>
                    <a:pt x="0" y="0"/>
                    <a:pt x="2" y="3"/>
                    <a:pt x="3"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49" name="Google Shape;198;p14">
              <a:extLst>
                <a:ext uri="{FF2B5EF4-FFF2-40B4-BE49-F238E27FC236}">
                  <a16:creationId xmlns:a16="http://schemas.microsoft.com/office/drawing/2014/main" id="{95853A5C-B65F-4513-BC5F-CFFCE3440C76}"/>
                </a:ext>
              </a:extLst>
            </p:cNvPr>
            <p:cNvSpPr/>
            <p:nvPr/>
          </p:nvSpPr>
          <p:spPr>
            <a:xfrm>
              <a:off x="4524375" y="3852863"/>
              <a:ext cx="422275" cy="363538"/>
            </a:xfrm>
            <a:custGeom>
              <a:avLst/>
              <a:gdLst/>
              <a:ahLst/>
              <a:cxnLst/>
              <a:rect l="l" t="t" r="r" b="b"/>
              <a:pathLst>
                <a:path w="62" h="53" extrusionOk="0">
                  <a:moveTo>
                    <a:pt x="2" y="2"/>
                  </a:moveTo>
                  <a:cubicBezTo>
                    <a:pt x="0" y="35"/>
                    <a:pt x="34" y="45"/>
                    <a:pt x="59" y="53"/>
                  </a:cubicBezTo>
                  <a:cubicBezTo>
                    <a:pt x="60" y="53"/>
                    <a:pt x="62" y="51"/>
                    <a:pt x="62" y="51"/>
                  </a:cubicBezTo>
                  <a:cubicBezTo>
                    <a:pt x="37" y="43"/>
                    <a:pt x="3" y="33"/>
                    <a:pt x="5" y="1"/>
                  </a:cubicBezTo>
                  <a:cubicBezTo>
                    <a:pt x="5" y="0"/>
                    <a:pt x="2" y="2"/>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0" name="Google Shape;199;p14">
              <a:extLst>
                <a:ext uri="{FF2B5EF4-FFF2-40B4-BE49-F238E27FC236}">
                  <a16:creationId xmlns:a16="http://schemas.microsoft.com/office/drawing/2014/main" id="{6C103957-1D30-4F14-AF5B-D815E58AD7C0}"/>
                </a:ext>
              </a:extLst>
            </p:cNvPr>
            <p:cNvSpPr/>
            <p:nvPr/>
          </p:nvSpPr>
          <p:spPr>
            <a:xfrm>
              <a:off x="3535363" y="4243389"/>
              <a:ext cx="231775" cy="823913"/>
            </a:xfrm>
            <a:custGeom>
              <a:avLst/>
              <a:gdLst/>
              <a:ahLst/>
              <a:cxnLst/>
              <a:rect l="l" t="t" r="r" b="b"/>
              <a:pathLst>
                <a:path w="34" h="120" extrusionOk="0">
                  <a:moveTo>
                    <a:pt x="31" y="2"/>
                  </a:moveTo>
                  <a:cubicBezTo>
                    <a:pt x="0" y="32"/>
                    <a:pt x="22" y="81"/>
                    <a:pt x="15" y="118"/>
                  </a:cubicBezTo>
                  <a:cubicBezTo>
                    <a:pt x="15" y="120"/>
                    <a:pt x="18" y="119"/>
                    <a:pt x="18" y="118"/>
                  </a:cubicBezTo>
                  <a:cubicBezTo>
                    <a:pt x="25" y="81"/>
                    <a:pt x="3" y="32"/>
                    <a:pt x="33" y="3"/>
                  </a:cubicBezTo>
                  <a:cubicBezTo>
                    <a:pt x="34" y="1"/>
                    <a:pt x="32" y="0"/>
                    <a:pt x="3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1" name="Google Shape;200;p14">
              <a:extLst>
                <a:ext uri="{FF2B5EF4-FFF2-40B4-BE49-F238E27FC236}">
                  <a16:creationId xmlns:a16="http://schemas.microsoft.com/office/drawing/2014/main" id="{C2505AFF-2AC4-4EFF-876E-C9510636473A}"/>
                </a:ext>
              </a:extLst>
            </p:cNvPr>
            <p:cNvSpPr/>
            <p:nvPr/>
          </p:nvSpPr>
          <p:spPr>
            <a:xfrm>
              <a:off x="3630613" y="5046664"/>
              <a:ext cx="33338" cy="14288"/>
            </a:xfrm>
            <a:custGeom>
              <a:avLst/>
              <a:gdLst/>
              <a:ahLst/>
              <a:cxnLst/>
              <a:rect l="l" t="t" r="r" b="b"/>
              <a:pathLst>
                <a:path w="5" h="2" extrusionOk="0">
                  <a:moveTo>
                    <a:pt x="5" y="2"/>
                  </a:moveTo>
                  <a:cubicBezTo>
                    <a:pt x="5" y="2"/>
                    <a:pt x="2" y="0"/>
                    <a:pt x="0" y="0"/>
                  </a:cubicBezTo>
                  <a:cubicBezTo>
                    <a:pt x="1" y="0"/>
                    <a:pt x="4" y="2"/>
                    <a:pt x="5"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2" name="Google Shape;201;p14">
              <a:extLst>
                <a:ext uri="{FF2B5EF4-FFF2-40B4-BE49-F238E27FC236}">
                  <a16:creationId xmlns:a16="http://schemas.microsoft.com/office/drawing/2014/main" id="{8CCF736D-A13A-448A-8AF0-A671B30E8227}"/>
                </a:ext>
              </a:extLst>
            </p:cNvPr>
            <p:cNvSpPr/>
            <p:nvPr/>
          </p:nvSpPr>
          <p:spPr>
            <a:xfrm>
              <a:off x="3651250" y="5040314"/>
              <a:ext cx="246063" cy="26988"/>
            </a:xfrm>
            <a:custGeom>
              <a:avLst/>
              <a:gdLst/>
              <a:ahLst/>
              <a:cxnLst/>
              <a:rect l="l" t="t" r="r" b="b"/>
              <a:pathLst>
                <a:path w="36" h="4" extrusionOk="0">
                  <a:moveTo>
                    <a:pt x="2" y="3"/>
                  </a:moveTo>
                  <a:cubicBezTo>
                    <a:pt x="14" y="3"/>
                    <a:pt x="25" y="4"/>
                    <a:pt x="36" y="3"/>
                  </a:cubicBezTo>
                  <a:cubicBezTo>
                    <a:pt x="36" y="3"/>
                    <a:pt x="34" y="0"/>
                    <a:pt x="34" y="0"/>
                  </a:cubicBezTo>
                  <a:cubicBezTo>
                    <a:pt x="22" y="2"/>
                    <a:pt x="11" y="0"/>
                    <a:pt x="0" y="0"/>
                  </a:cubicBezTo>
                  <a:cubicBezTo>
                    <a:pt x="1" y="0"/>
                    <a:pt x="1" y="3"/>
                    <a:pt x="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3" name="Google Shape;202;p14">
              <a:extLst>
                <a:ext uri="{FF2B5EF4-FFF2-40B4-BE49-F238E27FC236}">
                  <a16:creationId xmlns:a16="http://schemas.microsoft.com/office/drawing/2014/main" id="{CD19AF7B-4E5E-4FA8-8087-19247EFAC235}"/>
                </a:ext>
              </a:extLst>
            </p:cNvPr>
            <p:cNvSpPr/>
            <p:nvPr/>
          </p:nvSpPr>
          <p:spPr>
            <a:xfrm>
              <a:off x="3876675" y="4175126"/>
              <a:ext cx="47625" cy="885825"/>
            </a:xfrm>
            <a:custGeom>
              <a:avLst/>
              <a:gdLst/>
              <a:ahLst/>
              <a:cxnLst/>
              <a:rect l="l" t="t" r="r" b="b"/>
              <a:pathLst>
                <a:path w="7" h="129" extrusionOk="0">
                  <a:moveTo>
                    <a:pt x="3" y="1"/>
                  </a:moveTo>
                  <a:cubicBezTo>
                    <a:pt x="1" y="11"/>
                    <a:pt x="1" y="21"/>
                    <a:pt x="1" y="31"/>
                  </a:cubicBezTo>
                  <a:cubicBezTo>
                    <a:pt x="0" y="42"/>
                    <a:pt x="0" y="52"/>
                    <a:pt x="0" y="63"/>
                  </a:cubicBezTo>
                  <a:cubicBezTo>
                    <a:pt x="0" y="85"/>
                    <a:pt x="3" y="106"/>
                    <a:pt x="1" y="128"/>
                  </a:cubicBezTo>
                  <a:cubicBezTo>
                    <a:pt x="1" y="129"/>
                    <a:pt x="5" y="129"/>
                    <a:pt x="5" y="129"/>
                  </a:cubicBezTo>
                  <a:cubicBezTo>
                    <a:pt x="6" y="109"/>
                    <a:pt x="4" y="89"/>
                    <a:pt x="3" y="69"/>
                  </a:cubicBezTo>
                  <a:cubicBezTo>
                    <a:pt x="3" y="59"/>
                    <a:pt x="3" y="48"/>
                    <a:pt x="4" y="38"/>
                  </a:cubicBezTo>
                  <a:cubicBezTo>
                    <a:pt x="4" y="26"/>
                    <a:pt x="4" y="13"/>
                    <a:pt x="7" y="2"/>
                  </a:cubicBezTo>
                  <a:cubicBezTo>
                    <a:pt x="7" y="1"/>
                    <a:pt x="3" y="0"/>
                    <a:pt x="3"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4" name="Google Shape;203;p14">
              <a:extLst>
                <a:ext uri="{FF2B5EF4-FFF2-40B4-BE49-F238E27FC236}">
                  <a16:creationId xmlns:a16="http://schemas.microsoft.com/office/drawing/2014/main" id="{7510B374-E970-4E42-87C5-8A0661C1CFF2}"/>
                </a:ext>
              </a:extLst>
            </p:cNvPr>
            <p:cNvSpPr/>
            <p:nvPr/>
          </p:nvSpPr>
          <p:spPr>
            <a:xfrm>
              <a:off x="4851400" y="4181476"/>
              <a:ext cx="68263" cy="885825"/>
            </a:xfrm>
            <a:custGeom>
              <a:avLst/>
              <a:gdLst/>
              <a:ahLst/>
              <a:cxnLst/>
              <a:rect l="l" t="t" r="r" b="b"/>
              <a:pathLst>
                <a:path w="10" h="129" extrusionOk="0">
                  <a:moveTo>
                    <a:pt x="1" y="3"/>
                  </a:moveTo>
                  <a:cubicBezTo>
                    <a:pt x="4" y="13"/>
                    <a:pt x="3" y="23"/>
                    <a:pt x="4" y="34"/>
                  </a:cubicBezTo>
                  <a:cubicBezTo>
                    <a:pt x="5" y="43"/>
                    <a:pt x="7" y="52"/>
                    <a:pt x="7" y="61"/>
                  </a:cubicBezTo>
                  <a:cubicBezTo>
                    <a:pt x="8" y="83"/>
                    <a:pt x="6" y="106"/>
                    <a:pt x="5" y="128"/>
                  </a:cubicBezTo>
                  <a:cubicBezTo>
                    <a:pt x="5" y="129"/>
                    <a:pt x="8" y="128"/>
                    <a:pt x="8" y="126"/>
                  </a:cubicBezTo>
                  <a:cubicBezTo>
                    <a:pt x="10" y="106"/>
                    <a:pt x="10" y="85"/>
                    <a:pt x="10" y="65"/>
                  </a:cubicBezTo>
                  <a:cubicBezTo>
                    <a:pt x="10" y="56"/>
                    <a:pt x="9" y="46"/>
                    <a:pt x="8" y="37"/>
                  </a:cubicBezTo>
                  <a:cubicBezTo>
                    <a:pt x="6" y="25"/>
                    <a:pt x="7" y="13"/>
                    <a:pt x="4" y="1"/>
                  </a:cubicBezTo>
                  <a:cubicBezTo>
                    <a:pt x="3" y="0"/>
                    <a:pt x="0" y="2"/>
                    <a:pt x="1"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5" name="Google Shape;204;p14">
              <a:extLst>
                <a:ext uri="{FF2B5EF4-FFF2-40B4-BE49-F238E27FC236}">
                  <a16:creationId xmlns:a16="http://schemas.microsoft.com/office/drawing/2014/main" id="{2CF7A5D9-49B5-4158-9169-17B2D79FC3CA}"/>
                </a:ext>
              </a:extLst>
            </p:cNvPr>
            <p:cNvSpPr/>
            <p:nvPr/>
          </p:nvSpPr>
          <p:spPr>
            <a:xfrm>
              <a:off x="4886325" y="5033964"/>
              <a:ext cx="238125" cy="33338"/>
            </a:xfrm>
            <a:custGeom>
              <a:avLst/>
              <a:gdLst/>
              <a:ahLst/>
              <a:cxnLst/>
              <a:rect l="l" t="t" r="r" b="b"/>
              <a:pathLst>
                <a:path w="35" h="5" extrusionOk="0">
                  <a:moveTo>
                    <a:pt x="2" y="4"/>
                  </a:moveTo>
                  <a:cubicBezTo>
                    <a:pt x="12" y="2"/>
                    <a:pt x="22" y="3"/>
                    <a:pt x="31" y="4"/>
                  </a:cubicBezTo>
                  <a:cubicBezTo>
                    <a:pt x="32" y="4"/>
                    <a:pt x="35" y="3"/>
                    <a:pt x="33" y="3"/>
                  </a:cubicBezTo>
                  <a:cubicBezTo>
                    <a:pt x="23" y="1"/>
                    <a:pt x="13" y="0"/>
                    <a:pt x="3" y="3"/>
                  </a:cubicBezTo>
                  <a:cubicBezTo>
                    <a:pt x="1" y="3"/>
                    <a:pt x="0" y="5"/>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6" name="Google Shape;205;p14">
              <a:extLst>
                <a:ext uri="{FF2B5EF4-FFF2-40B4-BE49-F238E27FC236}">
                  <a16:creationId xmlns:a16="http://schemas.microsoft.com/office/drawing/2014/main" id="{ED540230-2755-4E43-BEC2-E4F61AF0C2E5}"/>
                </a:ext>
              </a:extLst>
            </p:cNvPr>
            <p:cNvSpPr/>
            <p:nvPr/>
          </p:nvSpPr>
          <p:spPr>
            <a:xfrm>
              <a:off x="4927600" y="4210051"/>
              <a:ext cx="203200" cy="857250"/>
            </a:xfrm>
            <a:custGeom>
              <a:avLst/>
              <a:gdLst/>
              <a:ahLst/>
              <a:cxnLst/>
              <a:rect l="l" t="t" r="r" b="b"/>
              <a:pathLst>
                <a:path w="30" h="125" extrusionOk="0">
                  <a:moveTo>
                    <a:pt x="2" y="2"/>
                  </a:moveTo>
                  <a:cubicBezTo>
                    <a:pt x="26" y="7"/>
                    <a:pt x="22" y="29"/>
                    <a:pt x="23" y="48"/>
                  </a:cubicBezTo>
                  <a:cubicBezTo>
                    <a:pt x="25" y="73"/>
                    <a:pt x="26" y="98"/>
                    <a:pt x="24" y="123"/>
                  </a:cubicBezTo>
                  <a:cubicBezTo>
                    <a:pt x="24" y="124"/>
                    <a:pt x="28" y="125"/>
                    <a:pt x="28" y="124"/>
                  </a:cubicBezTo>
                  <a:cubicBezTo>
                    <a:pt x="30" y="94"/>
                    <a:pt x="27" y="64"/>
                    <a:pt x="26" y="34"/>
                  </a:cubicBezTo>
                  <a:cubicBezTo>
                    <a:pt x="26" y="16"/>
                    <a:pt x="20" y="5"/>
                    <a:pt x="2" y="1"/>
                  </a:cubicBezTo>
                  <a:cubicBezTo>
                    <a:pt x="0" y="0"/>
                    <a:pt x="0" y="2"/>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7" name="Google Shape;206;p14">
              <a:extLst>
                <a:ext uri="{FF2B5EF4-FFF2-40B4-BE49-F238E27FC236}">
                  <a16:creationId xmlns:a16="http://schemas.microsoft.com/office/drawing/2014/main" id="{036EF1E0-693A-4737-9CA3-8BB461266C73}"/>
                </a:ext>
              </a:extLst>
            </p:cNvPr>
            <p:cNvSpPr/>
            <p:nvPr/>
          </p:nvSpPr>
          <p:spPr>
            <a:xfrm>
              <a:off x="4025900" y="4051301"/>
              <a:ext cx="682625" cy="590550"/>
            </a:xfrm>
            <a:custGeom>
              <a:avLst/>
              <a:gdLst/>
              <a:ahLst/>
              <a:cxnLst/>
              <a:rect l="l" t="t" r="r" b="b"/>
              <a:pathLst>
                <a:path w="100" h="86" extrusionOk="0">
                  <a:moveTo>
                    <a:pt x="10" y="1"/>
                  </a:moveTo>
                  <a:cubicBezTo>
                    <a:pt x="0" y="15"/>
                    <a:pt x="5" y="39"/>
                    <a:pt x="10" y="53"/>
                  </a:cubicBezTo>
                  <a:cubicBezTo>
                    <a:pt x="16" y="68"/>
                    <a:pt x="34" y="74"/>
                    <a:pt x="49" y="73"/>
                  </a:cubicBezTo>
                  <a:cubicBezTo>
                    <a:pt x="62" y="73"/>
                    <a:pt x="73" y="70"/>
                    <a:pt x="83" y="61"/>
                  </a:cubicBezTo>
                  <a:cubicBezTo>
                    <a:pt x="97" y="49"/>
                    <a:pt x="100" y="27"/>
                    <a:pt x="100" y="10"/>
                  </a:cubicBezTo>
                  <a:cubicBezTo>
                    <a:pt x="100" y="10"/>
                    <a:pt x="96" y="10"/>
                    <a:pt x="96" y="11"/>
                  </a:cubicBezTo>
                  <a:cubicBezTo>
                    <a:pt x="96" y="48"/>
                    <a:pt x="75" y="86"/>
                    <a:pt x="30" y="69"/>
                  </a:cubicBezTo>
                  <a:cubicBezTo>
                    <a:pt x="9" y="61"/>
                    <a:pt x="1" y="19"/>
                    <a:pt x="13" y="1"/>
                  </a:cubicBezTo>
                  <a:cubicBezTo>
                    <a:pt x="13" y="1"/>
                    <a:pt x="10" y="0"/>
                    <a:pt x="1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8" name="Google Shape;207;p14">
              <a:extLst>
                <a:ext uri="{FF2B5EF4-FFF2-40B4-BE49-F238E27FC236}">
                  <a16:creationId xmlns:a16="http://schemas.microsoft.com/office/drawing/2014/main" id="{F941E615-71A8-45A2-B58B-EFBFE4977A1C}"/>
                </a:ext>
              </a:extLst>
            </p:cNvPr>
            <p:cNvSpPr/>
            <p:nvPr/>
          </p:nvSpPr>
          <p:spPr>
            <a:xfrm>
              <a:off x="4013200" y="4106864"/>
              <a:ext cx="80963" cy="473075"/>
            </a:xfrm>
            <a:custGeom>
              <a:avLst/>
              <a:gdLst/>
              <a:ahLst/>
              <a:cxnLst/>
              <a:rect l="l" t="t" r="r" b="b"/>
              <a:pathLst>
                <a:path w="12" h="69" extrusionOk="0">
                  <a:moveTo>
                    <a:pt x="0" y="1"/>
                  </a:moveTo>
                  <a:cubicBezTo>
                    <a:pt x="2" y="24"/>
                    <a:pt x="2" y="45"/>
                    <a:pt x="10" y="67"/>
                  </a:cubicBezTo>
                  <a:cubicBezTo>
                    <a:pt x="10" y="68"/>
                    <a:pt x="12" y="69"/>
                    <a:pt x="12" y="69"/>
                  </a:cubicBezTo>
                  <a:cubicBezTo>
                    <a:pt x="5" y="47"/>
                    <a:pt x="4" y="26"/>
                    <a:pt x="3" y="3"/>
                  </a:cubicBezTo>
                  <a:cubicBezTo>
                    <a:pt x="3" y="2"/>
                    <a:pt x="0" y="0"/>
                    <a:pt x="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9" name="Google Shape;208;p14">
              <a:extLst>
                <a:ext uri="{FF2B5EF4-FFF2-40B4-BE49-F238E27FC236}">
                  <a16:creationId xmlns:a16="http://schemas.microsoft.com/office/drawing/2014/main" id="{21E23B33-9F6C-47FF-8588-E5421B259B82}"/>
                </a:ext>
              </a:extLst>
            </p:cNvPr>
            <p:cNvSpPr/>
            <p:nvPr/>
          </p:nvSpPr>
          <p:spPr>
            <a:xfrm>
              <a:off x="4060825" y="4559301"/>
              <a:ext cx="60325" cy="34925"/>
            </a:xfrm>
            <a:custGeom>
              <a:avLst/>
              <a:gdLst/>
              <a:ahLst/>
              <a:cxnLst/>
              <a:rect l="l" t="t" r="r" b="b"/>
              <a:pathLst>
                <a:path w="9" h="5" extrusionOk="0">
                  <a:moveTo>
                    <a:pt x="5" y="5"/>
                  </a:moveTo>
                  <a:cubicBezTo>
                    <a:pt x="9" y="5"/>
                    <a:pt x="7" y="0"/>
                    <a:pt x="4" y="0"/>
                  </a:cubicBezTo>
                  <a:cubicBezTo>
                    <a:pt x="0" y="0"/>
                    <a:pt x="3" y="5"/>
                    <a:pt x="5"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0" name="Google Shape;209;p14">
              <a:extLst>
                <a:ext uri="{FF2B5EF4-FFF2-40B4-BE49-F238E27FC236}">
                  <a16:creationId xmlns:a16="http://schemas.microsoft.com/office/drawing/2014/main" id="{258D9142-53D1-4E78-98E1-117048A3438D}"/>
                </a:ext>
              </a:extLst>
            </p:cNvPr>
            <p:cNvSpPr/>
            <p:nvPr/>
          </p:nvSpPr>
          <p:spPr>
            <a:xfrm>
              <a:off x="4073525" y="4559301"/>
              <a:ext cx="608013" cy="61913"/>
            </a:xfrm>
            <a:custGeom>
              <a:avLst/>
              <a:gdLst/>
              <a:ahLst/>
              <a:cxnLst/>
              <a:rect l="l" t="t" r="r" b="b"/>
              <a:pathLst>
                <a:path w="89" h="9" extrusionOk="0">
                  <a:moveTo>
                    <a:pt x="2" y="3"/>
                  </a:moveTo>
                  <a:cubicBezTo>
                    <a:pt x="29" y="9"/>
                    <a:pt x="62" y="9"/>
                    <a:pt x="89" y="1"/>
                  </a:cubicBezTo>
                  <a:cubicBezTo>
                    <a:pt x="88" y="1"/>
                    <a:pt x="86" y="0"/>
                    <a:pt x="85" y="0"/>
                  </a:cubicBezTo>
                  <a:cubicBezTo>
                    <a:pt x="61" y="8"/>
                    <a:pt x="28" y="8"/>
                    <a:pt x="2" y="2"/>
                  </a:cubicBezTo>
                  <a:cubicBezTo>
                    <a:pt x="1" y="2"/>
                    <a:pt x="0" y="3"/>
                    <a:pt x="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1" name="Google Shape;210;p14">
              <a:extLst>
                <a:ext uri="{FF2B5EF4-FFF2-40B4-BE49-F238E27FC236}">
                  <a16:creationId xmlns:a16="http://schemas.microsoft.com/office/drawing/2014/main" id="{5EFF2ED9-D562-48CE-B1EB-012BB8130414}"/>
                </a:ext>
              </a:extLst>
            </p:cNvPr>
            <p:cNvSpPr/>
            <p:nvPr/>
          </p:nvSpPr>
          <p:spPr>
            <a:xfrm>
              <a:off x="4654550" y="4133851"/>
              <a:ext cx="95250" cy="439738"/>
            </a:xfrm>
            <a:custGeom>
              <a:avLst/>
              <a:gdLst/>
              <a:ahLst/>
              <a:cxnLst/>
              <a:rect l="l" t="t" r="r" b="b"/>
              <a:pathLst>
                <a:path w="14" h="64" extrusionOk="0">
                  <a:moveTo>
                    <a:pt x="10" y="2"/>
                  </a:moveTo>
                  <a:cubicBezTo>
                    <a:pt x="9" y="11"/>
                    <a:pt x="9" y="20"/>
                    <a:pt x="8" y="28"/>
                  </a:cubicBezTo>
                  <a:cubicBezTo>
                    <a:pt x="8" y="40"/>
                    <a:pt x="4" y="51"/>
                    <a:pt x="0" y="62"/>
                  </a:cubicBezTo>
                  <a:cubicBezTo>
                    <a:pt x="0" y="64"/>
                    <a:pt x="3" y="63"/>
                    <a:pt x="3" y="62"/>
                  </a:cubicBezTo>
                  <a:cubicBezTo>
                    <a:pt x="7" y="52"/>
                    <a:pt x="9" y="42"/>
                    <a:pt x="11" y="31"/>
                  </a:cubicBezTo>
                  <a:cubicBezTo>
                    <a:pt x="13" y="21"/>
                    <a:pt x="12" y="11"/>
                    <a:pt x="14" y="2"/>
                  </a:cubicBezTo>
                  <a:cubicBezTo>
                    <a:pt x="14" y="0"/>
                    <a:pt x="11" y="1"/>
                    <a:pt x="10"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2" name="Google Shape;211;p14">
              <a:extLst>
                <a:ext uri="{FF2B5EF4-FFF2-40B4-BE49-F238E27FC236}">
                  <a16:creationId xmlns:a16="http://schemas.microsoft.com/office/drawing/2014/main" id="{83FA76D5-4AC7-423A-8284-7446484D7527}"/>
                </a:ext>
              </a:extLst>
            </p:cNvPr>
            <p:cNvSpPr/>
            <p:nvPr/>
          </p:nvSpPr>
          <p:spPr>
            <a:xfrm>
              <a:off x="4271963" y="3783013"/>
              <a:ext cx="198438" cy="20638"/>
            </a:xfrm>
            <a:custGeom>
              <a:avLst/>
              <a:gdLst/>
              <a:ahLst/>
              <a:cxnLst/>
              <a:rect l="l" t="t" r="r" b="b"/>
              <a:pathLst>
                <a:path w="29" h="3" extrusionOk="0">
                  <a:moveTo>
                    <a:pt x="2" y="2"/>
                  </a:moveTo>
                  <a:cubicBezTo>
                    <a:pt x="10" y="3"/>
                    <a:pt x="19" y="3"/>
                    <a:pt x="27" y="2"/>
                  </a:cubicBezTo>
                  <a:cubicBezTo>
                    <a:pt x="29" y="1"/>
                    <a:pt x="29" y="0"/>
                    <a:pt x="27" y="0"/>
                  </a:cubicBezTo>
                  <a:cubicBezTo>
                    <a:pt x="19" y="1"/>
                    <a:pt x="10" y="1"/>
                    <a:pt x="3" y="0"/>
                  </a:cubicBezTo>
                  <a:cubicBezTo>
                    <a:pt x="1" y="0"/>
                    <a:pt x="0" y="2"/>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3" name="Google Shape;212;p14">
              <a:extLst>
                <a:ext uri="{FF2B5EF4-FFF2-40B4-BE49-F238E27FC236}">
                  <a16:creationId xmlns:a16="http://schemas.microsoft.com/office/drawing/2014/main" id="{5B91CF32-F2E5-4E91-8A3F-2C51A4E4F703}"/>
                </a:ext>
              </a:extLst>
            </p:cNvPr>
            <p:cNvSpPr/>
            <p:nvPr/>
          </p:nvSpPr>
          <p:spPr>
            <a:xfrm>
              <a:off x="4271963" y="3770313"/>
              <a:ext cx="204788" cy="68263"/>
            </a:xfrm>
            <a:custGeom>
              <a:avLst/>
              <a:gdLst/>
              <a:ahLst/>
              <a:cxnLst/>
              <a:rect l="l" t="t" r="r" b="b"/>
              <a:pathLst>
                <a:path w="30" h="10" extrusionOk="0">
                  <a:moveTo>
                    <a:pt x="2" y="5"/>
                  </a:moveTo>
                  <a:cubicBezTo>
                    <a:pt x="11" y="9"/>
                    <a:pt x="20" y="10"/>
                    <a:pt x="28" y="4"/>
                  </a:cubicBezTo>
                  <a:cubicBezTo>
                    <a:pt x="30" y="3"/>
                    <a:pt x="28" y="0"/>
                    <a:pt x="26" y="1"/>
                  </a:cubicBezTo>
                  <a:cubicBezTo>
                    <a:pt x="19" y="6"/>
                    <a:pt x="11" y="5"/>
                    <a:pt x="3" y="2"/>
                  </a:cubicBezTo>
                  <a:cubicBezTo>
                    <a:pt x="1" y="1"/>
                    <a:pt x="0" y="4"/>
                    <a:pt x="2"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nvGrpSpPr>
          <p:cNvPr id="64" name="Google Shape;213;p14">
            <a:extLst>
              <a:ext uri="{FF2B5EF4-FFF2-40B4-BE49-F238E27FC236}">
                <a16:creationId xmlns:a16="http://schemas.microsoft.com/office/drawing/2014/main" id="{9BDA0CDE-C752-4EEF-85D8-66FA89A44A88}"/>
              </a:ext>
            </a:extLst>
          </p:cNvPr>
          <p:cNvGrpSpPr/>
          <p:nvPr/>
        </p:nvGrpSpPr>
        <p:grpSpPr>
          <a:xfrm>
            <a:off x="3141643" y="1072616"/>
            <a:ext cx="1006538" cy="1203994"/>
            <a:chOff x="5561013" y="3082926"/>
            <a:chExt cx="1658937" cy="1984376"/>
          </a:xfrm>
          <a:solidFill>
            <a:srgbClr val="F9AD00"/>
          </a:solidFill>
        </p:grpSpPr>
        <p:sp>
          <p:nvSpPr>
            <p:cNvPr id="65" name="Google Shape;214;p14">
              <a:extLst>
                <a:ext uri="{FF2B5EF4-FFF2-40B4-BE49-F238E27FC236}">
                  <a16:creationId xmlns:a16="http://schemas.microsoft.com/office/drawing/2014/main" id="{C5154636-AFE6-4D5C-98DC-EDB6B19EA43B}"/>
                </a:ext>
              </a:extLst>
            </p:cNvPr>
            <p:cNvSpPr/>
            <p:nvPr/>
          </p:nvSpPr>
          <p:spPr>
            <a:xfrm>
              <a:off x="6065838" y="3351213"/>
              <a:ext cx="628650" cy="185738"/>
            </a:xfrm>
            <a:custGeom>
              <a:avLst/>
              <a:gdLst/>
              <a:ahLst/>
              <a:cxnLst/>
              <a:rect l="l" t="t" r="r" b="b"/>
              <a:pathLst>
                <a:path w="92" h="27" extrusionOk="0">
                  <a:moveTo>
                    <a:pt x="2" y="6"/>
                  </a:moveTo>
                  <a:cubicBezTo>
                    <a:pt x="21" y="26"/>
                    <a:pt x="73" y="27"/>
                    <a:pt x="91" y="4"/>
                  </a:cubicBezTo>
                  <a:cubicBezTo>
                    <a:pt x="92" y="3"/>
                    <a:pt x="90" y="0"/>
                    <a:pt x="89" y="2"/>
                  </a:cubicBezTo>
                  <a:cubicBezTo>
                    <a:pt x="72" y="23"/>
                    <a:pt x="22" y="23"/>
                    <a:pt x="4" y="4"/>
                  </a:cubicBezTo>
                  <a:cubicBezTo>
                    <a:pt x="2" y="2"/>
                    <a:pt x="0" y="5"/>
                    <a:pt x="2" y="6"/>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6" name="Google Shape;215;p14">
              <a:extLst>
                <a:ext uri="{FF2B5EF4-FFF2-40B4-BE49-F238E27FC236}">
                  <a16:creationId xmlns:a16="http://schemas.microsoft.com/office/drawing/2014/main" id="{97ADE21F-A294-4669-8B1B-6B16505DAFA0}"/>
                </a:ext>
              </a:extLst>
            </p:cNvPr>
            <p:cNvSpPr/>
            <p:nvPr/>
          </p:nvSpPr>
          <p:spPr>
            <a:xfrm>
              <a:off x="6065838" y="3384551"/>
              <a:ext cx="41275" cy="7938"/>
            </a:xfrm>
            <a:custGeom>
              <a:avLst/>
              <a:gdLst/>
              <a:ahLst/>
              <a:cxnLst/>
              <a:rect l="l" t="t" r="r" b="b"/>
              <a:pathLst>
                <a:path w="6" h="1" extrusionOk="0">
                  <a:moveTo>
                    <a:pt x="6" y="1"/>
                  </a:moveTo>
                  <a:cubicBezTo>
                    <a:pt x="6" y="1"/>
                    <a:pt x="2" y="0"/>
                    <a:pt x="1" y="0"/>
                  </a:cubicBezTo>
                  <a:cubicBezTo>
                    <a:pt x="0" y="0"/>
                    <a:pt x="4" y="1"/>
                    <a:pt x="6"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7" name="Google Shape;216;p14">
              <a:extLst>
                <a:ext uri="{FF2B5EF4-FFF2-40B4-BE49-F238E27FC236}">
                  <a16:creationId xmlns:a16="http://schemas.microsoft.com/office/drawing/2014/main" id="{4C97EEBA-5CA4-4238-B452-5255A8A93570}"/>
                </a:ext>
              </a:extLst>
            </p:cNvPr>
            <p:cNvSpPr/>
            <p:nvPr/>
          </p:nvSpPr>
          <p:spPr>
            <a:xfrm>
              <a:off x="6018213" y="3357563"/>
              <a:ext cx="717550" cy="700088"/>
            </a:xfrm>
            <a:custGeom>
              <a:avLst/>
              <a:gdLst/>
              <a:ahLst/>
              <a:cxnLst/>
              <a:rect l="l" t="t" r="r" b="b"/>
              <a:pathLst>
                <a:path w="105" h="102" extrusionOk="0">
                  <a:moveTo>
                    <a:pt x="7" y="5"/>
                  </a:moveTo>
                  <a:cubicBezTo>
                    <a:pt x="6" y="18"/>
                    <a:pt x="0" y="29"/>
                    <a:pt x="1" y="42"/>
                  </a:cubicBezTo>
                  <a:cubicBezTo>
                    <a:pt x="3" y="54"/>
                    <a:pt x="5" y="64"/>
                    <a:pt x="10" y="75"/>
                  </a:cubicBezTo>
                  <a:cubicBezTo>
                    <a:pt x="20" y="93"/>
                    <a:pt x="39" y="102"/>
                    <a:pt x="59" y="101"/>
                  </a:cubicBezTo>
                  <a:cubicBezTo>
                    <a:pt x="79" y="101"/>
                    <a:pt x="91" y="86"/>
                    <a:pt x="98" y="69"/>
                  </a:cubicBezTo>
                  <a:cubicBezTo>
                    <a:pt x="102" y="57"/>
                    <a:pt x="104" y="44"/>
                    <a:pt x="104" y="31"/>
                  </a:cubicBezTo>
                  <a:cubicBezTo>
                    <a:pt x="105" y="19"/>
                    <a:pt x="101" y="13"/>
                    <a:pt x="97" y="2"/>
                  </a:cubicBezTo>
                  <a:cubicBezTo>
                    <a:pt x="96" y="0"/>
                    <a:pt x="93" y="1"/>
                    <a:pt x="94" y="3"/>
                  </a:cubicBezTo>
                  <a:cubicBezTo>
                    <a:pt x="95" y="8"/>
                    <a:pt x="99" y="13"/>
                    <a:pt x="101" y="19"/>
                  </a:cubicBezTo>
                  <a:cubicBezTo>
                    <a:pt x="103" y="28"/>
                    <a:pt x="100" y="43"/>
                    <a:pt x="99" y="52"/>
                  </a:cubicBezTo>
                  <a:cubicBezTo>
                    <a:pt x="95" y="76"/>
                    <a:pt x="81" y="98"/>
                    <a:pt x="56" y="99"/>
                  </a:cubicBezTo>
                  <a:cubicBezTo>
                    <a:pt x="33" y="99"/>
                    <a:pt x="16" y="82"/>
                    <a:pt x="8" y="62"/>
                  </a:cubicBezTo>
                  <a:cubicBezTo>
                    <a:pt x="1" y="42"/>
                    <a:pt x="9" y="24"/>
                    <a:pt x="11" y="5"/>
                  </a:cubicBezTo>
                  <a:cubicBezTo>
                    <a:pt x="11" y="3"/>
                    <a:pt x="8" y="3"/>
                    <a:pt x="7"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8" name="Google Shape;217;p14">
              <a:extLst>
                <a:ext uri="{FF2B5EF4-FFF2-40B4-BE49-F238E27FC236}">
                  <a16:creationId xmlns:a16="http://schemas.microsoft.com/office/drawing/2014/main" id="{3FD5BC11-3449-4DB4-9860-829B2F1C153E}"/>
                </a:ext>
              </a:extLst>
            </p:cNvPr>
            <p:cNvSpPr/>
            <p:nvPr/>
          </p:nvSpPr>
          <p:spPr>
            <a:xfrm>
              <a:off x="5895975" y="3082926"/>
              <a:ext cx="893763" cy="542925"/>
            </a:xfrm>
            <a:custGeom>
              <a:avLst/>
              <a:gdLst/>
              <a:ahLst/>
              <a:cxnLst/>
              <a:rect l="l" t="t" r="r" b="b"/>
              <a:pathLst>
                <a:path w="131" h="79" extrusionOk="0">
                  <a:moveTo>
                    <a:pt x="21" y="76"/>
                  </a:moveTo>
                  <a:cubicBezTo>
                    <a:pt x="18" y="62"/>
                    <a:pt x="11" y="49"/>
                    <a:pt x="11" y="34"/>
                  </a:cubicBezTo>
                  <a:cubicBezTo>
                    <a:pt x="12" y="6"/>
                    <a:pt x="51" y="2"/>
                    <a:pt x="71" y="2"/>
                  </a:cubicBezTo>
                  <a:cubicBezTo>
                    <a:pt x="89" y="2"/>
                    <a:pt x="106" y="7"/>
                    <a:pt x="118" y="20"/>
                  </a:cubicBezTo>
                  <a:cubicBezTo>
                    <a:pt x="131" y="35"/>
                    <a:pt x="126" y="50"/>
                    <a:pt x="120" y="67"/>
                  </a:cubicBezTo>
                  <a:cubicBezTo>
                    <a:pt x="120" y="68"/>
                    <a:pt x="123" y="67"/>
                    <a:pt x="123" y="66"/>
                  </a:cubicBezTo>
                  <a:cubicBezTo>
                    <a:pt x="127" y="57"/>
                    <a:pt x="131" y="49"/>
                    <a:pt x="130" y="40"/>
                  </a:cubicBezTo>
                  <a:cubicBezTo>
                    <a:pt x="130" y="29"/>
                    <a:pt x="123" y="20"/>
                    <a:pt x="115" y="13"/>
                  </a:cubicBezTo>
                  <a:cubicBezTo>
                    <a:pt x="102" y="0"/>
                    <a:pt x="79" y="0"/>
                    <a:pt x="62" y="0"/>
                  </a:cubicBezTo>
                  <a:cubicBezTo>
                    <a:pt x="47" y="1"/>
                    <a:pt x="28" y="5"/>
                    <a:pt x="18" y="16"/>
                  </a:cubicBezTo>
                  <a:cubicBezTo>
                    <a:pt x="0" y="35"/>
                    <a:pt x="13" y="56"/>
                    <a:pt x="18" y="78"/>
                  </a:cubicBezTo>
                  <a:cubicBezTo>
                    <a:pt x="18" y="79"/>
                    <a:pt x="21" y="77"/>
                    <a:pt x="21" y="76"/>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9" name="Google Shape;218;p14">
              <a:extLst>
                <a:ext uri="{FF2B5EF4-FFF2-40B4-BE49-F238E27FC236}">
                  <a16:creationId xmlns:a16="http://schemas.microsoft.com/office/drawing/2014/main" id="{F1F5A063-FC56-4566-9561-6C43B8061A1A}"/>
                </a:ext>
              </a:extLst>
            </p:cNvPr>
            <p:cNvSpPr/>
            <p:nvPr/>
          </p:nvSpPr>
          <p:spPr>
            <a:xfrm>
              <a:off x="6113463" y="3921126"/>
              <a:ext cx="55563" cy="192088"/>
            </a:xfrm>
            <a:custGeom>
              <a:avLst/>
              <a:gdLst/>
              <a:ahLst/>
              <a:cxnLst/>
              <a:rect l="l" t="t" r="r" b="b"/>
              <a:pathLst>
                <a:path w="8" h="28" extrusionOk="0">
                  <a:moveTo>
                    <a:pt x="1" y="2"/>
                  </a:moveTo>
                  <a:cubicBezTo>
                    <a:pt x="5" y="10"/>
                    <a:pt x="4" y="18"/>
                    <a:pt x="1" y="25"/>
                  </a:cubicBezTo>
                  <a:cubicBezTo>
                    <a:pt x="0" y="27"/>
                    <a:pt x="4" y="28"/>
                    <a:pt x="4" y="27"/>
                  </a:cubicBezTo>
                  <a:cubicBezTo>
                    <a:pt x="8" y="19"/>
                    <a:pt x="8" y="10"/>
                    <a:pt x="4" y="2"/>
                  </a:cubicBezTo>
                  <a:cubicBezTo>
                    <a:pt x="3" y="0"/>
                    <a:pt x="0" y="0"/>
                    <a:pt x="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0" name="Google Shape;219;p14">
              <a:extLst>
                <a:ext uri="{FF2B5EF4-FFF2-40B4-BE49-F238E27FC236}">
                  <a16:creationId xmlns:a16="http://schemas.microsoft.com/office/drawing/2014/main" id="{E0F800A1-8D82-44AA-AB57-FCBCC5692EE7}"/>
                </a:ext>
              </a:extLst>
            </p:cNvPr>
            <p:cNvSpPr/>
            <p:nvPr/>
          </p:nvSpPr>
          <p:spPr>
            <a:xfrm>
              <a:off x="6599238" y="3927476"/>
              <a:ext cx="60325" cy="171450"/>
            </a:xfrm>
            <a:custGeom>
              <a:avLst/>
              <a:gdLst/>
              <a:ahLst/>
              <a:cxnLst/>
              <a:rect l="l" t="t" r="r" b="b"/>
              <a:pathLst>
                <a:path w="9" h="25" extrusionOk="0">
                  <a:moveTo>
                    <a:pt x="3" y="1"/>
                  </a:moveTo>
                  <a:cubicBezTo>
                    <a:pt x="0" y="9"/>
                    <a:pt x="2" y="17"/>
                    <a:pt x="5" y="24"/>
                  </a:cubicBezTo>
                  <a:cubicBezTo>
                    <a:pt x="6" y="25"/>
                    <a:pt x="9" y="24"/>
                    <a:pt x="9" y="24"/>
                  </a:cubicBezTo>
                  <a:cubicBezTo>
                    <a:pt x="6" y="17"/>
                    <a:pt x="4" y="9"/>
                    <a:pt x="7" y="1"/>
                  </a:cubicBezTo>
                  <a:cubicBezTo>
                    <a:pt x="7" y="1"/>
                    <a:pt x="3" y="0"/>
                    <a:pt x="3"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1" name="Google Shape;220;p14">
              <a:extLst>
                <a:ext uri="{FF2B5EF4-FFF2-40B4-BE49-F238E27FC236}">
                  <a16:creationId xmlns:a16="http://schemas.microsoft.com/office/drawing/2014/main" id="{A709635F-942A-46DC-AA6C-82D4611C3214}"/>
                </a:ext>
              </a:extLst>
            </p:cNvPr>
            <p:cNvSpPr/>
            <p:nvPr/>
          </p:nvSpPr>
          <p:spPr>
            <a:xfrm>
              <a:off x="6134100" y="4092576"/>
              <a:ext cx="231775" cy="433388"/>
            </a:xfrm>
            <a:custGeom>
              <a:avLst/>
              <a:gdLst/>
              <a:ahLst/>
              <a:cxnLst/>
              <a:rect l="l" t="t" r="r" b="b"/>
              <a:pathLst>
                <a:path w="34" h="63" extrusionOk="0">
                  <a:moveTo>
                    <a:pt x="0" y="1"/>
                  </a:moveTo>
                  <a:cubicBezTo>
                    <a:pt x="3" y="11"/>
                    <a:pt x="9" y="22"/>
                    <a:pt x="14" y="32"/>
                  </a:cubicBezTo>
                  <a:cubicBezTo>
                    <a:pt x="19" y="42"/>
                    <a:pt x="29" y="52"/>
                    <a:pt x="30" y="63"/>
                  </a:cubicBezTo>
                  <a:cubicBezTo>
                    <a:pt x="30" y="63"/>
                    <a:pt x="34" y="63"/>
                    <a:pt x="34" y="63"/>
                  </a:cubicBezTo>
                  <a:cubicBezTo>
                    <a:pt x="33" y="53"/>
                    <a:pt x="24" y="44"/>
                    <a:pt x="19" y="36"/>
                  </a:cubicBezTo>
                  <a:cubicBezTo>
                    <a:pt x="14" y="25"/>
                    <a:pt x="7" y="12"/>
                    <a:pt x="3" y="1"/>
                  </a:cubicBezTo>
                  <a:cubicBezTo>
                    <a:pt x="3" y="0"/>
                    <a:pt x="0" y="1"/>
                    <a:pt x="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2" name="Google Shape;221;p14">
              <a:extLst>
                <a:ext uri="{FF2B5EF4-FFF2-40B4-BE49-F238E27FC236}">
                  <a16:creationId xmlns:a16="http://schemas.microsoft.com/office/drawing/2014/main" id="{BC0CCFA9-E90D-4F3C-9B1F-37A24576FF65}"/>
                </a:ext>
              </a:extLst>
            </p:cNvPr>
            <p:cNvSpPr/>
            <p:nvPr/>
          </p:nvSpPr>
          <p:spPr>
            <a:xfrm>
              <a:off x="6346825" y="4332289"/>
              <a:ext cx="53975" cy="200025"/>
            </a:xfrm>
            <a:custGeom>
              <a:avLst/>
              <a:gdLst/>
              <a:ahLst/>
              <a:cxnLst/>
              <a:rect l="l" t="t" r="r" b="b"/>
              <a:pathLst>
                <a:path w="8" h="29" extrusionOk="0">
                  <a:moveTo>
                    <a:pt x="5" y="0"/>
                  </a:moveTo>
                  <a:cubicBezTo>
                    <a:pt x="4" y="9"/>
                    <a:pt x="2" y="18"/>
                    <a:pt x="0" y="26"/>
                  </a:cubicBezTo>
                  <a:cubicBezTo>
                    <a:pt x="0" y="27"/>
                    <a:pt x="3" y="29"/>
                    <a:pt x="3" y="29"/>
                  </a:cubicBezTo>
                  <a:cubicBezTo>
                    <a:pt x="5" y="20"/>
                    <a:pt x="6" y="11"/>
                    <a:pt x="8" y="3"/>
                  </a:cubicBezTo>
                  <a:cubicBezTo>
                    <a:pt x="8" y="2"/>
                    <a:pt x="6" y="0"/>
                    <a:pt x="5"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3" name="Google Shape;222;p14">
              <a:extLst>
                <a:ext uri="{FF2B5EF4-FFF2-40B4-BE49-F238E27FC236}">
                  <a16:creationId xmlns:a16="http://schemas.microsoft.com/office/drawing/2014/main" id="{8780B080-B5B1-4E36-8501-3C5F61D4938E}"/>
                </a:ext>
              </a:extLst>
            </p:cNvPr>
            <p:cNvSpPr/>
            <p:nvPr/>
          </p:nvSpPr>
          <p:spPr>
            <a:xfrm>
              <a:off x="6318250" y="4278314"/>
              <a:ext cx="82550" cy="68263"/>
            </a:xfrm>
            <a:custGeom>
              <a:avLst/>
              <a:gdLst/>
              <a:ahLst/>
              <a:cxnLst/>
              <a:rect l="l" t="t" r="r" b="b"/>
              <a:pathLst>
                <a:path w="12" h="10" extrusionOk="0">
                  <a:moveTo>
                    <a:pt x="0" y="1"/>
                  </a:moveTo>
                  <a:cubicBezTo>
                    <a:pt x="2" y="5"/>
                    <a:pt x="6" y="7"/>
                    <a:pt x="9" y="9"/>
                  </a:cubicBezTo>
                  <a:cubicBezTo>
                    <a:pt x="9" y="9"/>
                    <a:pt x="10" y="10"/>
                    <a:pt x="11" y="10"/>
                  </a:cubicBezTo>
                  <a:cubicBezTo>
                    <a:pt x="12" y="10"/>
                    <a:pt x="12" y="9"/>
                    <a:pt x="12" y="9"/>
                  </a:cubicBezTo>
                  <a:cubicBezTo>
                    <a:pt x="9" y="7"/>
                    <a:pt x="5" y="5"/>
                    <a:pt x="4" y="2"/>
                  </a:cubicBezTo>
                  <a:cubicBezTo>
                    <a:pt x="3" y="1"/>
                    <a:pt x="0" y="0"/>
                    <a:pt x="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4" name="Google Shape;223;p14">
              <a:extLst>
                <a:ext uri="{FF2B5EF4-FFF2-40B4-BE49-F238E27FC236}">
                  <a16:creationId xmlns:a16="http://schemas.microsoft.com/office/drawing/2014/main" id="{72B8069D-A638-4FD8-A0E6-2CEA0B595123}"/>
                </a:ext>
              </a:extLst>
            </p:cNvPr>
            <p:cNvSpPr/>
            <p:nvPr/>
          </p:nvSpPr>
          <p:spPr>
            <a:xfrm>
              <a:off x="6311900" y="4202114"/>
              <a:ext cx="115888" cy="96838"/>
            </a:xfrm>
            <a:custGeom>
              <a:avLst/>
              <a:gdLst/>
              <a:ahLst/>
              <a:cxnLst/>
              <a:rect l="l" t="t" r="r" b="b"/>
              <a:pathLst>
                <a:path w="17" h="14" extrusionOk="0">
                  <a:moveTo>
                    <a:pt x="4" y="13"/>
                  </a:moveTo>
                  <a:cubicBezTo>
                    <a:pt x="8" y="9"/>
                    <a:pt x="12" y="6"/>
                    <a:pt x="16" y="3"/>
                  </a:cubicBezTo>
                  <a:cubicBezTo>
                    <a:pt x="17" y="1"/>
                    <a:pt x="14" y="0"/>
                    <a:pt x="13" y="1"/>
                  </a:cubicBezTo>
                  <a:cubicBezTo>
                    <a:pt x="9" y="5"/>
                    <a:pt x="5" y="8"/>
                    <a:pt x="1" y="12"/>
                  </a:cubicBezTo>
                  <a:cubicBezTo>
                    <a:pt x="0" y="13"/>
                    <a:pt x="3" y="14"/>
                    <a:pt x="4" y="1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5" name="Google Shape;224;p14">
              <a:extLst>
                <a:ext uri="{FF2B5EF4-FFF2-40B4-BE49-F238E27FC236}">
                  <a16:creationId xmlns:a16="http://schemas.microsoft.com/office/drawing/2014/main" id="{508E125E-5101-4566-907B-B026080783C3}"/>
                </a:ext>
              </a:extLst>
            </p:cNvPr>
            <p:cNvSpPr/>
            <p:nvPr/>
          </p:nvSpPr>
          <p:spPr>
            <a:xfrm>
              <a:off x="6394450" y="4202114"/>
              <a:ext cx="107950" cy="82550"/>
            </a:xfrm>
            <a:custGeom>
              <a:avLst/>
              <a:gdLst/>
              <a:ahLst/>
              <a:cxnLst/>
              <a:rect l="l" t="t" r="r" b="b"/>
              <a:pathLst>
                <a:path w="16" h="12" extrusionOk="0">
                  <a:moveTo>
                    <a:pt x="1" y="3"/>
                  </a:moveTo>
                  <a:cubicBezTo>
                    <a:pt x="5" y="6"/>
                    <a:pt x="8" y="9"/>
                    <a:pt x="13" y="12"/>
                  </a:cubicBezTo>
                  <a:cubicBezTo>
                    <a:pt x="14" y="12"/>
                    <a:pt x="16" y="10"/>
                    <a:pt x="15" y="10"/>
                  </a:cubicBezTo>
                  <a:cubicBezTo>
                    <a:pt x="11" y="7"/>
                    <a:pt x="8" y="4"/>
                    <a:pt x="4" y="1"/>
                  </a:cubicBezTo>
                  <a:cubicBezTo>
                    <a:pt x="3" y="0"/>
                    <a:pt x="0" y="2"/>
                    <a:pt x="1"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6" name="Google Shape;225;p14">
              <a:extLst>
                <a:ext uri="{FF2B5EF4-FFF2-40B4-BE49-F238E27FC236}">
                  <a16:creationId xmlns:a16="http://schemas.microsoft.com/office/drawing/2014/main" id="{B78D331A-B80C-484F-94B2-637936BCECC4}"/>
                </a:ext>
              </a:extLst>
            </p:cNvPr>
            <p:cNvSpPr/>
            <p:nvPr/>
          </p:nvSpPr>
          <p:spPr>
            <a:xfrm>
              <a:off x="6421438" y="4278314"/>
              <a:ext cx="80963" cy="61913"/>
            </a:xfrm>
            <a:custGeom>
              <a:avLst/>
              <a:gdLst/>
              <a:ahLst/>
              <a:cxnLst/>
              <a:rect l="l" t="t" r="r" b="b"/>
              <a:pathLst>
                <a:path w="12" h="9" extrusionOk="0">
                  <a:moveTo>
                    <a:pt x="8" y="1"/>
                  </a:moveTo>
                  <a:cubicBezTo>
                    <a:pt x="6" y="3"/>
                    <a:pt x="3" y="5"/>
                    <a:pt x="1" y="8"/>
                  </a:cubicBezTo>
                  <a:cubicBezTo>
                    <a:pt x="0" y="9"/>
                    <a:pt x="3" y="9"/>
                    <a:pt x="4" y="8"/>
                  </a:cubicBezTo>
                  <a:cubicBezTo>
                    <a:pt x="6" y="5"/>
                    <a:pt x="9" y="3"/>
                    <a:pt x="11" y="0"/>
                  </a:cubicBezTo>
                  <a:cubicBezTo>
                    <a:pt x="12" y="0"/>
                    <a:pt x="10" y="0"/>
                    <a:pt x="10" y="0"/>
                  </a:cubicBezTo>
                  <a:cubicBezTo>
                    <a:pt x="9" y="0"/>
                    <a:pt x="8" y="0"/>
                    <a:pt x="8"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7" name="Google Shape;226;p14">
              <a:extLst>
                <a:ext uri="{FF2B5EF4-FFF2-40B4-BE49-F238E27FC236}">
                  <a16:creationId xmlns:a16="http://schemas.microsoft.com/office/drawing/2014/main" id="{1B379BE4-4234-4A34-929E-9968C161C829}"/>
                </a:ext>
              </a:extLst>
            </p:cNvPr>
            <p:cNvSpPr/>
            <p:nvPr/>
          </p:nvSpPr>
          <p:spPr>
            <a:xfrm>
              <a:off x="6421438" y="4325939"/>
              <a:ext cx="115888" cy="212725"/>
            </a:xfrm>
            <a:custGeom>
              <a:avLst/>
              <a:gdLst/>
              <a:ahLst/>
              <a:cxnLst/>
              <a:rect l="l" t="t" r="r" b="b"/>
              <a:pathLst>
                <a:path w="17" h="31" extrusionOk="0">
                  <a:moveTo>
                    <a:pt x="1" y="2"/>
                  </a:moveTo>
                  <a:cubicBezTo>
                    <a:pt x="3" y="12"/>
                    <a:pt x="8" y="21"/>
                    <a:pt x="13" y="29"/>
                  </a:cubicBezTo>
                  <a:cubicBezTo>
                    <a:pt x="14" y="31"/>
                    <a:pt x="17" y="30"/>
                    <a:pt x="16" y="28"/>
                  </a:cubicBezTo>
                  <a:cubicBezTo>
                    <a:pt x="11" y="20"/>
                    <a:pt x="7" y="11"/>
                    <a:pt x="4" y="2"/>
                  </a:cubicBezTo>
                  <a:cubicBezTo>
                    <a:pt x="3" y="0"/>
                    <a:pt x="0" y="0"/>
                    <a:pt x="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8" name="Google Shape;227;p14">
              <a:extLst>
                <a:ext uri="{FF2B5EF4-FFF2-40B4-BE49-F238E27FC236}">
                  <a16:creationId xmlns:a16="http://schemas.microsoft.com/office/drawing/2014/main" id="{2106371B-3979-4755-ABC3-7E7B3F6EA160}"/>
                </a:ext>
              </a:extLst>
            </p:cNvPr>
            <p:cNvSpPr/>
            <p:nvPr/>
          </p:nvSpPr>
          <p:spPr>
            <a:xfrm>
              <a:off x="6502400" y="4086226"/>
              <a:ext cx="157163" cy="446088"/>
            </a:xfrm>
            <a:custGeom>
              <a:avLst/>
              <a:gdLst/>
              <a:ahLst/>
              <a:cxnLst/>
              <a:rect l="l" t="t" r="r" b="b"/>
              <a:pathLst>
                <a:path w="23" h="65" extrusionOk="0">
                  <a:moveTo>
                    <a:pt x="20" y="1"/>
                  </a:moveTo>
                  <a:cubicBezTo>
                    <a:pt x="16" y="22"/>
                    <a:pt x="7" y="42"/>
                    <a:pt x="1" y="62"/>
                  </a:cubicBezTo>
                  <a:cubicBezTo>
                    <a:pt x="0" y="64"/>
                    <a:pt x="3" y="65"/>
                    <a:pt x="4" y="63"/>
                  </a:cubicBezTo>
                  <a:cubicBezTo>
                    <a:pt x="10" y="43"/>
                    <a:pt x="19" y="23"/>
                    <a:pt x="23" y="3"/>
                  </a:cubicBezTo>
                  <a:cubicBezTo>
                    <a:pt x="23" y="1"/>
                    <a:pt x="20" y="0"/>
                    <a:pt x="2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79" name="Google Shape;228;p14">
              <a:extLst>
                <a:ext uri="{FF2B5EF4-FFF2-40B4-BE49-F238E27FC236}">
                  <a16:creationId xmlns:a16="http://schemas.microsoft.com/office/drawing/2014/main" id="{2CF15D87-FCC2-4058-84D7-F9B1F2F46873}"/>
                </a:ext>
              </a:extLst>
            </p:cNvPr>
            <p:cNvSpPr/>
            <p:nvPr/>
          </p:nvSpPr>
          <p:spPr>
            <a:xfrm>
              <a:off x="5561013" y="4086226"/>
              <a:ext cx="587375" cy="981075"/>
            </a:xfrm>
            <a:custGeom>
              <a:avLst/>
              <a:gdLst/>
              <a:ahLst/>
              <a:cxnLst/>
              <a:rect l="l" t="t" r="r" b="b"/>
              <a:pathLst>
                <a:path w="86" h="143" extrusionOk="0">
                  <a:moveTo>
                    <a:pt x="82" y="2"/>
                  </a:moveTo>
                  <a:cubicBezTo>
                    <a:pt x="77" y="9"/>
                    <a:pt x="68" y="10"/>
                    <a:pt x="60" y="13"/>
                  </a:cubicBezTo>
                  <a:cubicBezTo>
                    <a:pt x="52" y="16"/>
                    <a:pt x="44" y="20"/>
                    <a:pt x="35" y="24"/>
                  </a:cubicBezTo>
                  <a:cubicBezTo>
                    <a:pt x="25" y="29"/>
                    <a:pt x="13" y="33"/>
                    <a:pt x="7" y="44"/>
                  </a:cubicBezTo>
                  <a:cubicBezTo>
                    <a:pt x="0" y="56"/>
                    <a:pt x="2" y="76"/>
                    <a:pt x="1" y="90"/>
                  </a:cubicBezTo>
                  <a:cubicBezTo>
                    <a:pt x="1" y="107"/>
                    <a:pt x="4" y="124"/>
                    <a:pt x="3" y="142"/>
                  </a:cubicBezTo>
                  <a:cubicBezTo>
                    <a:pt x="3" y="143"/>
                    <a:pt x="6" y="142"/>
                    <a:pt x="6" y="140"/>
                  </a:cubicBezTo>
                  <a:cubicBezTo>
                    <a:pt x="7" y="127"/>
                    <a:pt x="6" y="112"/>
                    <a:pt x="5" y="99"/>
                  </a:cubicBezTo>
                  <a:cubicBezTo>
                    <a:pt x="4" y="81"/>
                    <a:pt x="3" y="56"/>
                    <a:pt x="12" y="41"/>
                  </a:cubicBezTo>
                  <a:cubicBezTo>
                    <a:pt x="16" y="33"/>
                    <a:pt x="29" y="29"/>
                    <a:pt x="36" y="25"/>
                  </a:cubicBezTo>
                  <a:cubicBezTo>
                    <a:pt x="45" y="21"/>
                    <a:pt x="54" y="17"/>
                    <a:pt x="64" y="14"/>
                  </a:cubicBezTo>
                  <a:cubicBezTo>
                    <a:pt x="71" y="11"/>
                    <a:pt x="80" y="9"/>
                    <a:pt x="84" y="2"/>
                  </a:cubicBezTo>
                  <a:cubicBezTo>
                    <a:pt x="86" y="0"/>
                    <a:pt x="82" y="1"/>
                    <a:pt x="8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80" name="Google Shape;229;p14">
              <a:extLst>
                <a:ext uri="{FF2B5EF4-FFF2-40B4-BE49-F238E27FC236}">
                  <a16:creationId xmlns:a16="http://schemas.microsoft.com/office/drawing/2014/main" id="{5CF1E6FF-46F9-4188-99A1-C0AA1B5231DA}"/>
                </a:ext>
              </a:extLst>
            </p:cNvPr>
            <p:cNvSpPr/>
            <p:nvPr/>
          </p:nvSpPr>
          <p:spPr>
            <a:xfrm>
              <a:off x="5581650" y="5027614"/>
              <a:ext cx="1638300" cy="39688"/>
            </a:xfrm>
            <a:custGeom>
              <a:avLst/>
              <a:gdLst/>
              <a:ahLst/>
              <a:cxnLst/>
              <a:rect l="l" t="t" r="r" b="b"/>
              <a:pathLst>
                <a:path w="240" h="6" extrusionOk="0">
                  <a:moveTo>
                    <a:pt x="2" y="5"/>
                  </a:moveTo>
                  <a:cubicBezTo>
                    <a:pt x="22" y="3"/>
                    <a:pt x="41" y="6"/>
                    <a:pt x="60" y="6"/>
                  </a:cubicBezTo>
                  <a:cubicBezTo>
                    <a:pt x="79" y="5"/>
                    <a:pt x="97" y="5"/>
                    <a:pt x="116" y="5"/>
                  </a:cubicBezTo>
                  <a:cubicBezTo>
                    <a:pt x="156" y="6"/>
                    <a:pt x="197" y="5"/>
                    <a:pt x="237" y="5"/>
                  </a:cubicBezTo>
                  <a:cubicBezTo>
                    <a:pt x="240" y="5"/>
                    <a:pt x="240" y="2"/>
                    <a:pt x="238" y="2"/>
                  </a:cubicBezTo>
                  <a:cubicBezTo>
                    <a:pt x="199" y="2"/>
                    <a:pt x="160" y="3"/>
                    <a:pt x="121" y="3"/>
                  </a:cubicBezTo>
                  <a:cubicBezTo>
                    <a:pt x="103" y="2"/>
                    <a:pt x="84" y="2"/>
                    <a:pt x="65" y="2"/>
                  </a:cubicBezTo>
                  <a:cubicBezTo>
                    <a:pt x="44" y="3"/>
                    <a:pt x="23" y="0"/>
                    <a:pt x="2" y="3"/>
                  </a:cubicBezTo>
                  <a:cubicBezTo>
                    <a:pt x="0" y="3"/>
                    <a:pt x="0" y="6"/>
                    <a:pt x="2"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81" name="Google Shape;230;p14">
              <a:extLst>
                <a:ext uri="{FF2B5EF4-FFF2-40B4-BE49-F238E27FC236}">
                  <a16:creationId xmlns:a16="http://schemas.microsoft.com/office/drawing/2014/main" id="{DFF4A7A1-A1B3-4883-9EDE-6D4584A38D22}"/>
                </a:ext>
              </a:extLst>
            </p:cNvPr>
            <p:cNvSpPr/>
            <p:nvPr/>
          </p:nvSpPr>
          <p:spPr>
            <a:xfrm>
              <a:off x="6638925" y="4071939"/>
              <a:ext cx="581025" cy="995363"/>
            </a:xfrm>
            <a:custGeom>
              <a:avLst/>
              <a:gdLst/>
              <a:ahLst/>
              <a:cxnLst/>
              <a:rect l="l" t="t" r="r" b="b"/>
              <a:pathLst>
                <a:path w="85" h="145" extrusionOk="0">
                  <a:moveTo>
                    <a:pt x="2" y="4"/>
                  </a:moveTo>
                  <a:cubicBezTo>
                    <a:pt x="27" y="19"/>
                    <a:pt x="66" y="23"/>
                    <a:pt x="77" y="54"/>
                  </a:cubicBezTo>
                  <a:cubicBezTo>
                    <a:pt x="82" y="68"/>
                    <a:pt x="83" y="84"/>
                    <a:pt x="82" y="99"/>
                  </a:cubicBezTo>
                  <a:cubicBezTo>
                    <a:pt x="81" y="113"/>
                    <a:pt x="82" y="127"/>
                    <a:pt x="79" y="141"/>
                  </a:cubicBezTo>
                  <a:cubicBezTo>
                    <a:pt x="79" y="142"/>
                    <a:pt x="81" y="145"/>
                    <a:pt x="82" y="144"/>
                  </a:cubicBezTo>
                  <a:cubicBezTo>
                    <a:pt x="84" y="126"/>
                    <a:pt x="84" y="108"/>
                    <a:pt x="84" y="91"/>
                  </a:cubicBezTo>
                  <a:cubicBezTo>
                    <a:pt x="85" y="77"/>
                    <a:pt x="83" y="62"/>
                    <a:pt x="78" y="50"/>
                  </a:cubicBezTo>
                  <a:cubicBezTo>
                    <a:pt x="65" y="20"/>
                    <a:pt x="27" y="16"/>
                    <a:pt x="1" y="1"/>
                  </a:cubicBezTo>
                  <a:cubicBezTo>
                    <a:pt x="0" y="0"/>
                    <a:pt x="1" y="4"/>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82" name="Google Shape;231;p14">
              <a:extLst>
                <a:ext uri="{FF2B5EF4-FFF2-40B4-BE49-F238E27FC236}">
                  <a16:creationId xmlns:a16="http://schemas.microsoft.com/office/drawing/2014/main" id="{4DE1B6FC-5AC4-4A61-B0F3-0B26450C8640}"/>
                </a:ext>
              </a:extLst>
            </p:cNvPr>
            <p:cNvSpPr/>
            <p:nvPr/>
          </p:nvSpPr>
          <p:spPr>
            <a:xfrm>
              <a:off x="6775450" y="4621214"/>
              <a:ext cx="246063" cy="144463"/>
            </a:xfrm>
            <a:custGeom>
              <a:avLst/>
              <a:gdLst/>
              <a:ahLst/>
              <a:cxnLst/>
              <a:rect l="l" t="t" r="r" b="b"/>
              <a:pathLst>
                <a:path w="36" h="21" extrusionOk="0">
                  <a:moveTo>
                    <a:pt x="4" y="20"/>
                  </a:moveTo>
                  <a:cubicBezTo>
                    <a:pt x="6" y="17"/>
                    <a:pt x="8" y="14"/>
                    <a:pt x="10" y="12"/>
                  </a:cubicBezTo>
                  <a:cubicBezTo>
                    <a:pt x="11" y="11"/>
                    <a:pt x="17" y="4"/>
                    <a:pt x="17" y="4"/>
                  </a:cubicBezTo>
                  <a:cubicBezTo>
                    <a:pt x="18" y="7"/>
                    <a:pt x="18" y="9"/>
                    <a:pt x="21" y="11"/>
                  </a:cubicBezTo>
                  <a:cubicBezTo>
                    <a:pt x="22" y="12"/>
                    <a:pt x="23" y="12"/>
                    <a:pt x="23" y="11"/>
                  </a:cubicBezTo>
                  <a:cubicBezTo>
                    <a:pt x="24" y="10"/>
                    <a:pt x="24" y="10"/>
                    <a:pt x="24" y="9"/>
                  </a:cubicBezTo>
                  <a:cubicBezTo>
                    <a:pt x="24" y="9"/>
                    <a:pt x="23" y="9"/>
                    <a:pt x="22" y="10"/>
                  </a:cubicBezTo>
                  <a:cubicBezTo>
                    <a:pt x="27" y="11"/>
                    <a:pt x="29" y="16"/>
                    <a:pt x="33" y="19"/>
                  </a:cubicBezTo>
                  <a:cubicBezTo>
                    <a:pt x="35" y="20"/>
                    <a:pt x="36" y="17"/>
                    <a:pt x="34" y="16"/>
                  </a:cubicBezTo>
                  <a:cubicBezTo>
                    <a:pt x="30" y="13"/>
                    <a:pt x="28" y="8"/>
                    <a:pt x="24" y="7"/>
                  </a:cubicBezTo>
                  <a:cubicBezTo>
                    <a:pt x="23" y="6"/>
                    <a:pt x="22" y="6"/>
                    <a:pt x="22" y="7"/>
                  </a:cubicBezTo>
                  <a:cubicBezTo>
                    <a:pt x="21" y="8"/>
                    <a:pt x="21" y="8"/>
                    <a:pt x="20" y="9"/>
                  </a:cubicBezTo>
                  <a:cubicBezTo>
                    <a:pt x="21" y="9"/>
                    <a:pt x="22" y="9"/>
                    <a:pt x="23" y="9"/>
                  </a:cubicBezTo>
                  <a:cubicBezTo>
                    <a:pt x="20" y="7"/>
                    <a:pt x="21" y="0"/>
                    <a:pt x="17" y="1"/>
                  </a:cubicBezTo>
                  <a:cubicBezTo>
                    <a:pt x="15" y="1"/>
                    <a:pt x="13" y="3"/>
                    <a:pt x="12" y="5"/>
                  </a:cubicBezTo>
                  <a:cubicBezTo>
                    <a:pt x="8" y="9"/>
                    <a:pt x="5" y="13"/>
                    <a:pt x="2" y="17"/>
                  </a:cubicBezTo>
                  <a:cubicBezTo>
                    <a:pt x="0" y="19"/>
                    <a:pt x="3" y="21"/>
                    <a:pt x="4" y="2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83" name="Google Shape;232;p14">
              <a:extLst>
                <a:ext uri="{FF2B5EF4-FFF2-40B4-BE49-F238E27FC236}">
                  <a16:creationId xmlns:a16="http://schemas.microsoft.com/office/drawing/2014/main" id="{1970347E-CBA4-4A30-BC82-C087F6D07B22}"/>
                </a:ext>
              </a:extLst>
            </p:cNvPr>
            <p:cNvSpPr/>
            <p:nvPr/>
          </p:nvSpPr>
          <p:spPr>
            <a:xfrm>
              <a:off x="6775450" y="4730751"/>
              <a:ext cx="252413" cy="34925"/>
            </a:xfrm>
            <a:custGeom>
              <a:avLst/>
              <a:gdLst/>
              <a:ahLst/>
              <a:cxnLst/>
              <a:rect l="l" t="t" r="r" b="b"/>
              <a:pathLst>
                <a:path w="37" h="5" extrusionOk="0">
                  <a:moveTo>
                    <a:pt x="3" y="5"/>
                  </a:moveTo>
                  <a:cubicBezTo>
                    <a:pt x="13" y="2"/>
                    <a:pt x="24" y="4"/>
                    <a:pt x="34" y="4"/>
                  </a:cubicBezTo>
                  <a:cubicBezTo>
                    <a:pt x="36" y="4"/>
                    <a:pt x="37" y="1"/>
                    <a:pt x="34" y="1"/>
                  </a:cubicBezTo>
                  <a:cubicBezTo>
                    <a:pt x="24" y="2"/>
                    <a:pt x="13" y="0"/>
                    <a:pt x="2" y="2"/>
                  </a:cubicBezTo>
                  <a:cubicBezTo>
                    <a:pt x="0" y="3"/>
                    <a:pt x="1" y="5"/>
                    <a:pt x="3"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nvGrpSpPr>
          <p:cNvPr id="84" name="Google Shape;233;p14">
            <a:extLst>
              <a:ext uri="{FF2B5EF4-FFF2-40B4-BE49-F238E27FC236}">
                <a16:creationId xmlns:a16="http://schemas.microsoft.com/office/drawing/2014/main" id="{12511ED1-C420-4196-8045-2CCE48418044}"/>
              </a:ext>
            </a:extLst>
          </p:cNvPr>
          <p:cNvGrpSpPr/>
          <p:nvPr/>
        </p:nvGrpSpPr>
        <p:grpSpPr>
          <a:xfrm>
            <a:off x="4692209" y="1018760"/>
            <a:ext cx="939750" cy="1250782"/>
            <a:chOff x="7629525" y="3000376"/>
            <a:chExt cx="1568450" cy="2087563"/>
          </a:xfrm>
          <a:solidFill>
            <a:srgbClr val="F9AD00"/>
          </a:solidFill>
        </p:grpSpPr>
        <p:sp>
          <p:nvSpPr>
            <p:cNvPr id="85" name="Google Shape;234;p14">
              <a:extLst>
                <a:ext uri="{FF2B5EF4-FFF2-40B4-BE49-F238E27FC236}">
                  <a16:creationId xmlns:a16="http://schemas.microsoft.com/office/drawing/2014/main" id="{C84A9B52-BC94-4528-B4D4-38DA837FC090}"/>
                </a:ext>
              </a:extLst>
            </p:cNvPr>
            <p:cNvSpPr/>
            <p:nvPr/>
          </p:nvSpPr>
          <p:spPr>
            <a:xfrm>
              <a:off x="8058150" y="3322638"/>
              <a:ext cx="198438" cy="200025"/>
            </a:xfrm>
            <a:custGeom>
              <a:avLst/>
              <a:gdLst/>
              <a:ahLst/>
              <a:cxnLst/>
              <a:rect l="l" t="t" r="r" b="b"/>
              <a:pathLst>
                <a:path w="29" h="29" extrusionOk="0">
                  <a:moveTo>
                    <a:pt x="3" y="28"/>
                  </a:moveTo>
                  <a:cubicBezTo>
                    <a:pt x="8" y="17"/>
                    <a:pt x="18" y="8"/>
                    <a:pt x="27" y="1"/>
                  </a:cubicBezTo>
                  <a:cubicBezTo>
                    <a:pt x="29" y="0"/>
                    <a:pt x="25" y="1"/>
                    <a:pt x="24" y="1"/>
                  </a:cubicBezTo>
                  <a:cubicBezTo>
                    <a:pt x="15" y="8"/>
                    <a:pt x="5" y="18"/>
                    <a:pt x="0" y="29"/>
                  </a:cubicBezTo>
                  <a:cubicBezTo>
                    <a:pt x="0" y="29"/>
                    <a:pt x="3" y="29"/>
                    <a:pt x="3" y="28"/>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86" name="Google Shape;235;p14">
              <a:extLst>
                <a:ext uri="{FF2B5EF4-FFF2-40B4-BE49-F238E27FC236}">
                  <a16:creationId xmlns:a16="http://schemas.microsoft.com/office/drawing/2014/main" id="{7C0568A7-0B26-4331-A8B1-29B5F17E1C11}"/>
                </a:ext>
              </a:extLst>
            </p:cNvPr>
            <p:cNvSpPr/>
            <p:nvPr/>
          </p:nvSpPr>
          <p:spPr>
            <a:xfrm>
              <a:off x="8215313" y="3330576"/>
              <a:ext cx="519113" cy="227013"/>
            </a:xfrm>
            <a:custGeom>
              <a:avLst/>
              <a:gdLst/>
              <a:ahLst/>
              <a:cxnLst/>
              <a:rect l="l" t="t" r="r" b="b"/>
              <a:pathLst>
                <a:path w="76" h="33" extrusionOk="0">
                  <a:moveTo>
                    <a:pt x="1" y="1"/>
                  </a:moveTo>
                  <a:cubicBezTo>
                    <a:pt x="21" y="17"/>
                    <a:pt x="46" y="27"/>
                    <a:pt x="72" y="32"/>
                  </a:cubicBezTo>
                  <a:cubicBezTo>
                    <a:pt x="72" y="33"/>
                    <a:pt x="76" y="32"/>
                    <a:pt x="74" y="32"/>
                  </a:cubicBezTo>
                  <a:cubicBezTo>
                    <a:pt x="49" y="26"/>
                    <a:pt x="25" y="17"/>
                    <a:pt x="4" y="1"/>
                  </a:cubicBezTo>
                  <a:cubicBezTo>
                    <a:pt x="3" y="0"/>
                    <a:pt x="0" y="1"/>
                    <a:pt x="1"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87" name="Google Shape;236;p14">
              <a:extLst>
                <a:ext uri="{FF2B5EF4-FFF2-40B4-BE49-F238E27FC236}">
                  <a16:creationId xmlns:a16="http://schemas.microsoft.com/office/drawing/2014/main" id="{36AD8563-AE7B-429F-B097-B177F45CA460}"/>
                </a:ext>
              </a:extLst>
            </p:cNvPr>
            <p:cNvSpPr/>
            <p:nvPr/>
          </p:nvSpPr>
          <p:spPr>
            <a:xfrm>
              <a:off x="8045450" y="3508376"/>
              <a:ext cx="688975" cy="557213"/>
            </a:xfrm>
            <a:custGeom>
              <a:avLst/>
              <a:gdLst/>
              <a:ahLst/>
              <a:cxnLst/>
              <a:rect l="l" t="t" r="r" b="b"/>
              <a:pathLst>
                <a:path w="101" h="81" extrusionOk="0">
                  <a:moveTo>
                    <a:pt x="3" y="2"/>
                  </a:moveTo>
                  <a:cubicBezTo>
                    <a:pt x="0" y="30"/>
                    <a:pt x="18" y="68"/>
                    <a:pt x="46" y="77"/>
                  </a:cubicBezTo>
                  <a:cubicBezTo>
                    <a:pt x="59" y="81"/>
                    <a:pt x="76" y="70"/>
                    <a:pt x="83" y="60"/>
                  </a:cubicBezTo>
                  <a:cubicBezTo>
                    <a:pt x="94" y="45"/>
                    <a:pt x="101" y="24"/>
                    <a:pt x="101" y="6"/>
                  </a:cubicBezTo>
                  <a:cubicBezTo>
                    <a:pt x="101" y="4"/>
                    <a:pt x="98" y="3"/>
                    <a:pt x="98" y="5"/>
                  </a:cubicBezTo>
                  <a:cubicBezTo>
                    <a:pt x="98" y="33"/>
                    <a:pt x="82" y="68"/>
                    <a:pt x="53" y="74"/>
                  </a:cubicBezTo>
                  <a:cubicBezTo>
                    <a:pt x="37" y="77"/>
                    <a:pt x="24" y="58"/>
                    <a:pt x="17" y="47"/>
                  </a:cubicBezTo>
                  <a:cubicBezTo>
                    <a:pt x="9" y="34"/>
                    <a:pt x="5" y="18"/>
                    <a:pt x="6" y="3"/>
                  </a:cubicBezTo>
                  <a:cubicBezTo>
                    <a:pt x="6" y="2"/>
                    <a:pt x="3" y="0"/>
                    <a:pt x="3"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88" name="Google Shape;237;p14">
              <a:extLst>
                <a:ext uri="{FF2B5EF4-FFF2-40B4-BE49-F238E27FC236}">
                  <a16:creationId xmlns:a16="http://schemas.microsoft.com/office/drawing/2014/main" id="{B48AC364-1139-4277-BB8B-EB6FDAF894BE}"/>
                </a:ext>
              </a:extLst>
            </p:cNvPr>
            <p:cNvSpPr/>
            <p:nvPr/>
          </p:nvSpPr>
          <p:spPr>
            <a:xfrm>
              <a:off x="7977188" y="3000376"/>
              <a:ext cx="831850" cy="865188"/>
            </a:xfrm>
            <a:custGeom>
              <a:avLst/>
              <a:gdLst/>
              <a:ahLst/>
              <a:cxnLst/>
              <a:rect l="l" t="t" r="r" b="b"/>
              <a:pathLst>
                <a:path w="122" h="126" extrusionOk="0">
                  <a:moveTo>
                    <a:pt x="22" y="122"/>
                  </a:moveTo>
                  <a:cubicBezTo>
                    <a:pt x="18" y="123"/>
                    <a:pt x="8" y="126"/>
                    <a:pt x="7" y="119"/>
                  </a:cubicBezTo>
                  <a:cubicBezTo>
                    <a:pt x="6" y="115"/>
                    <a:pt x="7" y="109"/>
                    <a:pt x="6" y="105"/>
                  </a:cubicBezTo>
                  <a:cubicBezTo>
                    <a:pt x="5" y="90"/>
                    <a:pt x="4" y="75"/>
                    <a:pt x="5" y="60"/>
                  </a:cubicBezTo>
                  <a:cubicBezTo>
                    <a:pt x="6" y="34"/>
                    <a:pt x="23" y="14"/>
                    <a:pt x="48" y="8"/>
                  </a:cubicBezTo>
                  <a:cubicBezTo>
                    <a:pt x="92" y="0"/>
                    <a:pt x="114" y="34"/>
                    <a:pt x="117" y="72"/>
                  </a:cubicBezTo>
                  <a:cubicBezTo>
                    <a:pt x="117" y="85"/>
                    <a:pt x="117" y="99"/>
                    <a:pt x="115" y="112"/>
                  </a:cubicBezTo>
                  <a:cubicBezTo>
                    <a:pt x="114" y="122"/>
                    <a:pt x="105" y="122"/>
                    <a:pt x="98" y="124"/>
                  </a:cubicBezTo>
                  <a:cubicBezTo>
                    <a:pt x="98" y="124"/>
                    <a:pt x="100" y="125"/>
                    <a:pt x="101" y="125"/>
                  </a:cubicBezTo>
                  <a:cubicBezTo>
                    <a:pt x="114" y="121"/>
                    <a:pt x="118" y="121"/>
                    <a:pt x="120" y="105"/>
                  </a:cubicBezTo>
                  <a:cubicBezTo>
                    <a:pt x="121" y="85"/>
                    <a:pt x="122" y="64"/>
                    <a:pt x="115" y="44"/>
                  </a:cubicBezTo>
                  <a:cubicBezTo>
                    <a:pt x="105" y="14"/>
                    <a:pt x="78" y="5"/>
                    <a:pt x="49" y="7"/>
                  </a:cubicBezTo>
                  <a:cubicBezTo>
                    <a:pt x="34" y="8"/>
                    <a:pt x="21" y="16"/>
                    <a:pt x="12" y="27"/>
                  </a:cubicBezTo>
                  <a:cubicBezTo>
                    <a:pt x="0" y="43"/>
                    <a:pt x="1" y="63"/>
                    <a:pt x="1" y="82"/>
                  </a:cubicBezTo>
                  <a:cubicBezTo>
                    <a:pt x="1" y="91"/>
                    <a:pt x="3" y="100"/>
                    <a:pt x="3" y="110"/>
                  </a:cubicBezTo>
                  <a:cubicBezTo>
                    <a:pt x="3" y="114"/>
                    <a:pt x="2" y="122"/>
                    <a:pt x="6" y="123"/>
                  </a:cubicBezTo>
                  <a:cubicBezTo>
                    <a:pt x="12" y="126"/>
                    <a:pt x="20" y="124"/>
                    <a:pt x="26" y="122"/>
                  </a:cubicBezTo>
                  <a:cubicBezTo>
                    <a:pt x="25" y="123"/>
                    <a:pt x="23" y="121"/>
                    <a:pt x="22" y="12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89" name="Google Shape;238;p14">
              <a:extLst>
                <a:ext uri="{FF2B5EF4-FFF2-40B4-BE49-F238E27FC236}">
                  <a16:creationId xmlns:a16="http://schemas.microsoft.com/office/drawing/2014/main" id="{2A855346-40E7-4E74-A4BB-99A258E09ECB}"/>
                </a:ext>
              </a:extLst>
            </p:cNvPr>
            <p:cNvSpPr/>
            <p:nvPr/>
          </p:nvSpPr>
          <p:spPr>
            <a:xfrm>
              <a:off x="7629525" y="3906838"/>
              <a:ext cx="573088" cy="1160463"/>
            </a:xfrm>
            <a:custGeom>
              <a:avLst/>
              <a:gdLst/>
              <a:ahLst/>
              <a:cxnLst/>
              <a:rect l="l" t="t" r="r" b="b"/>
              <a:pathLst>
                <a:path w="84" h="169" extrusionOk="0">
                  <a:moveTo>
                    <a:pt x="81" y="3"/>
                  </a:moveTo>
                  <a:cubicBezTo>
                    <a:pt x="79" y="12"/>
                    <a:pt x="78" y="21"/>
                    <a:pt x="71" y="29"/>
                  </a:cubicBezTo>
                  <a:cubicBezTo>
                    <a:pt x="64" y="39"/>
                    <a:pt x="50" y="43"/>
                    <a:pt x="39" y="48"/>
                  </a:cubicBezTo>
                  <a:cubicBezTo>
                    <a:pt x="27" y="53"/>
                    <a:pt x="17" y="60"/>
                    <a:pt x="10" y="71"/>
                  </a:cubicBezTo>
                  <a:cubicBezTo>
                    <a:pt x="4" y="82"/>
                    <a:pt x="3" y="95"/>
                    <a:pt x="3" y="106"/>
                  </a:cubicBezTo>
                  <a:cubicBezTo>
                    <a:pt x="2" y="127"/>
                    <a:pt x="0" y="147"/>
                    <a:pt x="1" y="167"/>
                  </a:cubicBezTo>
                  <a:cubicBezTo>
                    <a:pt x="1" y="169"/>
                    <a:pt x="5" y="168"/>
                    <a:pt x="5" y="166"/>
                  </a:cubicBezTo>
                  <a:cubicBezTo>
                    <a:pt x="4" y="147"/>
                    <a:pt x="6" y="128"/>
                    <a:pt x="6" y="109"/>
                  </a:cubicBezTo>
                  <a:cubicBezTo>
                    <a:pt x="6" y="88"/>
                    <a:pt x="9" y="69"/>
                    <a:pt x="28" y="56"/>
                  </a:cubicBezTo>
                  <a:cubicBezTo>
                    <a:pt x="41" y="47"/>
                    <a:pt x="58" y="44"/>
                    <a:pt x="71" y="33"/>
                  </a:cubicBezTo>
                  <a:cubicBezTo>
                    <a:pt x="80" y="25"/>
                    <a:pt x="82" y="13"/>
                    <a:pt x="84" y="2"/>
                  </a:cubicBezTo>
                  <a:cubicBezTo>
                    <a:pt x="84" y="0"/>
                    <a:pt x="81" y="1"/>
                    <a:pt x="81"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0" name="Google Shape;239;p14">
              <a:extLst>
                <a:ext uri="{FF2B5EF4-FFF2-40B4-BE49-F238E27FC236}">
                  <a16:creationId xmlns:a16="http://schemas.microsoft.com/office/drawing/2014/main" id="{B35D83D5-A067-4985-A16D-E33A416757A7}"/>
                </a:ext>
              </a:extLst>
            </p:cNvPr>
            <p:cNvSpPr/>
            <p:nvPr/>
          </p:nvSpPr>
          <p:spPr>
            <a:xfrm>
              <a:off x="8543925" y="3914776"/>
              <a:ext cx="654050" cy="1146176"/>
            </a:xfrm>
            <a:custGeom>
              <a:avLst/>
              <a:gdLst/>
              <a:ahLst/>
              <a:cxnLst/>
              <a:rect l="l" t="t" r="r" b="b"/>
              <a:pathLst>
                <a:path w="96" h="167" extrusionOk="0">
                  <a:moveTo>
                    <a:pt x="8" y="0"/>
                  </a:moveTo>
                  <a:cubicBezTo>
                    <a:pt x="0" y="20"/>
                    <a:pt x="20" y="38"/>
                    <a:pt x="36" y="44"/>
                  </a:cubicBezTo>
                  <a:cubicBezTo>
                    <a:pt x="46" y="48"/>
                    <a:pt x="56" y="50"/>
                    <a:pt x="65" y="55"/>
                  </a:cubicBezTo>
                  <a:cubicBezTo>
                    <a:pt x="81" y="64"/>
                    <a:pt x="86" y="81"/>
                    <a:pt x="88" y="98"/>
                  </a:cubicBezTo>
                  <a:cubicBezTo>
                    <a:pt x="91" y="120"/>
                    <a:pt x="88" y="142"/>
                    <a:pt x="88" y="164"/>
                  </a:cubicBezTo>
                  <a:cubicBezTo>
                    <a:pt x="88" y="164"/>
                    <a:pt x="89" y="167"/>
                    <a:pt x="89" y="166"/>
                  </a:cubicBezTo>
                  <a:cubicBezTo>
                    <a:pt x="90" y="135"/>
                    <a:pt x="96" y="102"/>
                    <a:pt x="83" y="73"/>
                  </a:cubicBezTo>
                  <a:cubicBezTo>
                    <a:pt x="79" y="64"/>
                    <a:pt x="72" y="58"/>
                    <a:pt x="64" y="52"/>
                  </a:cubicBezTo>
                  <a:cubicBezTo>
                    <a:pt x="58" y="48"/>
                    <a:pt x="50" y="46"/>
                    <a:pt x="43" y="44"/>
                  </a:cubicBezTo>
                  <a:cubicBezTo>
                    <a:pt x="27" y="39"/>
                    <a:pt x="1" y="26"/>
                    <a:pt x="9" y="3"/>
                  </a:cubicBezTo>
                  <a:cubicBezTo>
                    <a:pt x="10" y="2"/>
                    <a:pt x="8" y="0"/>
                    <a:pt x="8"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1" name="Google Shape;240;p14">
              <a:extLst>
                <a:ext uri="{FF2B5EF4-FFF2-40B4-BE49-F238E27FC236}">
                  <a16:creationId xmlns:a16="http://schemas.microsoft.com/office/drawing/2014/main" id="{EF7AB66F-6583-4BA6-9252-524871F71B4E}"/>
                </a:ext>
              </a:extLst>
            </p:cNvPr>
            <p:cNvSpPr/>
            <p:nvPr/>
          </p:nvSpPr>
          <p:spPr>
            <a:xfrm>
              <a:off x="7642225" y="5027614"/>
              <a:ext cx="1522413" cy="60325"/>
            </a:xfrm>
            <a:custGeom>
              <a:avLst/>
              <a:gdLst/>
              <a:ahLst/>
              <a:cxnLst/>
              <a:rect l="l" t="t" r="r" b="b"/>
              <a:pathLst>
                <a:path w="223" h="9" extrusionOk="0">
                  <a:moveTo>
                    <a:pt x="3" y="6"/>
                  </a:moveTo>
                  <a:cubicBezTo>
                    <a:pt x="18" y="3"/>
                    <a:pt x="35" y="7"/>
                    <a:pt x="50" y="7"/>
                  </a:cubicBezTo>
                  <a:cubicBezTo>
                    <a:pt x="69" y="7"/>
                    <a:pt x="87" y="6"/>
                    <a:pt x="106" y="6"/>
                  </a:cubicBezTo>
                  <a:cubicBezTo>
                    <a:pt x="144" y="5"/>
                    <a:pt x="182" y="9"/>
                    <a:pt x="221" y="7"/>
                  </a:cubicBezTo>
                  <a:cubicBezTo>
                    <a:pt x="223" y="7"/>
                    <a:pt x="223" y="4"/>
                    <a:pt x="221" y="4"/>
                  </a:cubicBezTo>
                  <a:cubicBezTo>
                    <a:pt x="181" y="5"/>
                    <a:pt x="141" y="2"/>
                    <a:pt x="101" y="3"/>
                  </a:cubicBezTo>
                  <a:cubicBezTo>
                    <a:pt x="82" y="3"/>
                    <a:pt x="64" y="4"/>
                    <a:pt x="46" y="4"/>
                  </a:cubicBezTo>
                  <a:cubicBezTo>
                    <a:pt x="31" y="4"/>
                    <a:pt x="17" y="0"/>
                    <a:pt x="2" y="3"/>
                  </a:cubicBezTo>
                  <a:cubicBezTo>
                    <a:pt x="0" y="3"/>
                    <a:pt x="1" y="6"/>
                    <a:pt x="3" y="6"/>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2" name="Google Shape;241;p14">
              <a:extLst>
                <a:ext uri="{FF2B5EF4-FFF2-40B4-BE49-F238E27FC236}">
                  <a16:creationId xmlns:a16="http://schemas.microsoft.com/office/drawing/2014/main" id="{EEB7048A-1361-4800-9FD9-09253EF3BBA8}"/>
                </a:ext>
              </a:extLst>
            </p:cNvPr>
            <p:cNvSpPr/>
            <p:nvPr/>
          </p:nvSpPr>
          <p:spPr>
            <a:xfrm>
              <a:off x="7983538" y="4195764"/>
              <a:ext cx="798513" cy="487363"/>
            </a:xfrm>
            <a:custGeom>
              <a:avLst/>
              <a:gdLst/>
              <a:ahLst/>
              <a:cxnLst/>
              <a:rect l="l" t="t" r="r" b="b"/>
              <a:pathLst>
                <a:path w="117" h="71" extrusionOk="0">
                  <a:moveTo>
                    <a:pt x="2" y="2"/>
                  </a:moveTo>
                  <a:cubicBezTo>
                    <a:pt x="0" y="17"/>
                    <a:pt x="10" y="33"/>
                    <a:pt x="18" y="45"/>
                  </a:cubicBezTo>
                  <a:cubicBezTo>
                    <a:pt x="27" y="58"/>
                    <a:pt x="39" y="65"/>
                    <a:pt x="55" y="67"/>
                  </a:cubicBezTo>
                  <a:cubicBezTo>
                    <a:pt x="92" y="71"/>
                    <a:pt x="116" y="37"/>
                    <a:pt x="117" y="3"/>
                  </a:cubicBezTo>
                  <a:cubicBezTo>
                    <a:pt x="117" y="1"/>
                    <a:pt x="114" y="1"/>
                    <a:pt x="114" y="2"/>
                  </a:cubicBezTo>
                  <a:cubicBezTo>
                    <a:pt x="113" y="34"/>
                    <a:pt x="95" y="62"/>
                    <a:pt x="62" y="64"/>
                  </a:cubicBezTo>
                  <a:cubicBezTo>
                    <a:pt x="43" y="66"/>
                    <a:pt x="29" y="56"/>
                    <a:pt x="19" y="41"/>
                  </a:cubicBezTo>
                  <a:cubicBezTo>
                    <a:pt x="12" y="30"/>
                    <a:pt x="4" y="16"/>
                    <a:pt x="6" y="2"/>
                  </a:cubicBezTo>
                  <a:cubicBezTo>
                    <a:pt x="6" y="0"/>
                    <a:pt x="3" y="0"/>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3" name="Google Shape;242;p14">
              <a:extLst>
                <a:ext uri="{FF2B5EF4-FFF2-40B4-BE49-F238E27FC236}">
                  <a16:creationId xmlns:a16="http://schemas.microsoft.com/office/drawing/2014/main" id="{200ED20B-F70D-48A3-B85A-FBF3EF5AE729}"/>
                </a:ext>
              </a:extLst>
            </p:cNvPr>
            <p:cNvSpPr/>
            <p:nvPr/>
          </p:nvSpPr>
          <p:spPr>
            <a:xfrm>
              <a:off x="8291513" y="3859213"/>
              <a:ext cx="47625" cy="26988"/>
            </a:xfrm>
            <a:custGeom>
              <a:avLst/>
              <a:gdLst/>
              <a:ahLst/>
              <a:cxnLst/>
              <a:rect l="l" t="t" r="r" b="b"/>
              <a:pathLst>
                <a:path w="7" h="4" extrusionOk="0">
                  <a:moveTo>
                    <a:pt x="3" y="4"/>
                  </a:moveTo>
                  <a:cubicBezTo>
                    <a:pt x="7" y="4"/>
                    <a:pt x="7" y="0"/>
                    <a:pt x="4" y="0"/>
                  </a:cubicBezTo>
                  <a:cubicBezTo>
                    <a:pt x="0" y="0"/>
                    <a:pt x="0" y="4"/>
                    <a:pt x="3"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4" name="Google Shape;243;p14">
              <a:extLst>
                <a:ext uri="{FF2B5EF4-FFF2-40B4-BE49-F238E27FC236}">
                  <a16:creationId xmlns:a16="http://schemas.microsoft.com/office/drawing/2014/main" id="{ECFDCDF9-6CAA-45B9-968E-B20C1DD976EC}"/>
                </a:ext>
              </a:extLst>
            </p:cNvPr>
            <p:cNvSpPr/>
            <p:nvPr/>
          </p:nvSpPr>
          <p:spPr>
            <a:xfrm>
              <a:off x="8297863" y="3859213"/>
              <a:ext cx="196850" cy="26988"/>
            </a:xfrm>
            <a:custGeom>
              <a:avLst/>
              <a:gdLst/>
              <a:ahLst/>
              <a:cxnLst/>
              <a:rect l="l" t="t" r="r" b="b"/>
              <a:pathLst>
                <a:path w="29" h="4" extrusionOk="0">
                  <a:moveTo>
                    <a:pt x="2" y="4"/>
                  </a:moveTo>
                  <a:cubicBezTo>
                    <a:pt x="10" y="4"/>
                    <a:pt x="18" y="3"/>
                    <a:pt x="26" y="4"/>
                  </a:cubicBezTo>
                  <a:cubicBezTo>
                    <a:pt x="28" y="4"/>
                    <a:pt x="29" y="1"/>
                    <a:pt x="26" y="1"/>
                  </a:cubicBezTo>
                  <a:cubicBezTo>
                    <a:pt x="19" y="0"/>
                    <a:pt x="11" y="1"/>
                    <a:pt x="3" y="1"/>
                  </a:cubicBezTo>
                  <a:cubicBezTo>
                    <a:pt x="1" y="1"/>
                    <a:pt x="0" y="4"/>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5" name="Google Shape;244;p14">
              <a:extLst>
                <a:ext uri="{FF2B5EF4-FFF2-40B4-BE49-F238E27FC236}">
                  <a16:creationId xmlns:a16="http://schemas.microsoft.com/office/drawing/2014/main" id="{C9A9F398-7DA6-40CB-BF82-2BD62B081A34}"/>
                </a:ext>
              </a:extLst>
            </p:cNvPr>
            <p:cNvSpPr/>
            <p:nvPr/>
          </p:nvSpPr>
          <p:spPr>
            <a:xfrm>
              <a:off x="8297863" y="3865563"/>
              <a:ext cx="190500" cy="76200"/>
            </a:xfrm>
            <a:custGeom>
              <a:avLst/>
              <a:gdLst/>
              <a:ahLst/>
              <a:cxnLst/>
              <a:rect l="l" t="t" r="r" b="b"/>
              <a:pathLst>
                <a:path w="28" h="11" extrusionOk="0">
                  <a:moveTo>
                    <a:pt x="2" y="2"/>
                  </a:moveTo>
                  <a:cubicBezTo>
                    <a:pt x="8" y="8"/>
                    <a:pt x="21" y="11"/>
                    <a:pt x="28" y="3"/>
                  </a:cubicBezTo>
                  <a:cubicBezTo>
                    <a:pt x="28" y="2"/>
                    <a:pt x="25" y="0"/>
                    <a:pt x="25" y="0"/>
                  </a:cubicBezTo>
                  <a:cubicBezTo>
                    <a:pt x="20" y="7"/>
                    <a:pt x="8" y="7"/>
                    <a:pt x="2" y="1"/>
                  </a:cubicBezTo>
                  <a:cubicBezTo>
                    <a:pt x="1" y="0"/>
                    <a:pt x="0" y="0"/>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nvGrpSpPr>
          <p:cNvPr id="96" name="Google Shape;163;p14">
            <a:extLst>
              <a:ext uri="{FF2B5EF4-FFF2-40B4-BE49-F238E27FC236}">
                <a16:creationId xmlns:a16="http://schemas.microsoft.com/office/drawing/2014/main" id="{3AA73F6D-2054-4717-988C-1416891A3458}"/>
              </a:ext>
            </a:extLst>
          </p:cNvPr>
          <p:cNvGrpSpPr/>
          <p:nvPr/>
        </p:nvGrpSpPr>
        <p:grpSpPr>
          <a:xfrm>
            <a:off x="6034510" y="1072616"/>
            <a:ext cx="1002856" cy="1181057"/>
            <a:chOff x="1508125" y="3103563"/>
            <a:chExt cx="1679576" cy="1978026"/>
          </a:xfrm>
          <a:solidFill>
            <a:srgbClr val="F9AD00"/>
          </a:solidFill>
        </p:grpSpPr>
        <p:sp>
          <p:nvSpPr>
            <p:cNvPr id="97" name="Google Shape;164;p14">
              <a:extLst>
                <a:ext uri="{FF2B5EF4-FFF2-40B4-BE49-F238E27FC236}">
                  <a16:creationId xmlns:a16="http://schemas.microsoft.com/office/drawing/2014/main" id="{1EF1C14C-5A65-4EDA-BD37-60243215C71F}"/>
                </a:ext>
              </a:extLst>
            </p:cNvPr>
            <p:cNvSpPr/>
            <p:nvPr/>
          </p:nvSpPr>
          <p:spPr>
            <a:xfrm>
              <a:off x="2006600" y="3398838"/>
              <a:ext cx="88900" cy="219075"/>
            </a:xfrm>
            <a:custGeom>
              <a:avLst/>
              <a:gdLst/>
              <a:ahLst/>
              <a:cxnLst/>
              <a:rect l="l" t="t" r="r" b="b"/>
              <a:pathLst>
                <a:path w="13" h="32" extrusionOk="0">
                  <a:moveTo>
                    <a:pt x="2" y="32"/>
                  </a:moveTo>
                  <a:cubicBezTo>
                    <a:pt x="3" y="22"/>
                    <a:pt x="8" y="12"/>
                    <a:pt x="13" y="3"/>
                  </a:cubicBezTo>
                  <a:cubicBezTo>
                    <a:pt x="13" y="2"/>
                    <a:pt x="11" y="0"/>
                    <a:pt x="11" y="0"/>
                  </a:cubicBezTo>
                  <a:cubicBezTo>
                    <a:pt x="6" y="9"/>
                    <a:pt x="1" y="19"/>
                    <a:pt x="0" y="30"/>
                  </a:cubicBezTo>
                  <a:cubicBezTo>
                    <a:pt x="0" y="31"/>
                    <a:pt x="2" y="32"/>
                    <a:pt x="2" y="3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8" name="Google Shape;165;p14">
              <a:extLst>
                <a:ext uri="{FF2B5EF4-FFF2-40B4-BE49-F238E27FC236}">
                  <a16:creationId xmlns:a16="http://schemas.microsoft.com/office/drawing/2014/main" id="{4A20B4A9-6AB3-43C8-A6B5-158BC0041ACB}"/>
                </a:ext>
              </a:extLst>
            </p:cNvPr>
            <p:cNvSpPr/>
            <p:nvPr/>
          </p:nvSpPr>
          <p:spPr>
            <a:xfrm>
              <a:off x="2633663" y="3392488"/>
              <a:ext cx="82550" cy="239713"/>
            </a:xfrm>
            <a:custGeom>
              <a:avLst/>
              <a:gdLst/>
              <a:ahLst/>
              <a:cxnLst/>
              <a:rect l="l" t="t" r="r" b="b"/>
              <a:pathLst>
                <a:path w="12" h="35" extrusionOk="0">
                  <a:moveTo>
                    <a:pt x="12" y="32"/>
                  </a:moveTo>
                  <a:cubicBezTo>
                    <a:pt x="11" y="22"/>
                    <a:pt x="8" y="11"/>
                    <a:pt x="4" y="2"/>
                  </a:cubicBezTo>
                  <a:cubicBezTo>
                    <a:pt x="3" y="0"/>
                    <a:pt x="0" y="1"/>
                    <a:pt x="0" y="3"/>
                  </a:cubicBezTo>
                  <a:cubicBezTo>
                    <a:pt x="5" y="12"/>
                    <a:pt x="8" y="23"/>
                    <a:pt x="8" y="33"/>
                  </a:cubicBezTo>
                  <a:cubicBezTo>
                    <a:pt x="8" y="35"/>
                    <a:pt x="12" y="34"/>
                    <a:pt x="12" y="3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99" name="Google Shape;166;p14">
              <a:extLst>
                <a:ext uri="{FF2B5EF4-FFF2-40B4-BE49-F238E27FC236}">
                  <a16:creationId xmlns:a16="http://schemas.microsoft.com/office/drawing/2014/main" id="{8CEF02C7-9E6B-450C-BFF3-1911F477A28A}"/>
                </a:ext>
              </a:extLst>
            </p:cNvPr>
            <p:cNvSpPr/>
            <p:nvPr/>
          </p:nvSpPr>
          <p:spPr>
            <a:xfrm>
              <a:off x="2068513" y="3384551"/>
              <a:ext cx="593725" cy="144463"/>
            </a:xfrm>
            <a:custGeom>
              <a:avLst/>
              <a:gdLst/>
              <a:ahLst/>
              <a:cxnLst/>
              <a:rect l="l" t="t" r="r" b="b"/>
              <a:pathLst>
                <a:path w="87" h="21" extrusionOk="0">
                  <a:moveTo>
                    <a:pt x="2" y="4"/>
                  </a:moveTo>
                  <a:cubicBezTo>
                    <a:pt x="25" y="20"/>
                    <a:pt x="63" y="21"/>
                    <a:pt x="86" y="3"/>
                  </a:cubicBezTo>
                  <a:cubicBezTo>
                    <a:pt x="87" y="2"/>
                    <a:pt x="84" y="0"/>
                    <a:pt x="83" y="1"/>
                  </a:cubicBezTo>
                  <a:cubicBezTo>
                    <a:pt x="62" y="18"/>
                    <a:pt x="25" y="17"/>
                    <a:pt x="4" y="2"/>
                  </a:cubicBezTo>
                  <a:cubicBezTo>
                    <a:pt x="3" y="1"/>
                    <a:pt x="0" y="3"/>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0" name="Google Shape;167;p14">
              <a:extLst>
                <a:ext uri="{FF2B5EF4-FFF2-40B4-BE49-F238E27FC236}">
                  <a16:creationId xmlns:a16="http://schemas.microsoft.com/office/drawing/2014/main" id="{37348C8D-3015-459A-8259-245B84B59EE9}"/>
                </a:ext>
              </a:extLst>
            </p:cNvPr>
            <p:cNvSpPr/>
            <p:nvPr/>
          </p:nvSpPr>
          <p:spPr>
            <a:xfrm>
              <a:off x="1938338" y="3103563"/>
              <a:ext cx="852488" cy="439738"/>
            </a:xfrm>
            <a:custGeom>
              <a:avLst/>
              <a:gdLst/>
              <a:ahLst/>
              <a:cxnLst/>
              <a:rect l="l" t="t" r="r" b="b"/>
              <a:pathLst>
                <a:path w="125" h="64" extrusionOk="0">
                  <a:moveTo>
                    <a:pt x="11" y="58"/>
                  </a:moveTo>
                  <a:cubicBezTo>
                    <a:pt x="3" y="44"/>
                    <a:pt x="5" y="29"/>
                    <a:pt x="16" y="17"/>
                  </a:cubicBezTo>
                  <a:cubicBezTo>
                    <a:pt x="28" y="4"/>
                    <a:pt x="49" y="4"/>
                    <a:pt x="66" y="3"/>
                  </a:cubicBezTo>
                  <a:cubicBezTo>
                    <a:pt x="83" y="3"/>
                    <a:pt x="104" y="8"/>
                    <a:pt x="114" y="23"/>
                  </a:cubicBezTo>
                  <a:cubicBezTo>
                    <a:pt x="121" y="34"/>
                    <a:pt x="116" y="50"/>
                    <a:pt x="113" y="62"/>
                  </a:cubicBezTo>
                  <a:cubicBezTo>
                    <a:pt x="113" y="64"/>
                    <a:pt x="116" y="64"/>
                    <a:pt x="117" y="62"/>
                  </a:cubicBezTo>
                  <a:cubicBezTo>
                    <a:pt x="120" y="49"/>
                    <a:pt x="125" y="31"/>
                    <a:pt x="115" y="19"/>
                  </a:cubicBezTo>
                  <a:cubicBezTo>
                    <a:pt x="103" y="4"/>
                    <a:pt x="83" y="1"/>
                    <a:pt x="65" y="0"/>
                  </a:cubicBezTo>
                  <a:cubicBezTo>
                    <a:pt x="47" y="0"/>
                    <a:pt x="28" y="3"/>
                    <a:pt x="13" y="15"/>
                  </a:cubicBezTo>
                  <a:cubicBezTo>
                    <a:pt x="1" y="27"/>
                    <a:pt x="0" y="45"/>
                    <a:pt x="7" y="59"/>
                  </a:cubicBezTo>
                  <a:cubicBezTo>
                    <a:pt x="8" y="61"/>
                    <a:pt x="12" y="60"/>
                    <a:pt x="11" y="58"/>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1" name="Google Shape;168;p14">
              <a:extLst>
                <a:ext uri="{FF2B5EF4-FFF2-40B4-BE49-F238E27FC236}">
                  <a16:creationId xmlns:a16="http://schemas.microsoft.com/office/drawing/2014/main" id="{C92E837C-7698-43FC-934E-180ABE3075DD}"/>
                </a:ext>
              </a:extLst>
            </p:cNvPr>
            <p:cNvSpPr/>
            <p:nvPr/>
          </p:nvSpPr>
          <p:spPr>
            <a:xfrm>
              <a:off x="1971675" y="3502026"/>
              <a:ext cx="765175" cy="646113"/>
            </a:xfrm>
            <a:custGeom>
              <a:avLst/>
              <a:gdLst/>
              <a:ahLst/>
              <a:cxnLst/>
              <a:rect l="l" t="t" r="r" b="b"/>
              <a:pathLst>
                <a:path w="112" h="94" extrusionOk="0">
                  <a:moveTo>
                    <a:pt x="4" y="2"/>
                  </a:moveTo>
                  <a:cubicBezTo>
                    <a:pt x="0" y="21"/>
                    <a:pt x="9" y="46"/>
                    <a:pt x="20" y="61"/>
                  </a:cubicBezTo>
                  <a:cubicBezTo>
                    <a:pt x="31" y="76"/>
                    <a:pt x="47" y="81"/>
                    <a:pt x="64" y="81"/>
                  </a:cubicBezTo>
                  <a:cubicBezTo>
                    <a:pt x="104" y="81"/>
                    <a:pt x="109" y="33"/>
                    <a:pt x="112" y="3"/>
                  </a:cubicBezTo>
                  <a:cubicBezTo>
                    <a:pt x="112" y="2"/>
                    <a:pt x="109" y="1"/>
                    <a:pt x="108" y="3"/>
                  </a:cubicBezTo>
                  <a:cubicBezTo>
                    <a:pt x="106" y="28"/>
                    <a:pt x="104" y="65"/>
                    <a:pt x="77" y="76"/>
                  </a:cubicBezTo>
                  <a:cubicBezTo>
                    <a:pt x="34" y="94"/>
                    <a:pt x="1" y="38"/>
                    <a:pt x="7" y="2"/>
                  </a:cubicBezTo>
                  <a:cubicBezTo>
                    <a:pt x="8" y="1"/>
                    <a:pt x="4" y="0"/>
                    <a:pt x="4"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2" name="Google Shape;169;p14">
              <a:extLst>
                <a:ext uri="{FF2B5EF4-FFF2-40B4-BE49-F238E27FC236}">
                  <a16:creationId xmlns:a16="http://schemas.microsoft.com/office/drawing/2014/main" id="{1DFAF134-42D5-4E3E-B206-E8886512B63A}"/>
                </a:ext>
              </a:extLst>
            </p:cNvPr>
            <p:cNvSpPr/>
            <p:nvPr/>
          </p:nvSpPr>
          <p:spPr>
            <a:xfrm>
              <a:off x="2108200" y="3529013"/>
              <a:ext cx="225425" cy="241300"/>
            </a:xfrm>
            <a:custGeom>
              <a:avLst/>
              <a:gdLst/>
              <a:ahLst/>
              <a:cxnLst/>
              <a:rect l="l" t="t" r="r" b="b"/>
              <a:pathLst>
                <a:path w="33" h="35" extrusionOk="0">
                  <a:moveTo>
                    <a:pt x="22" y="3"/>
                  </a:moveTo>
                  <a:cubicBezTo>
                    <a:pt x="14" y="0"/>
                    <a:pt x="5" y="6"/>
                    <a:pt x="3" y="13"/>
                  </a:cubicBezTo>
                  <a:cubicBezTo>
                    <a:pt x="0" y="21"/>
                    <a:pt x="6" y="30"/>
                    <a:pt x="13" y="32"/>
                  </a:cubicBezTo>
                  <a:cubicBezTo>
                    <a:pt x="22" y="35"/>
                    <a:pt x="32" y="29"/>
                    <a:pt x="33" y="20"/>
                  </a:cubicBezTo>
                  <a:cubicBezTo>
                    <a:pt x="33" y="11"/>
                    <a:pt x="29" y="3"/>
                    <a:pt x="19" y="2"/>
                  </a:cubicBezTo>
                  <a:cubicBezTo>
                    <a:pt x="17" y="2"/>
                    <a:pt x="20" y="5"/>
                    <a:pt x="21" y="5"/>
                  </a:cubicBezTo>
                  <a:cubicBezTo>
                    <a:pt x="30" y="5"/>
                    <a:pt x="30" y="15"/>
                    <a:pt x="29" y="21"/>
                  </a:cubicBezTo>
                  <a:cubicBezTo>
                    <a:pt x="27" y="28"/>
                    <a:pt x="20" y="31"/>
                    <a:pt x="13" y="30"/>
                  </a:cubicBezTo>
                  <a:cubicBezTo>
                    <a:pt x="6" y="29"/>
                    <a:pt x="5" y="19"/>
                    <a:pt x="7" y="13"/>
                  </a:cubicBezTo>
                  <a:cubicBezTo>
                    <a:pt x="8" y="8"/>
                    <a:pt x="15" y="2"/>
                    <a:pt x="21" y="4"/>
                  </a:cubicBezTo>
                  <a:cubicBezTo>
                    <a:pt x="23" y="5"/>
                    <a:pt x="23" y="4"/>
                    <a:pt x="2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3" name="Google Shape;170;p14">
              <a:extLst>
                <a:ext uri="{FF2B5EF4-FFF2-40B4-BE49-F238E27FC236}">
                  <a16:creationId xmlns:a16="http://schemas.microsoft.com/office/drawing/2014/main" id="{EE55DB83-C7AE-44EE-A79F-B2CD70A728A9}"/>
                </a:ext>
              </a:extLst>
            </p:cNvPr>
            <p:cNvSpPr/>
            <p:nvPr/>
          </p:nvSpPr>
          <p:spPr>
            <a:xfrm>
              <a:off x="2381250" y="3529013"/>
              <a:ext cx="231775" cy="233363"/>
            </a:xfrm>
            <a:custGeom>
              <a:avLst/>
              <a:gdLst/>
              <a:ahLst/>
              <a:cxnLst/>
              <a:rect l="l" t="t" r="r" b="b"/>
              <a:pathLst>
                <a:path w="34" h="34" extrusionOk="0">
                  <a:moveTo>
                    <a:pt x="22" y="3"/>
                  </a:moveTo>
                  <a:cubicBezTo>
                    <a:pt x="14" y="0"/>
                    <a:pt x="6" y="6"/>
                    <a:pt x="3" y="13"/>
                  </a:cubicBezTo>
                  <a:cubicBezTo>
                    <a:pt x="0" y="21"/>
                    <a:pt x="6" y="30"/>
                    <a:pt x="14" y="32"/>
                  </a:cubicBezTo>
                  <a:cubicBezTo>
                    <a:pt x="24" y="34"/>
                    <a:pt x="32" y="29"/>
                    <a:pt x="33" y="18"/>
                  </a:cubicBezTo>
                  <a:cubicBezTo>
                    <a:pt x="34" y="10"/>
                    <a:pt x="28" y="3"/>
                    <a:pt x="19" y="3"/>
                  </a:cubicBezTo>
                  <a:cubicBezTo>
                    <a:pt x="17" y="3"/>
                    <a:pt x="21" y="4"/>
                    <a:pt x="21" y="4"/>
                  </a:cubicBezTo>
                  <a:cubicBezTo>
                    <a:pt x="29" y="4"/>
                    <a:pt x="30" y="14"/>
                    <a:pt x="29" y="20"/>
                  </a:cubicBezTo>
                  <a:cubicBezTo>
                    <a:pt x="28" y="28"/>
                    <a:pt x="19" y="34"/>
                    <a:pt x="11" y="29"/>
                  </a:cubicBezTo>
                  <a:cubicBezTo>
                    <a:pt x="6" y="26"/>
                    <a:pt x="5" y="19"/>
                    <a:pt x="6" y="14"/>
                  </a:cubicBezTo>
                  <a:cubicBezTo>
                    <a:pt x="8" y="9"/>
                    <a:pt x="15" y="2"/>
                    <a:pt x="21" y="4"/>
                  </a:cubicBezTo>
                  <a:cubicBezTo>
                    <a:pt x="22" y="4"/>
                    <a:pt x="24" y="4"/>
                    <a:pt x="2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4" name="Google Shape;171;p14">
              <a:extLst>
                <a:ext uri="{FF2B5EF4-FFF2-40B4-BE49-F238E27FC236}">
                  <a16:creationId xmlns:a16="http://schemas.microsoft.com/office/drawing/2014/main" id="{D737692F-D5B6-4193-87A7-0400FFB8C54B}"/>
                </a:ext>
              </a:extLst>
            </p:cNvPr>
            <p:cNvSpPr/>
            <p:nvPr/>
          </p:nvSpPr>
          <p:spPr>
            <a:xfrm>
              <a:off x="2306638" y="3605213"/>
              <a:ext cx="115888" cy="41275"/>
            </a:xfrm>
            <a:custGeom>
              <a:avLst/>
              <a:gdLst/>
              <a:ahLst/>
              <a:cxnLst/>
              <a:rect l="l" t="t" r="r" b="b"/>
              <a:pathLst>
                <a:path w="17" h="6" extrusionOk="0">
                  <a:moveTo>
                    <a:pt x="2" y="5"/>
                  </a:moveTo>
                  <a:cubicBezTo>
                    <a:pt x="5" y="4"/>
                    <a:pt x="8" y="4"/>
                    <a:pt x="10" y="5"/>
                  </a:cubicBezTo>
                  <a:cubicBezTo>
                    <a:pt x="11" y="6"/>
                    <a:pt x="13" y="4"/>
                    <a:pt x="14" y="4"/>
                  </a:cubicBezTo>
                  <a:cubicBezTo>
                    <a:pt x="14" y="4"/>
                    <a:pt x="17" y="2"/>
                    <a:pt x="17" y="2"/>
                  </a:cubicBezTo>
                  <a:cubicBezTo>
                    <a:pt x="13" y="0"/>
                    <a:pt x="9" y="1"/>
                    <a:pt x="5" y="2"/>
                  </a:cubicBezTo>
                  <a:cubicBezTo>
                    <a:pt x="3" y="3"/>
                    <a:pt x="2" y="4"/>
                    <a:pt x="1" y="5"/>
                  </a:cubicBezTo>
                  <a:cubicBezTo>
                    <a:pt x="0" y="6"/>
                    <a:pt x="2" y="5"/>
                    <a:pt x="2"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5" name="Google Shape;172;p14">
              <a:extLst>
                <a:ext uri="{FF2B5EF4-FFF2-40B4-BE49-F238E27FC236}">
                  <a16:creationId xmlns:a16="http://schemas.microsoft.com/office/drawing/2014/main" id="{A1E5FA84-1CAD-4E20-B97A-0DBFF31C0458}"/>
                </a:ext>
              </a:extLst>
            </p:cNvPr>
            <p:cNvSpPr/>
            <p:nvPr/>
          </p:nvSpPr>
          <p:spPr>
            <a:xfrm>
              <a:off x="2217738" y="3859213"/>
              <a:ext cx="177800" cy="61913"/>
            </a:xfrm>
            <a:custGeom>
              <a:avLst/>
              <a:gdLst/>
              <a:ahLst/>
              <a:cxnLst/>
              <a:rect l="l" t="t" r="r" b="b"/>
              <a:pathLst>
                <a:path w="26" h="9" extrusionOk="0">
                  <a:moveTo>
                    <a:pt x="4" y="8"/>
                  </a:moveTo>
                  <a:cubicBezTo>
                    <a:pt x="11" y="7"/>
                    <a:pt x="15" y="0"/>
                    <a:pt x="23" y="3"/>
                  </a:cubicBezTo>
                  <a:cubicBezTo>
                    <a:pt x="24" y="4"/>
                    <a:pt x="26" y="2"/>
                    <a:pt x="24" y="1"/>
                  </a:cubicBezTo>
                  <a:cubicBezTo>
                    <a:pt x="21" y="0"/>
                    <a:pt x="18" y="0"/>
                    <a:pt x="14" y="0"/>
                  </a:cubicBezTo>
                  <a:cubicBezTo>
                    <a:pt x="10" y="2"/>
                    <a:pt x="7" y="5"/>
                    <a:pt x="2" y="6"/>
                  </a:cubicBezTo>
                  <a:cubicBezTo>
                    <a:pt x="0" y="6"/>
                    <a:pt x="2" y="9"/>
                    <a:pt x="4" y="8"/>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6" name="Google Shape;173;p14">
              <a:extLst>
                <a:ext uri="{FF2B5EF4-FFF2-40B4-BE49-F238E27FC236}">
                  <a16:creationId xmlns:a16="http://schemas.microsoft.com/office/drawing/2014/main" id="{0E794FF6-5B06-4E6A-97BA-66D32CCEB1FB}"/>
                </a:ext>
              </a:extLst>
            </p:cNvPr>
            <p:cNvSpPr/>
            <p:nvPr/>
          </p:nvSpPr>
          <p:spPr>
            <a:xfrm>
              <a:off x="2368550" y="3832226"/>
              <a:ext cx="176213" cy="88900"/>
            </a:xfrm>
            <a:custGeom>
              <a:avLst/>
              <a:gdLst/>
              <a:ahLst/>
              <a:cxnLst/>
              <a:rect l="l" t="t" r="r" b="b"/>
              <a:pathLst>
                <a:path w="26" h="13" extrusionOk="0">
                  <a:moveTo>
                    <a:pt x="4" y="7"/>
                  </a:moveTo>
                  <a:cubicBezTo>
                    <a:pt x="7" y="5"/>
                    <a:pt x="12" y="8"/>
                    <a:pt x="15" y="9"/>
                  </a:cubicBezTo>
                  <a:cubicBezTo>
                    <a:pt x="18" y="11"/>
                    <a:pt x="20" y="12"/>
                    <a:pt x="23" y="13"/>
                  </a:cubicBezTo>
                  <a:cubicBezTo>
                    <a:pt x="25" y="13"/>
                    <a:pt x="26" y="11"/>
                    <a:pt x="24" y="11"/>
                  </a:cubicBezTo>
                  <a:cubicBezTo>
                    <a:pt x="17" y="10"/>
                    <a:pt x="7" y="0"/>
                    <a:pt x="1" y="6"/>
                  </a:cubicBezTo>
                  <a:cubicBezTo>
                    <a:pt x="0" y="7"/>
                    <a:pt x="3" y="8"/>
                    <a:pt x="4" y="7"/>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7" name="Google Shape;174;p14">
              <a:extLst>
                <a:ext uri="{FF2B5EF4-FFF2-40B4-BE49-F238E27FC236}">
                  <a16:creationId xmlns:a16="http://schemas.microsoft.com/office/drawing/2014/main" id="{9005C69B-E16E-43CA-A26A-417C77F0D11C}"/>
                </a:ext>
              </a:extLst>
            </p:cNvPr>
            <p:cNvSpPr/>
            <p:nvPr/>
          </p:nvSpPr>
          <p:spPr>
            <a:xfrm>
              <a:off x="2217738" y="3894138"/>
              <a:ext cx="184150" cy="47625"/>
            </a:xfrm>
            <a:custGeom>
              <a:avLst/>
              <a:gdLst/>
              <a:ahLst/>
              <a:cxnLst/>
              <a:rect l="l" t="t" r="r" b="b"/>
              <a:pathLst>
                <a:path w="27" h="7" extrusionOk="0">
                  <a:moveTo>
                    <a:pt x="2" y="4"/>
                  </a:moveTo>
                  <a:cubicBezTo>
                    <a:pt x="9" y="7"/>
                    <a:pt x="18" y="5"/>
                    <a:pt x="25" y="3"/>
                  </a:cubicBezTo>
                  <a:cubicBezTo>
                    <a:pt x="27" y="2"/>
                    <a:pt x="26" y="0"/>
                    <a:pt x="24" y="1"/>
                  </a:cubicBezTo>
                  <a:cubicBezTo>
                    <a:pt x="18" y="3"/>
                    <a:pt x="11" y="4"/>
                    <a:pt x="4" y="2"/>
                  </a:cubicBezTo>
                  <a:cubicBezTo>
                    <a:pt x="3" y="1"/>
                    <a:pt x="0" y="3"/>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8" name="Google Shape;175;p14">
              <a:extLst>
                <a:ext uri="{FF2B5EF4-FFF2-40B4-BE49-F238E27FC236}">
                  <a16:creationId xmlns:a16="http://schemas.microsoft.com/office/drawing/2014/main" id="{31ED1CF6-5ABC-4AF6-8812-A9408993F26B}"/>
                </a:ext>
              </a:extLst>
            </p:cNvPr>
            <p:cNvSpPr/>
            <p:nvPr/>
          </p:nvSpPr>
          <p:spPr>
            <a:xfrm>
              <a:off x="2374900" y="3900488"/>
              <a:ext cx="157163" cy="34925"/>
            </a:xfrm>
            <a:custGeom>
              <a:avLst/>
              <a:gdLst/>
              <a:ahLst/>
              <a:cxnLst/>
              <a:rect l="l" t="t" r="r" b="b"/>
              <a:pathLst>
                <a:path w="23" h="5" extrusionOk="0">
                  <a:moveTo>
                    <a:pt x="0" y="1"/>
                  </a:moveTo>
                  <a:cubicBezTo>
                    <a:pt x="6" y="5"/>
                    <a:pt x="13" y="3"/>
                    <a:pt x="20" y="3"/>
                  </a:cubicBezTo>
                  <a:cubicBezTo>
                    <a:pt x="21" y="3"/>
                    <a:pt x="23" y="1"/>
                    <a:pt x="23" y="1"/>
                  </a:cubicBezTo>
                  <a:cubicBezTo>
                    <a:pt x="16" y="1"/>
                    <a:pt x="9" y="4"/>
                    <a:pt x="3" y="0"/>
                  </a:cubicBezTo>
                  <a:cubicBezTo>
                    <a:pt x="2" y="0"/>
                    <a:pt x="0" y="1"/>
                    <a:pt x="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9" name="Google Shape;176;p14">
              <a:extLst>
                <a:ext uri="{FF2B5EF4-FFF2-40B4-BE49-F238E27FC236}">
                  <a16:creationId xmlns:a16="http://schemas.microsoft.com/office/drawing/2014/main" id="{E9D6084C-9186-4437-BB14-8614AEEC6C39}"/>
                </a:ext>
              </a:extLst>
            </p:cNvPr>
            <p:cNvSpPr/>
            <p:nvPr/>
          </p:nvSpPr>
          <p:spPr>
            <a:xfrm>
              <a:off x="2116138" y="3941763"/>
              <a:ext cx="33338" cy="165100"/>
            </a:xfrm>
            <a:custGeom>
              <a:avLst/>
              <a:gdLst/>
              <a:ahLst/>
              <a:cxnLst/>
              <a:rect l="l" t="t" r="r" b="b"/>
              <a:pathLst>
                <a:path w="5" h="24" extrusionOk="0">
                  <a:moveTo>
                    <a:pt x="2" y="0"/>
                  </a:moveTo>
                  <a:cubicBezTo>
                    <a:pt x="2" y="3"/>
                    <a:pt x="3" y="7"/>
                    <a:pt x="2" y="10"/>
                  </a:cubicBezTo>
                  <a:cubicBezTo>
                    <a:pt x="2" y="14"/>
                    <a:pt x="1" y="18"/>
                    <a:pt x="1" y="22"/>
                  </a:cubicBezTo>
                  <a:cubicBezTo>
                    <a:pt x="0" y="23"/>
                    <a:pt x="3" y="24"/>
                    <a:pt x="3" y="24"/>
                  </a:cubicBezTo>
                  <a:cubicBezTo>
                    <a:pt x="4" y="20"/>
                    <a:pt x="5" y="16"/>
                    <a:pt x="5" y="12"/>
                  </a:cubicBezTo>
                  <a:cubicBezTo>
                    <a:pt x="5" y="9"/>
                    <a:pt x="5" y="6"/>
                    <a:pt x="5" y="2"/>
                  </a:cubicBezTo>
                  <a:cubicBezTo>
                    <a:pt x="5" y="1"/>
                    <a:pt x="2" y="0"/>
                    <a:pt x="2"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0" name="Google Shape;177;p14">
              <a:extLst>
                <a:ext uri="{FF2B5EF4-FFF2-40B4-BE49-F238E27FC236}">
                  <a16:creationId xmlns:a16="http://schemas.microsoft.com/office/drawing/2014/main" id="{4A75B44E-24BF-4A9B-B29C-B14665400786}"/>
                </a:ext>
              </a:extLst>
            </p:cNvPr>
            <p:cNvSpPr/>
            <p:nvPr/>
          </p:nvSpPr>
          <p:spPr>
            <a:xfrm>
              <a:off x="2606675" y="3941763"/>
              <a:ext cx="26988" cy="171450"/>
            </a:xfrm>
            <a:custGeom>
              <a:avLst/>
              <a:gdLst/>
              <a:ahLst/>
              <a:cxnLst/>
              <a:rect l="l" t="t" r="r" b="b"/>
              <a:pathLst>
                <a:path w="4" h="25" extrusionOk="0">
                  <a:moveTo>
                    <a:pt x="0" y="0"/>
                  </a:moveTo>
                  <a:cubicBezTo>
                    <a:pt x="0" y="3"/>
                    <a:pt x="0" y="6"/>
                    <a:pt x="0" y="10"/>
                  </a:cubicBezTo>
                  <a:cubicBezTo>
                    <a:pt x="0" y="14"/>
                    <a:pt x="1" y="18"/>
                    <a:pt x="2" y="22"/>
                  </a:cubicBezTo>
                  <a:cubicBezTo>
                    <a:pt x="2" y="23"/>
                    <a:pt x="4" y="25"/>
                    <a:pt x="4" y="24"/>
                  </a:cubicBezTo>
                  <a:cubicBezTo>
                    <a:pt x="3" y="20"/>
                    <a:pt x="2" y="16"/>
                    <a:pt x="2" y="12"/>
                  </a:cubicBezTo>
                  <a:cubicBezTo>
                    <a:pt x="2" y="9"/>
                    <a:pt x="2" y="6"/>
                    <a:pt x="2" y="3"/>
                  </a:cubicBezTo>
                  <a:cubicBezTo>
                    <a:pt x="2" y="2"/>
                    <a:pt x="0" y="0"/>
                    <a:pt x="0"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1" name="Google Shape;178;p14">
              <a:extLst>
                <a:ext uri="{FF2B5EF4-FFF2-40B4-BE49-F238E27FC236}">
                  <a16:creationId xmlns:a16="http://schemas.microsoft.com/office/drawing/2014/main" id="{A3098590-5775-473A-9A6E-7A3E0C2E28CC}"/>
                </a:ext>
              </a:extLst>
            </p:cNvPr>
            <p:cNvSpPr/>
            <p:nvPr/>
          </p:nvSpPr>
          <p:spPr>
            <a:xfrm>
              <a:off x="2116138" y="4092576"/>
              <a:ext cx="293688" cy="150813"/>
            </a:xfrm>
            <a:custGeom>
              <a:avLst/>
              <a:gdLst/>
              <a:ahLst/>
              <a:cxnLst/>
              <a:rect l="l" t="t" r="r" b="b"/>
              <a:pathLst>
                <a:path w="43" h="22" extrusionOk="0">
                  <a:moveTo>
                    <a:pt x="2" y="1"/>
                  </a:moveTo>
                  <a:cubicBezTo>
                    <a:pt x="8" y="5"/>
                    <a:pt x="15" y="8"/>
                    <a:pt x="21" y="12"/>
                  </a:cubicBezTo>
                  <a:cubicBezTo>
                    <a:pt x="24" y="13"/>
                    <a:pt x="27" y="16"/>
                    <a:pt x="31" y="17"/>
                  </a:cubicBezTo>
                  <a:cubicBezTo>
                    <a:pt x="34" y="19"/>
                    <a:pt x="37" y="19"/>
                    <a:pt x="40" y="21"/>
                  </a:cubicBezTo>
                  <a:cubicBezTo>
                    <a:pt x="40" y="21"/>
                    <a:pt x="43" y="22"/>
                    <a:pt x="42" y="21"/>
                  </a:cubicBezTo>
                  <a:cubicBezTo>
                    <a:pt x="36" y="18"/>
                    <a:pt x="31" y="16"/>
                    <a:pt x="26" y="13"/>
                  </a:cubicBezTo>
                  <a:cubicBezTo>
                    <a:pt x="18" y="9"/>
                    <a:pt x="11" y="5"/>
                    <a:pt x="3" y="1"/>
                  </a:cubicBezTo>
                  <a:cubicBezTo>
                    <a:pt x="2" y="1"/>
                    <a:pt x="0" y="0"/>
                    <a:pt x="2"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2" name="Google Shape;179;p14">
              <a:extLst>
                <a:ext uri="{FF2B5EF4-FFF2-40B4-BE49-F238E27FC236}">
                  <a16:creationId xmlns:a16="http://schemas.microsoft.com/office/drawing/2014/main" id="{82C7D283-B87C-458D-BCCA-EE8FD6D46262}"/>
                </a:ext>
              </a:extLst>
            </p:cNvPr>
            <p:cNvSpPr/>
            <p:nvPr/>
          </p:nvSpPr>
          <p:spPr>
            <a:xfrm>
              <a:off x="2389188" y="4071939"/>
              <a:ext cx="244475" cy="185738"/>
            </a:xfrm>
            <a:custGeom>
              <a:avLst/>
              <a:gdLst/>
              <a:ahLst/>
              <a:cxnLst/>
              <a:rect l="l" t="t" r="r" b="b"/>
              <a:pathLst>
                <a:path w="36" h="27" extrusionOk="0">
                  <a:moveTo>
                    <a:pt x="3" y="26"/>
                  </a:moveTo>
                  <a:cubicBezTo>
                    <a:pt x="9" y="23"/>
                    <a:pt x="14" y="18"/>
                    <a:pt x="19" y="14"/>
                  </a:cubicBezTo>
                  <a:cubicBezTo>
                    <a:pt x="25" y="10"/>
                    <a:pt x="31" y="7"/>
                    <a:pt x="36" y="3"/>
                  </a:cubicBezTo>
                  <a:cubicBezTo>
                    <a:pt x="36" y="3"/>
                    <a:pt x="34" y="0"/>
                    <a:pt x="34" y="1"/>
                  </a:cubicBezTo>
                  <a:cubicBezTo>
                    <a:pt x="28" y="4"/>
                    <a:pt x="22" y="8"/>
                    <a:pt x="17" y="12"/>
                  </a:cubicBezTo>
                  <a:cubicBezTo>
                    <a:pt x="11" y="15"/>
                    <a:pt x="6" y="20"/>
                    <a:pt x="1" y="24"/>
                  </a:cubicBezTo>
                  <a:cubicBezTo>
                    <a:pt x="0" y="24"/>
                    <a:pt x="2" y="27"/>
                    <a:pt x="3" y="26"/>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3" name="Google Shape;180;p14">
              <a:extLst>
                <a:ext uri="{FF2B5EF4-FFF2-40B4-BE49-F238E27FC236}">
                  <a16:creationId xmlns:a16="http://schemas.microsoft.com/office/drawing/2014/main" id="{5437D4CC-7245-4AB0-B831-53DCC1F79FF3}"/>
                </a:ext>
              </a:extLst>
            </p:cNvPr>
            <p:cNvSpPr/>
            <p:nvPr/>
          </p:nvSpPr>
          <p:spPr>
            <a:xfrm>
              <a:off x="1508125" y="4086226"/>
              <a:ext cx="628650" cy="989013"/>
            </a:xfrm>
            <a:custGeom>
              <a:avLst/>
              <a:gdLst/>
              <a:ahLst/>
              <a:cxnLst/>
              <a:rect l="l" t="t" r="r" b="b"/>
              <a:pathLst>
                <a:path w="92" h="144" extrusionOk="0">
                  <a:moveTo>
                    <a:pt x="88" y="1"/>
                  </a:moveTo>
                  <a:cubicBezTo>
                    <a:pt x="79" y="9"/>
                    <a:pt x="61" y="14"/>
                    <a:pt x="50" y="18"/>
                  </a:cubicBezTo>
                  <a:cubicBezTo>
                    <a:pt x="39" y="22"/>
                    <a:pt x="24" y="26"/>
                    <a:pt x="18" y="37"/>
                  </a:cubicBezTo>
                  <a:cubicBezTo>
                    <a:pt x="0" y="66"/>
                    <a:pt x="10" y="109"/>
                    <a:pt x="11" y="141"/>
                  </a:cubicBezTo>
                  <a:cubicBezTo>
                    <a:pt x="11" y="142"/>
                    <a:pt x="13" y="144"/>
                    <a:pt x="13" y="143"/>
                  </a:cubicBezTo>
                  <a:cubicBezTo>
                    <a:pt x="13" y="110"/>
                    <a:pt x="5" y="73"/>
                    <a:pt x="19" y="42"/>
                  </a:cubicBezTo>
                  <a:cubicBezTo>
                    <a:pt x="26" y="27"/>
                    <a:pt x="46" y="23"/>
                    <a:pt x="61" y="17"/>
                  </a:cubicBezTo>
                  <a:cubicBezTo>
                    <a:pt x="71" y="14"/>
                    <a:pt x="83" y="10"/>
                    <a:pt x="91" y="4"/>
                  </a:cubicBezTo>
                  <a:cubicBezTo>
                    <a:pt x="92" y="3"/>
                    <a:pt x="89" y="0"/>
                    <a:pt x="88"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4" name="Google Shape;181;p14">
              <a:extLst>
                <a:ext uri="{FF2B5EF4-FFF2-40B4-BE49-F238E27FC236}">
                  <a16:creationId xmlns:a16="http://schemas.microsoft.com/office/drawing/2014/main" id="{B33E72F2-E542-4F72-B7A8-2CCA8C98943E}"/>
                </a:ext>
              </a:extLst>
            </p:cNvPr>
            <p:cNvSpPr/>
            <p:nvPr/>
          </p:nvSpPr>
          <p:spPr>
            <a:xfrm>
              <a:off x="1582738" y="5033964"/>
              <a:ext cx="703263" cy="47625"/>
            </a:xfrm>
            <a:custGeom>
              <a:avLst/>
              <a:gdLst/>
              <a:ahLst/>
              <a:cxnLst/>
              <a:rect l="l" t="t" r="r" b="b"/>
              <a:pathLst>
                <a:path w="103" h="7" extrusionOk="0">
                  <a:moveTo>
                    <a:pt x="3" y="5"/>
                  </a:moveTo>
                  <a:cubicBezTo>
                    <a:pt x="36" y="2"/>
                    <a:pt x="69" y="7"/>
                    <a:pt x="102" y="4"/>
                  </a:cubicBezTo>
                  <a:cubicBezTo>
                    <a:pt x="103" y="4"/>
                    <a:pt x="101" y="2"/>
                    <a:pt x="100" y="2"/>
                  </a:cubicBezTo>
                  <a:cubicBezTo>
                    <a:pt x="67" y="5"/>
                    <a:pt x="34" y="0"/>
                    <a:pt x="1" y="3"/>
                  </a:cubicBezTo>
                  <a:cubicBezTo>
                    <a:pt x="0" y="3"/>
                    <a:pt x="2" y="5"/>
                    <a:pt x="3"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5" name="Google Shape;182;p14">
              <a:extLst>
                <a:ext uri="{FF2B5EF4-FFF2-40B4-BE49-F238E27FC236}">
                  <a16:creationId xmlns:a16="http://schemas.microsoft.com/office/drawing/2014/main" id="{F33D5B48-A768-4395-B048-F427EB532EE1}"/>
                </a:ext>
              </a:extLst>
            </p:cNvPr>
            <p:cNvSpPr/>
            <p:nvPr/>
          </p:nvSpPr>
          <p:spPr>
            <a:xfrm>
              <a:off x="2312988" y="4230689"/>
              <a:ext cx="96838" cy="95250"/>
            </a:xfrm>
            <a:custGeom>
              <a:avLst/>
              <a:gdLst/>
              <a:ahLst/>
              <a:cxnLst/>
              <a:rect l="l" t="t" r="r" b="b"/>
              <a:pathLst>
                <a:path w="14" h="14" extrusionOk="0">
                  <a:moveTo>
                    <a:pt x="10" y="1"/>
                  </a:moveTo>
                  <a:cubicBezTo>
                    <a:pt x="7" y="4"/>
                    <a:pt x="4" y="7"/>
                    <a:pt x="2" y="10"/>
                  </a:cubicBezTo>
                  <a:cubicBezTo>
                    <a:pt x="0" y="11"/>
                    <a:pt x="3" y="14"/>
                    <a:pt x="4" y="12"/>
                  </a:cubicBezTo>
                  <a:cubicBezTo>
                    <a:pt x="7" y="9"/>
                    <a:pt x="10" y="6"/>
                    <a:pt x="13" y="4"/>
                  </a:cubicBezTo>
                  <a:cubicBezTo>
                    <a:pt x="14" y="2"/>
                    <a:pt x="12" y="0"/>
                    <a:pt x="1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6" name="Google Shape;183;p14">
              <a:extLst>
                <a:ext uri="{FF2B5EF4-FFF2-40B4-BE49-F238E27FC236}">
                  <a16:creationId xmlns:a16="http://schemas.microsoft.com/office/drawing/2014/main" id="{C026FA27-7789-4891-AB85-DFE431ABA2BA}"/>
                </a:ext>
              </a:extLst>
            </p:cNvPr>
            <p:cNvSpPr/>
            <p:nvPr/>
          </p:nvSpPr>
          <p:spPr>
            <a:xfrm>
              <a:off x="2306638" y="4298951"/>
              <a:ext cx="95250" cy="82550"/>
            </a:xfrm>
            <a:custGeom>
              <a:avLst/>
              <a:gdLst/>
              <a:ahLst/>
              <a:cxnLst/>
              <a:rect l="l" t="t" r="r" b="b"/>
              <a:pathLst>
                <a:path w="14" h="12" extrusionOk="0">
                  <a:moveTo>
                    <a:pt x="1" y="2"/>
                  </a:moveTo>
                  <a:cubicBezTo>
                    <a:pt x="4" y="6"/>
                    <a:pt x="7" y="8"/>
                    <a:pt x="10" y="11"/>
                  </a:cubicBezTo>
                  <a:cubicBezTo>
                    <a:pt x="11" y="12"/>
                    <a:pt x="14" y="11"/>
                    <a:pt x="13" y="10"/>
                  </a:cubicBezTo>
                  <a:cubicBezTo>
                    <a:pt x="10" y="7"/>
                    <a:pt x="7" y="5"/>
                    <a:pt x="5" y="1"/>
                  </a:cubicBezTo>
                  <a:cubicBezTo>
                    <a:pt x="4" y="0"/>
                    <a:pt x="0" y="1"/>
                    <a:pt x="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7" name="Google Shape;184;p14">
              <a:extLst>
                <a:ext uri="{FF2B5EF4-FFF2-40B4-BE49-F238E27FC236}">
                  <a16:creationId xmlns:a16="http://schemas.microsoft.com/office/drawing/2014/main" id="{C9892206-10AC-4251-B55D-FB6EFCCF4193}"/>
                </a:ext>
              </a:extLst>
            </p:cNvPr>
            <p:cNvSpPr/>
            <p:nvPr/>
          </p:nvSpPr>
          <p:spPr>
            <a:xfrm>
              <a:off x="2259013" y="4360864"/>
              <a:ext cx="136525" cy="706438"/>
            </a:xfrm>
            <a:custGeom>
              <a:avLst/>
              <a:gdLst/>
              <a:ahLst/>
              <a:cxnLst/>
              <a:rect l="l" t="t" r="r" b="b"/>
              <a:pathLst>
                <a:path w="20" h="103" extrusionOk="0">
                  <a:moveTo>
                    <a:pt x="17" y="2"/>
                  </a:moveTo>
                  <a:cubicBezTo>
                    <a:pt x="7" y="33"/>
                    <a:pt x="7" y="68"/>
                    <a:pt x="0" y="100"/>
                  </a:cubicBezTo>
                  <a:cubicBezTo>
                    <a:pt x="0" y="102"/>
                    <a:pt x="3" y="103"/>
                    <a:pt x="4" y="101"/>
                  </a:cubicBezTo>
                  <a:cubicBezTo>
                    <a:pt x="10" y="69"/>
                    <a:pt x="10" y="35"/>
                    <a:pt x="20" y="3"/>
                  </a:cubicBezTo>
                  <a:cubicBezTo>
                    <a:pt x="20" y="2"/>
                    <a:pt x="17" y="0"/>
                    <a:pt x="17"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8" name="Google Shape;185;p14">
              <a:extLst>
                <a:ext uri="{FF2B5EF4-FFF2-40B4-BE49-F238E27FC236}">
                  <a16:creationId xmlns:a16="http://schemas.microsoft.com/office/drawing/2014/main" id="{AF04DCD2-8E29-439A-8800-EDA0F88D06F4}"/>
                </a:ext>
              </a:extLst>
            </p:cNvPr>
            <p:cNvSpPr/>
            <p:nvPr/>
          </p:nvSpPr>
          <p:spPr>
            <a:xfrm>
              <a:off x="2401888" y="4243389"/>
              <a:ext cx="88900" cy="69850"/>
            </a:xfrm>
            <a:custGeom>
              <a:avLst/>
              <a:gdLst/>
              <a:ahLst/>
              <a:cxnLst/>
              <a:rect l="l" t="t" r="r" b="b"/>
              <a:pathLst>
                <a:path w="13" h="10" extrusionOk="0">
                  <a:moveTo>
                    <a:pt x="1" y="0"/>
                  </a:moveTo>
                  <a:cubicBezTo>
                    <a:pt x="4" y="3"/>
                    <a:pt x="7" y="6"/>
                    <a:pt x="9" y="9"/>
                  </a:cubicBezTo>
                  <a:cubicBezTo>
                    <a:pt x="10" y="10"/>
                    <a:pt x="13" y="10"/>
                    <a:pt x="12" y="9"/>
                  </a:cubicBezTo>
                  <a:cubicBezTo>
                    <a:pt x="9" y="6"/>
                    <a:pt x="6" y="3"/>
                    <a:pt x="3" y="0"/>
                  </a:cubicBezTo>
                  <a:cubicBezTo>
                    <a:pt x="3" y="0"/>
                    <a:pt x="2" y="0"/>
                    <a:pt x="1" y="0"/>
                  </a:cubicBezTo>
                  <a:cubicBezTo>
                    <a:pt x="0" y="0"/>
                    <a:pt x="0" y="0"/>
                    <a:pt x="1"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9" name="Google Shape;186;p14">
              <a:extLst>
                <a:ext uri="{FF2B5EF4-FFF2-40B4-BE49-F238E27FC236}">
                  <a16:creationId xmlns:a16="http://schemas.microsoft.com/office/drawing/2014/main" id="{30A8A452-2E71-46F2-9658-386ADCCF1E5B}"/>
                </a:ext>
              </a:extLst>
            </p:cNvPr>
            <p:cNvSpPr/>
            <p:nvPr/>
          </p:nvSpPr>
          <p:spPr>
            <a:xfrm>
              <a:off x="2401888" y="4292601"/>
              <a:ext cx="95250" cy="95250"/>
            </a:xfrm>
            <a:custGeom>
              <a:avLst/>
              <a:gdLst/>
              <a:ahLst/>
              <a:cxnLst/>
              <a:rect l="l" t="t" r="r" b="b"/>
              <a:pathLst>
                <a:path w="14" h="14" extrusionOk="0">
                  <a:moveTo>
                    <a:pt x="10" y="2"/>
                  </a:moveTo>
                  <a:cubicBezTo>
                    <a:pt x="8" y="5"/>
                    <a:pt x="5" y="8"/>
                    <a:pt x="2" y="10"/>
                  </a:cubicBezTo>
                  <a:cubicBezTo>
                    <a:pt x="0" y="11"/>
                    <a:pt x="2" y="14"/>
                    <a:pt x="4" y="12"/>
                  </a:cubicBezTo>
                  <a:cubicBezTo>
                    <a:pt x="7" y="10"/>
                    <a:pt x="10" y="7"/>
                    <a:pt x="13" y="4"/>
                  </a:cubicBezTo>
                  <a:cubicBezTo>
                    <a:pt x="14" y="2"/>
                    <a:pt x="11" y="0"/>
                    <a:pt x="10"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20" name="Google Shape;187;p14">
              <a:extLst>
                <a:ext uri="{FF2B5EF4-FFF2-40B4-BE49-F238E27FC236}">
                  <a16:creationId xmlns:a16="http://schemas.microsoft.com/office/drawing/2014/main" id="{AF40E1BD-1C35-4B04-9F42-DD1EBD9A1B9E}"/>
                </a:ext>
              </a:extLst>
            </p:cNvPr>
            <p:cNvSpPr/>
            <p:nvPr/>
          </p:nvSpPr>
          <p:spPr>
            <a:xfrm>
              <a:off x="2409825" y="4360864"/>
              <a:ext cx="134938" cy="706438"/>
            </a:xfrm>
            <a:custGeom>
              <a:avLst/>
              <a:gdLst/>
              <a:ahLst/>
              <a:cxnLst/>
              <a:rect l="l" t="t" r="r" b="b"/>
              <a:pathLst>
                <a:path w="20" h="103" extrusionOk="0">
                  <a:moveTo>
                    <a:pt x="1" y="3"/>
                  </a:moveTo>
                  <a:cubicBezTo>
                    <a:pt x="11" y="34"/>
                    <a:pt x="11" y="68"/>
                    <a:pt x="17" y="100"/>
                  </a:cubicBezTo>
                  <a:cubicBezTo>
                    <a:pt x="18" y="102"/>
                    <a:pt x="20" y="103"/>
                    <a:pt x="20" y="101"/>
                  </a:cubicBezTo>
                  <a:cubicBezTo>
                    <a:pt x="13" y="69"/>
                    <a:pt x="13" y="34"/>
                    <a:pt x="4" y="3"/>
                  </a:cubicBezTo>
                  <a:cubicBezTo>
                    <a:pt x="3" y="2"/>
                    <a:pt x="0" y="0"/>
                    <a:pt x="1"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21" name="Google Shape;188;p14">
              <a:extLst>
                <a:ext uri="{FF2B5EF4-FFF2-40B4-BE49-F238E27FC236}">
                  <a16:creationId xmlns:a16="http://schemas.microsoft.com/office/drawing/2014/main" id="{CE548E4F-B580-440B-A520-994192488D77}"/>
                </a:ext>
              </a:extLst>
            </p:cNvPr>
            <p:cNvSpPr/>
            <p:nvPr/>
          </p:nvSpPr>
          <p:spPr>
            <a:xfrm>
              <a:off x="2627313" y="4078289"/>
              <a:ext cx="560388" cy="982663"/>
            </a:xfrm>
            <a:custGeom>
              <a:avLst/>
              <a:gdLst/>
              <a:ahLst/>
              <a:cxnLst/>
              <a:rect l="l" t="t" r="r" b="b"/>
              <a:pathLst>
                <a:path w="82" h="143" extrusionOk="0">
                  <a:moveTo>
                    <a:pt x="2" y="3"/>
                  </a:moveTo>
                  <a:cubicBezTo>
                    <a:pt x="28" y="20"/>
                    <a:pt x="68" y="25"/>
                    <a:pt x="76" y="60"/>
                  </a:cubicBezTo>
                  <a:cubicBezTo>
                    <a:pt x="78" y="73"/>
                    <a:pt x="75" y="86"/>
                    <a:pt x="78" y="99"/>
                  </a:cubicBezTo>
                  <a:cubicBezTo>
                    <a:pt x="80" y="112"/>
                    <a:pt x="77" y="127"/>
                    <a:pt x="76" y="140"/>
                  </a:cubicBezTo>
                  <a:cubicBezTo>
                    <a:pt x="76" y="141"/>
                    <a:pt x="78" y="143"/>
                    <a:pt x="78" y="143"/>
                  </a:cubicBezTo>
                  <a:cubicBezTo>
                    <a:pt x="79" y="134"/>
                    <a:pt x="80" y="125"/>
                    <a:pt x="81" y="116"/>
                  </a:cubicBezTo>
                  <a:cubicBezTo>
                    <a:pt x="82" y="106"/>
                    <a:pt x="78" y="96"/>
                    <a:pt x="79" y="86"/>
                  </a:cubicBezTo>
                  <a:cubicBezTo>
                    <a:pt x="80" y="73"/>
                    <a:pt x="80" y="56"/>
                    <a:pt x="72" y="45"/>
                  </a:cubicBezTo>
                  <a:cubicBezTo>
                    <a:pt x="55" y="21"/>
                    <a:pt x="24" y="16"/>
                    <a:pt x="1" y="1"/>
                  </a:cubicBezTo>
                  <a:cubicBezTo>
                    <a:pt x="0" y="0"/>
                    <a:pt x="2" y="3"/>
                    <a:pt x="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22" name="Google Shape;189;p14">
              <a:extLst>
                <a:ext uri="{FF2B5EF4-FFF2-40B4-BE49-F238E27FC236}">
                  <a16:creationId xmlns:a16="http://schemas.microsoft.com/office/drawing/2014/main" id="{9A201F8E-B937-4B16-80B9-D5111647DE2B}"/>
                </a:ext>
              </a:extLst>
            </p:cNvPr>
            <p:cNvSpPr/>
            <p:nvPr/>
          </p:nvSpPr>
          <p:spPr>
            <a:xfrm>
              <a:off x="2517775" y="5033964"/>
              <a:ext cx="649288" cy="33338"/>
            </a:xfrm>
            <a:custGeom>
              <a:avLst/>
              <a:gdLst/>
              <a:ahLst/>
              <a:cxnLst/>
              <a:rect l="l" t="t" r="r" b="b"/>
              <a:pathLst>
                <a:path w="95" h="5" extrusionOk="0">
                  <a:moveTo>
                    <a:pt x="4" y="5"/>
                  </a:moveTo>
                  <a:cubicBezTo>
                    <a:pt x="19" y="3"/>
                    <a:pt x="34" y="5"/>
                    <a:pt x="49" y="5"/>
                  </a:cubicBezTo>
                  <a:cubicBezTo>
                    <a:pt x="64" y="5"/>
                    <a:pt x="78" y="5"/>
                    <a:pt x="93" y="4"/>
                  </a:cubicBezTo>
                  <a:cubicBezTo>
                    <a:pt x="95" y="4"/>
                    <a:pt x="93" y="1"/>
                    <a:pt x="92" y="1"/>
                  </a:cubicBezTo>
                  <a:cubicBezTo>
                    <a:pt x="76" y="2"/>
                    <a:pt x="60" y="2"/>
                    <a:pt x="44" y="2"/>
                  </a:cubicBezTo>
                  <a:cubicBezTo>
                    <a:pt x="30" y="2"/>
                    <a:pt x="16" y="0"/>
                    <a:pt x="3" y="2"/>
                  </a:cubicBezTo>
                  <a:cubicBezTo>
                    <a:pt x="0" y="2"/>
                    <a:pt x="2" y="5"/>
                    <a:pt x="4"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nvGrpSpPr>
          <p:cNvPr id="123" name="Google Shape;190;p14">
            <a:extLst>
              <a:ext uri="{FF2B5EF4-FFF2-40B4-BE49-F238E27FC236}">
                <a16:creationId xmlns:a16="http://schemas.microsoft.com/office/drawing/2014/main" id="{C68E8958-ECD1-426A-A462-6DD134B0C299}"/>
              </a:ext>
            </a:extLst>
          </p:cNvPr>
          <p:cNvGrpSpPr/>
          <p:nvPr/>
        </p:nvGrpSpPr>
        <p:grpSpPr>
          <a:xfrm>
            <a:off x="7503607" y="1057836"/>
            <a:ext cx="890511" cy="1161653"/>
            <a:chOff x="3535363" y="2986088"/>
            <a:chExt cx="1595437" cy="2081214"/>
          </a:xfrm>
          <a:solidFill>
            <a:srgbClr val="F9AD00"/>
          </a:solidFill>
        </p:grpSpPr>
        <p:sp>
          <p:nvSpPr>
            <p:cNvPr id="124" name="Google Shape;191;p14">
              <a:extLst>
                <a:ext uri="{FF2B5EF4-FFF2-40B4-BE49-F238E27FC236}">
                  <a16:creationId xmlns:a16="http://schemas.microsoft.com/office/drawing/2014/main" id="{2CFAD5FC-144E-4CAB-A50B-A498CEA9F138}"/>
                </a:ext>
              </a:extLst>
            </p:cNvPr>
            <p:cNvSpPr/>
            <p:nvPr/>
          </p:nvSpPr>
          <p:spPr>
            <a:xfrm>
              <a:off x="4013200" y="3179763"/>
              <a:ext cx="681038" cy="865188"/>
            </a:xfrm>
            <a:custGeom>
              <a:avLst/>
              <a:gdLst/>
              <a:ahLst/>
              <a:cxnLst/>
              <a:rect l="l" t="t" r="r" b="b"/>
              <a:pathLst>
                <a:path w="100" h="126" extrusionOk="0">
                  <a:moveTo>
                    <a:pt x="20" y="0"/>
                  </a:moveTo>
                  <a:cubicBezTo>
                    <a:pt x="3" y="8"/>
                    <a:pt x="0" y="37"/>
                    <a:pt x="3" y="53"/>
                  </a:cubicBezTo>
                  <a:cubicBezTo>
                    <a:pt x="6" y="76"/>
                    <a:pt x="20" y="102"/>
                    <a:pt x="43" y="112"/>
                  </a:cubicBezTo>
                  <a:cubicBezTo>
                    <a:pt x="77" y="126"/>
                    <a:pt x="96" y="69"/>
                    <a:pt x="100" y="46"/>
                  </a:cubicBezTo>
                  <a:cubicBezTo>
                    <a:pt x="100" y="44"/>
                    <a:pt x="96" y="45"/>
                    <a:pt x="96" y="46"/>
                  </a:cubicBezTo>
                  <a:cubicBezTo>
                    <a:pt x="93" y="69"/>
                    <a:pt x="77" y="120"/>
                    <a:pt x="45" y="110"/>
                  </a:cubicBezTo>
                  <a:cubicBezTo>
                    <a:pt x="25" y="103"/>
                    <a:pt x="13" y="78"/>
                    <a:pt x="8" y="60"/>
                  </a:cubicBezTo>
                  <a:cubicBezTo>
                    <a:pt x="4" y="45"/>
                    <a:pt x="4" y="10"/>
                    <a:pt x="22" y="2"/>
                  </a:cubicBezTo>
                  <a:cubicBezTo>
                    <a:pt x="24" y="1"/>
                    <a:pt x="22" y="0"/>
                    <a:pt x="20"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25" name="Google Shape;192;p14">
              <a:extLst>
                <a:ext uri="{FF2B5EF4-FFF2-40B4-BE49-F238E27FC236}">
                  <a16:creationId xmlns:a16="http://schemas.microsoft.com/office/drawing/2014/main" id="{3ECD052C-DD13-45BF-BA6E-5C4CDDEE5E9D}"/>
                </a:ext>
              </a:extLst>
            </p:cNvPr>
            <p:cNvSpPr/>
            <p:nvPr/>
          </p:nvSpPr>
          <p:spPr>
            <a:xfrm>
              <a:off x="4135438" y="3179763"/>
              <a:ext cx="558800" cy="328613"/>
            </a:xfrm>
            <a:custGeom>
              <a:avLst/>
              <a:gdLst/>
              <a:ahLst/>
              <a:cxnLst/>
              <a:rect l="l" t="t" r="r" b="b"/>
              <a:pathLst>
                <a:path w="82" h="48" extrusionOk="0">
                  <a:moveTo>
                    <a:pt x="1" y="2"/>
                  </a:moveTo>
                  <a:cubicBezTo>
                    <a:pt x="4" y="15"/>
                    <a:pt x="20" y="23"/>
                    <a:pt x="30" y="31"/>
                  </a:cubicBezTo>
                  <a:cubicBezTo>
                    <a:pt x="44" y="41"/>
                    <a:pt x="62" y="44"/>
                    <a:pt x="78" y="47"/>
                  </a:cubicBezTo>
                  <a:cubicBezTo>
                    <a:pt x="80" y="48"/>
                    <a:pt x="82" y="45"/>
                    <a:pt x="79" y="45"/>
                  </a:cubicBezTo>
                  <a:cubicBezTo>
                    <a:pt x="63" y="41"/>
                    <a:pt x="47" y="38"/>
                    <a:pt x="33" y="29"/>
                  </a:cubicBezTo>
                  <a:cubicBezTo>
                    <a:pt x="24" y="22"/>
                    <a:pt x="7" y="13"/>
                    <a:pt x="4" y="1"/>
                  </a:cubicBezTo>
                  <a:cubicBezTo>
                    <a:pt x="4" y="0"/>
                    <a:pt x="0" y="0"/>
                    <a:pt x="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26" name="Google Shape;193;p14">
              <a:extLst>
                <a:ext uri="{FF2B5EF4-FFF2-40B4-BE49-F238E27FC236}">
                  <a16:creationId xmlns:a16="http://schemas.microsoft.com/office/drawing/2014/main" id="{C9C74DD6-0877-4F31-83D6-50687C20C93B}"/>
                </a:ext>
              </a:extLst>
            </p:cNvPr>
            <p:cNvSpPr/>
            <p:nvPr/>
          </p:nvSpPr>
          <p:spPr>
            <a:xfrm>
              <a:off x="3978275" y="3536951"/>
              <a:ext cx="61913" cy="33338"/>
            </a:xfrm>
            <a:custGeom>
              <a:avLst/>
              <a:gdLst/>
              <a:ahLst/>
              <a:cxnLst/>
              <a:rect l="l" t="t" r="r" b="b"/>
              <a:pathLst>
                <a:path w="9" h="5" extrusionOk="0">
                  <a:moveTo>
                    <a:pt x="4" y="5"/>
                  </a:moveTo>
                  <a:cubicBezTo>
                    <a:pt x="6" y="5"/>
                    <a:pt x="9" y="0"/>
                    <a:pt x="5" y="0"/>
                  </a:cubicBezTo>
                  <a:cubicBezTo>
                    <a:pt x="3" y="0"/>
                    <a:pt x="0" y="5"/>
                    <a:pt x="4"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27" name="Google Shape;194;p14">
              <a:extLst>
                <a:ext uri="{FF2B5EF4-FFF2-40B4-BE49-F238E27FC236}">
                  <a16:creationId xmlns:a16="http://schemas.microsoft.com/office/drawing/2014/main" id="{ABB1BD8E-8AD1-474E-894C-80DC0F5B9592}"/>
                </a:ext>
              </a:extLst>
            </p:cNvPr>
            <p:cNvSpPr/>
            <p:nvPr/>
          </p:nvSpPr>
          <p:spPr>
            <a:xfrm>
              <a:off x="3957638" y="2986088"/>
              <a:ext cx="771525" cy="563563"/>
            </a:xfrm>
            <a:custGeom>
              <a:avLst/>
              <a:gdLst/>
              <a:ahLst/>
              <a:cxnLst/>
              <a:rect l="l" t="t" r="r" b="b"/>
              <a:pathLst>
                <a:path w="113" h="82" extrusionOk="0">
                  <a:moveTo>
                    <a:pt x="10" y="81"/>
                  </a:moveTo>
                  <a:cubicBezTo>
                    <a:pt x="0" y="50"/>
                    <a:pt x="15" y="11"/>
                    <a:pt x="49" y="4"/>
                  </a:cubicBezTo>
                  <a:cubicBezTo>
                    <a:pt x="70" y="0"/>
                    <a:pt x="92" y="11"/>
                    <a:pt x="103" y="28"/>
                  </a:cubicBezTo>
                  <a:cubicBezTo>
                    <a:pt x="113" y="43"/>
                    <a:pt x="107" y="60"/>
                    <a:pt x="107" y="76"/>
                  </a:cubicBezTo>
                  <a:cubicBezTo>
                    <a:pt x="107" y="77"/>
                    <a:pt x="111" y="77"/>
                    <a:pt x="111" y="76"/>
                  </a:cubicBezTo>
                  <a:cubicBezTo>
                    <a:pt x="111" y="66"/>
                    <a:pt x="113" y="56"/>
                    <a:pt x="113" y="45"/>
                  </a:cubicBezTo>
                  <a:cubicBezTo>
                    <a:pt x="112" y="35"/>
                    <a:pt x="106" y="25"/>
                    <a:pt x="99" y="18"/>
                  </a:cubicBezTo>
                  <a:cubicBezTo>
                    <a:pt x="89" y="7"/>
                    <a:pt x="72" y="1"/>
                    <a:pt x="56" y="2"/>
                  </a:cubicBezTo>
                  <a:cubicBezTo>
                    <a:pt x="41" y="3"/>
                    <a:pt x="27" y="9"/>
                    <a:pt x="16" y="21"/>
                  </a:cubicBezTo>
                  <a:cubicBezTo>
                    <a:pt x="4" y="37"/>
                    <a:pt x="1" y="63"/>
                    <a:pt x="7" y="81"/>
                  </a:cubicBezTo>
                  <a:cubicBezTo>
                    <a:pt x="7" y="82"/>
                    <a:pt x="10" y="82"/>
                    <a:pt x="10" y="8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28" name="Google Shape;195;p14">
              <a:extLst>
                <a:ext uri="{FF2B5EF4-FFF2-40B4-BE49-F238E27FC236}">
                  <a16:creationId xmlns:a16="http://schemas.microsoft.com/office/drawing/2014/main" id="{67C402EA-D119-4007-BF7E-D8A11C19E403}"/>
                </a:ext>
              </a:extLst>
            </p:cNvPr>
            <p:cNvSpPr/>
            <p:nvPr/>
          </p:nvSpPr>
          <p:spPr>
            <a:xfrm>
              <a:off x="3671888" y="3529013"/>
              <a:ext cx="354013" cy="735013"/>
            </a:xfrm>
            <a:custGeom>
              <a:avLst/>
              <a:gdLst/>
              <a:ahLst/>
              <a:cxnLst/>
              <a:rect l="l" t="t" r="r" b="b"/>
              <a:pathLst>
                <a:path w="52" h="107" extrusionOk="0">
                  <a:moveTo>
                    <a:pt x="48" y="2"/>
                  </a:moveTo>
                  <a:cubicBezTo>
                    <a:pt x="44" y="7"/>
                    <a:pt x="45" y="10"/>
                    <a:pt x="45" y="16"/>
                  </a:cubicBezTo>
                  <a:cubicBezTo>
                    <a:pt x="46" y="22"/>
                    <a:pt x="40" y="25"/>
                    <a:pt x="38" y="30"/>
                  </a:cubicBezTo>
                  <a:cubicBezTo>
                    <a:pt x="37" y="31"/>
                    <a:pt x="37" y="33"/>
                    <a:pt x="37" y="34"/>
                  </a:cubicBezTo>
                  <a:cubicBezTo>
                    <a:pt x="36" y="43"/>
                    <a:pt x="33" y="43"/>
                    <a:pt x="28" y="48"/>
                  </a:cubicBezTo>
                  <a:cubicBezTo>
                    <a:pt x="24" y="51"/>
                    <a:pt x="26" y="58"/>
                    <a:pt x="25" y="63"/>
                  </a:cubicBezTo>
                  <a:cubicBezTo>
                    <a:pt x="24" y="68"/>
                    <a:pt x="16" y="70"/>
                    <a:pt x="14" y="75"/>
                  </a:cubicBezTo>
                  <a:cubicBezTo>
                    <a:pt x="12" y="79"/>
                    <a:pt x="14" y="82"/>
                    <a:pt x="13" y="86"/>
                  </a:cubicBezTo>
                  <a:cubicBezTo>
                    <a:pt x="10" y="95"/>
                    <a:pt x="0" y="97"/>
                    <a:pt x="9" y="106"/>
                  </a:cubicBezTo>
                  <a:cubicBezTo>
                    <a:pt x="10" y="107"/>
                    <a:pt x="13" y="107"/>
                    <a:pt x="11" y="105"/>
                  </a:cubicBezTo>
                  <a:cubicBezTo>
                    <a:pt x="4" y="98"/>
                    <a:pt x="12" y="93"/>
                    <a:pt x="16" y="88"/>
                  </a:cubicBezTo>
                  <a:cubicBezTo>
                    <a:pt x="22" y="80"/>
                    <a:pt x="4" y="91"/>
                    <a:pt x="19" y="74"/>
                  </a:cubicBezTo>
                  <a:cubicBezTo>
                    <a:pt x="25" y="67"/>
                    <a:pt x="29" y="65"/>
                    <a:pt x="29" y="56"/>
                  </a:cubicBezTo>
                  <a:cubicBezTo>
                    <a:pt x="29" y="46"/>
                    <a:pt x="37" y="49"/>
                    <a:pt x="39" y="43"/>
                  </a:cubicBezTo>
                  <a:cubicBezTo>
                    <a:pt x="40" y="37"/>
                    <a:pt x="40" y="31"/>
                    <a:pt x="45" y="26"/>
                  </a:cubicBezTo>
                  <a:cubicBezTo>
                    <a:pt x="51" y="19"/>
                    <a:pt x="45" y="11"/>
                    <a:pt x="51" y="3"/>
                  </a:cubicBezTo>
                  <a:cubicBezTo>
                    <a:pt x="52" y="2"/>
                    <a:pt x="49" y="0"/>
                    <a:pt x="48"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29" name="Google Shape;196;p14">
              <a:extLst>
                <a:ext uri="{FF2B5EF4-FFF2-40B4-BE49-F238E27FC236}">
                  <a16:creationId xmlns:a16="http://schemas.microsoft.com/office/drawing/2014/main" id="{51E6A3BC-3C9B-4E48-8640-A69C0CBFC7AC}"/>
                </a:ext>
              </a:extLst>
            </p:cNvPr>
            <p:cNvSpPr/>
            <p:nvPr/>
          </p:nvSpPr>
          <p:spPr>
            <a:xfrm>
              <a:off x="3732213" y="3838576"/>
              <a:ext cx="477838" cy="433388"/>
            </a:xfrm>
            <a:custGeom>
              <a:avLst/>
              <a:gdLst/>
              <a:ahLst/>
              <a:cxnLst/>
              <a:rect l="l" t="t" r="r" b="b"/>
              <a:pathLst>
                <a:path w="70" h="63" extrusionOk="0">
                  <a:moveTo>
                    <a:pt x="4" y="63"/>
                  </a:moveTo>
                  <a:cubicBezTo>
                    <a:pt x="25" y="47"/>
                    <a:pt x="70" y="37"/>
                    <a:pt x="68" y="3"/>
                  </a:cubicBezTo>
                  <a:cubicBezTo>
                    <a:pt x="67" y="1"/>
                    <a:pt x="64" y="0"/>
                    <a:pt x="64" y="2"/>
                  </a:cubicBezTo>
                  <a:cubicBezTo>
                    <a:pt x="67" y="35"/>
                    <a:pt x="23" y="45"/>
                    <a:pt x="1" y="61"/>
                  </a:cubicBezTo>
                  <a:cubicBezTo>
                    <a:pt x="0" y="61"/>
                    <a:pt x="3" y="63"/>
                    <a:pt x="4" y="6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0" name="Google Shape;197;p14">
              <a:extLst>
                <a:ext uri="{FF2B5EF4-FFF2-40B4-BE49-F238E27FC236}">
                  <a16:creationId xmlns:a16="http://schemas.microsoft.com/office/drawing/2014/main" id="{E0255DBD-765F-4630-8848-7D16E539FF83}"/>
                </a:ext>
              </a:extLst>
            </p:cNvPr>
            <p:cNvSpPr/>
            <p:nvPr/>
          </p:nvSpPr>
          <p:spPr>
            <a:xfrm>
              <a:off x="4681538" y="3502026"/>
              <a:ext cx="314325" cy="720725"/>
            </a:xfrm>
            <a:custGeom>
              <a:avLst/>
              <a:gdLst/>
              <a:ahLst/>
              <a:cxnLst/>
              <a:rect l="l" t="t" r="r" b="b"/>
              <a:pathLst>
                <a:path w="46" h="105" extrusionOk="0">
                  <a:moveTo>
                    <a:pt x="3" y="3"/>
                  </a:moveTo>
                  <a:cubicBezTo>
                    <a:pt x="6" y="5"/>
                    <a:pt x="6" y="15"/>
                    <a:pt x="7" y="18"/>
                  </a:cubicBezTo>
                  <a:cubicBezTo>
                    <a:pt x="9" y="26"/>
                    <a:pt x="8" y="33"/>
                    <a:pt x="11" y="41"/>
                  </a:cubicBezTo>
                  <a:cubicBezTo>
                    <a:pt x="12" y="42"/>
                    <a:pt x="13" y="44"/>
                    <a:pt x="14" y="45"/>
                  </a:cubicBezTo>
                  <a:cubicBezTo>
                    <a:pt x="20" y="50"/>
                    <a:pt x="18" y="56"/>
                    <a:pt x="21" y="62"/>
                  </a:cubicBezTo>
                  <a:cubicBezTo>
                    <a:pt x="23" y="68"/>
                    <a:pt x="32" y="73"/>
                    <a:pt x="32" y="81"/>
                  </a:cubicBezTo>
                  <a:cubicBezTo>
                    <a:pt x="32" y="88"/>
                    <a:pt x="42" y="96"/>
                    <a:pt x="37" y="102"/>
                  </a:cubicBezTo>
                  <a:cubicBezTo>
                    <a:pt x="36" y="102"/>
                    <a:pt x="38" y="105"/>
                    <a:pt x="39" y="104"/>
                  </a:cubicBezTo>
                  <a:cubicBezTo>
                    <a:pt x="46" y="97"/>
                    <a:pt x="44" y="93"/>
                    <a:pt x="37" y="88"/>
                  </a:cubicBezTo>
                  <a:cubicBezTo>
                    <a:pt x="40" y="91"/>
                    <a:pt x="33" y="76"/>
                    <a:pt x="32" y="75"/>
                  </a:cubicBezTo>
                  <a:cubicBezTo>
                    <a:pt x="28" y="71"/>
                    <a:pt x="29" y="68"/>
                    <a:pt x="25" y="64"/>
                  </a:cubicBezTo>
                  <a:cubicBezTo>
                    <a:pt x="21" y="61"/>
                    <a:pt x="24" y="54"/>
                    <a:pt x="21" y="50"/>
                  </a:cubicBezTo>
                  <a:cubicBezTo>
                    <a:pt x="18" y="43"/>
                    <a:pt x="12" y="39"/>
                    <a:pt x="11" y="30"/>
                  </a:cubicBezTo>
                  <a:cubicBezTo>
                    <a:pt x="10" y="22"/>
                    <a:pt x="8" y="15"/>
                    <a:pt x="7" y="7"/>
                  </a:cubicBezTo>
                  <a:cubicBezTo>
                    <a:pt x="7" y="4"/>
                    <a:pt x="5" y="2"/>
                    <a:pt x="2" y="1"/>
                  </a:cubicBezTo>
                  <a:cubicBezTo>
                    <a:pt x="0" y="0"/>
                    <a:pt x="2" y="3"/>
                    <a:pt x="3"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1" name="Google Shape;198;p14">
              <a:extLst>
                <a:ext uri="{FF2B5EF4-FFF2-40B4-BE49-F238E27FC236}">
                  <a16:creationId xmlns:a16="http://schemas.microsoft.com/office/drawing/2014/main" id="{818BCDC6-0AF3-4A8E-9CB4-F6E595C537B8}"/>
                </a:ext>
              </a:extLst>
            </p:cNvPr>
            <p:cNvSpPr/>
            <p:nvPr/>
          </p:nvSpPr>
          <p:spPr>
            <a:xfrm>
              <a:off x="4524375" y="3852863"/>
              <a:ext cx="422275" cy="363538"/>
            </a:xfrm>
            <a:custGeom>
              <a:avLst/>
              <a:gdLst/>
              <a:ahLst/>
              <a:cxnLst/>
              <a:rect l="l" t="t" r="r" b="b"/>
              <a:pathLst>
                <a:path w="62" h="53" extrusionOk="0">
                  <a:moveTo>
                    <a:pt x="2" y="2"/>
                  </a:moveTo>
                  <a:cubicBezTo>
                    <a:pt x="0" y="35"/>
                    <a:pt x="34" y="45"/>
                    <a:pt x="59" y="53"/>
                  </a:cubicBezTo>
                  <a:cubicBezTo>
                    <a:pt x="60" y="53"/>
                    <a:pt x="62" y="51"/>
                    <a:pt x="62" y="51"/>
                  </a:cubicBezTo>
                  <a:cubicBezTo>
                    <a:pt x="37" y="43"/>
                    <a:pt x="3" y="33"/>
                    <a:pt x="5" y="1"/>
                  </a:cubicBezTo>
                  <a:cubicBezTo>
                    <a:pt x="5" y="0"/>
                    <a:pt x="2" y="2"/>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2" name="Google Shape;199;p14">
              <a:extLst>
                <a:ext uri="{FF2B5EF4-FFF2-40B4-BE49-F238E27FC236}">
                  <a16:creationId xmlns:a16="http://schemas.microsoft.com/office/drawing/2014/main" id="{2304A443-F30C-4B58-8DB2-50809892EE0F}"/>
                </a:ext>
              </a:extLst>
            </p:cNvPr>
            <p:cNvSpPr/>
            <p:nvPr/>
          </p:nvSpPr>
          <p:spPr>
            <a:xfrm>
              <a:off x="3535363" y="4243389"/>
              <a:ext cx="231775" cy="823913"/>
            </a:xfrm>
            <a:custGeom>
              <a:avLst/>
              <a:gdLst/>
              <a:ahLst/>
              <a:cxnLst/>
              <a:rect l="l" t="t" r="r" b="b"/>
              <a:pathLst>
                <a:path w="34" h="120" extrusionOk="0">
                  <a:moveTo>
                    <a:pt x="31" y="2"/>
                  </a:moveTo>
                  <a:cubicBezTo>
                    <a:pt x="0" y="32"/>
                    <a:pt x="22" y="81"/>
                    <a:pt x="15" y="118"/>
                  </a:cubicBezTo>
                  <a:cubicBezTo>
                    <a:pt x="15" y="120"/>
                    <a:pt x="18" y="119"/>
                    <a:pt x="18" y="118"/>
                  </a:cubicBezTo>
                  <a:cubicBezTo>
                    <a:pt x="25" y="81"/>
                    <a:pt x="3" y="32"/>
                    <a:pt x="33" y="3"/>
                  </a:cubicBezTo>
                  <a:cubicBezTo>
                    <a:pt x="34" y="1"/>
                    <a:pt x="32" y="0"/>
                    <a:pt x="3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3" name="Google Shape;200;p14">
              <a:extLst>
                <a:ext uri="{FF2B5EF4-FFF2-40B4-BE49-F238E27FC236}">
                  <a16:creationId xmlns:a16="http://schemas.microsoft.com/office/drawing/2014/main" id="{C317F64A-6565-494E-BD28-F28481B49E6B}"/>
                </a:ext>
              </a:extLst>
            </p:cNvPr>
            <p:cNvSpPr/>
            <p:nvPr/>
          </p:nvSpPr>
          <p:spPr>
            <a:xfrm>
              <a:off x="3630613" y="5046664"/>
              <a:ext cx="33338" cy="14288"/>
            </a:xfrm>
            <a:custGeom>
              <a:avLst/>
              <a:gdLst/>
              <a:ahLst/>
              <a:cxnLst/>
              <a:rect l="l" t="t" r="r" b="b"/>
              <a:pathLst>
                <a:path w="5" h="2" extrusionOk="0">
                  <a:moveTo>
                    <a:pt x="5" y="2"/>
                  </a:moveTo>
                  <a:cubicBezTo>
                    <a:pt x="5" y="2"/>
                    <a:pt x="2" y="0"/>
                    <a:pt x="0" y="0"/>
                  </a:cubicBezTo>
                  <a:cubicBezTo>
                    <a:pt x="1" y="0"/>
                    <a:pt x="4" y="2"/>
                    <a:pt x="5"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4" name="Google Shape;201;p14">
              <a:extLst>
                <a:ext uri="{FF2B5EF4-FFF2-40B4-BE49-F238E27FC236}">
                  <a16:creationId xmlns:a16="http://schemas.microsoft.com/office/drawing/2014/main" id="{40B4176F-29BC-424D-93FA-A84565F7DF82}"/>
                </a:ext>
              </a:extLst>
            </p:cNvPr>
            <p:cNvSpPr/>
            <p:nvPr/>
          </p:nvSpPr>
          <p:spPr>
            <a:xfrm>
              <a:off x="3651250" y="5040314"/>
              <a:ext cx="246063" cy="26988"/>
            </a:xfrm>
            <a:custGeom>
              <a:avLst/>
              <a:gdLst/>
              <a:ahLst/>
              <a:cxnLst/>
              <a:rect l="l" t="t" r="r" b="b"/>
              <a:pathLst>
                <a:path w="36" h="4" extrusionOk="0">
                  <a:moveTo>
                    <a:pt x="2" y="3"/>
                  </a:moveTo>
                  <a:cubicBezTo>
                    <a:pt x="14" y="3"/>
                    <a:pt x="25" y="4"/>
                    <a:pt x="36" y="3"/>
                  </a:cubicBezTo>
                  <a:cubicBezTo>
                    <a:pt x="36" y="3"/>
                    <a:pt x="34" y="0"/>
                    <a:pt x="34" y="0"/>
                  </a:cubicBezTo>
                  <a:cubicBezTo>
                    <a:pt x="22" y="2"/>
                    <a:pt x="11" y="0"/>
                    <a:pt x="0" y="0"/>
                  </a:cubicBezTo>
                  <a:cubicBezTo>
                    <a:pt x="1" y="0"/>
                    <a:pt x="1" y="3"/>
                    <a:pt x="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5" name="Google Shape;202;p14">
              <a:extLst>
                <a:ext uri="{FF2B5EF4-FFF2-40B4-BE49-F238E27FC236}">
                  <a16:creationId xmlns:a16="http://schemas.microsoft.com/office/drawing/2014/main" id="{01B68C1E-9E60-497C-8571-BF64D562D8F3}"/>
                </a:ext>
              </a:extLst>
            </p:cNvPr>
            <p:cNvSpPr/>
            <p:nvPr/>
          </p:nvSpPr>
          <p:spPr>
            <a:xfrm>
              <a:off x="3876675" y="4175126"/>
              <a:ext cx="47625" cy="885825"/>
            </a:xfrm>
            <a:custGeom>
              <a:avLst/>
              <a:gdLst/>
              <a:ahLst/>
              <a:cxnLst/>
              <a:rect l="l" t="t" r="r" b="b"/>
              <a:pathLst>
                <a:path w="7" h="129" extrusionOk="0">
                  <a:moveTo>
                    <a:pt x="3" y="1"/>
                  </a:moveTo>
                  <a:cubicBezTo>
                    <a:pt x="1" y="11"/>
                    <a:pt x="1" y="21"/>
                    <a:pt x="1" y="31"/>
                  </a:cubicBezTo>
                  <a:cubicBezTo>
                    <a:pt x="0" y="42"/>
                    <a:pt x="0" y="52"/>
                    <a:pt x="0" y="63"/>
                  </a:cubicBezTo>
                  <a:cubicBezTo>
                    <a:pt x="0" y="85"/>
                    <a:pt x="3" y="106"/>
                    <a:pt x="1" y="128"/>
                  </a:cubicBezTo>
                  <a:cubicBezTo>
                    <a:pt x="1" y="129"/>
                    <a:pt x="5" y="129"/>
                    <a:pt x="5" y="129"/>
                  </a:cubicBezTo>
                  <a:cubicBezTo>
                    <a:pt x="6" y="109"/>
                    <a:pt x="4" y="89"/>
                    <a:pt x="3" y="69"/>
                  </a:cubicBezTo>
                  <a:cubicBezTo>
                    <a:pt x="3" y="59"/>
                    <a:pt x="3" y="48"/>
                    <a:pt x="4" y="38"/>
                  </a:cubicBezTo>
                  <a:cubicBezTo>
                    <a:pt x="4" y="26"/>
                    <a:pt x="4" y="13"/>
                    <a:pt x="7" y="2"/>
                  </a:cubicBezTo>
                  <a:cubicBezTo>
                    <a:pt x="7" y="1"/>
                    <a:pt x="3" y="0"/>
                    <a:pt x="3"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6" name="Google Shape;203;p14">
              <a:extLst>
                <a:ext uri="{FF2B5EF4-FFF2-40B4-BE49-F238E27FC236}">
                  <a16:creationId xmlns:a16="http://schemas.microsoft.com/office/drawing/2014/main" id="{FDE837B3-A466-4E58-8560-8CF1E7A08DB3}"/>
                </a:ext>
              </a:extLst>
            </p:cNvPr>
            <p:cNvSpPr/>
            <p:nvPr/>
          </p:nvSpPr>
          <p:spPr>
            <a:xfrm>
              <a:off x="4851400" y="4181476"/>
              <a:ext cx="68263" cy="885825"/>
            </a:xfrm>
            <a:custGeom>
              <a:avLst/>
              <a:gdLst/>
              <a:ahLst/>
              <a:cxnLst/>
              <a:rect l="l" t="t" r="r" b="b"/>
              <a:pathLst>
                <a:path w="10" h="129" extrusionOk="0">
                  <a:moveTo>
                    <a:pt x="1" y="3"/>
                  </a:moveTo>
                  <a:cubicBezTo>
                    <a:pt x="4" y="13"/>
                    <a:pt x="3" y="23"/>
                    <a:pt x="4" y="34"/>
                  </a:cubicBezTo>
                  <a:cubicBezTo>
                    <a:pt x="5" y="43"/>
                    <a:pt x="7" y="52"/>
                    <a:pt x="7" y="61"/>
                  </a:cubicBezTo>
                  <a:cubicBezTo>
                    <a:pt x="8" y="83"/>
                    <a:pt x="6" y="106"/>
                    <a:pt x="5" y="128"/>
                  </a:cubicBezTo>
                  <a:cubicBezTo>
                    <a:pt x="5" y="129"/>
                    <a:pt x="8" y="128"/>
                    <a:pt x="8" y="126"/>
                  </a:cubicBezTo>
                  <a:cubicBezTo>
                    <a:pt x="10" y="106"/>
                    <a:pt x="10" y="85"/>
                    <a:pt x="10" y="65"/>
                  </a:cubicBezTo>
                  <a:cubicBezTo>
                    <a:pt x="10" y="56"/>
                    <a:pt x="9" y="46"/>
                    <a:pt x="8" y="37"/>
                  </a:cubicBezTo>
                  <a:cubicBezTo>
                    <a:pt x="6" y="25"/>
                    <a:pt x="7" y="13"/>
                    <a:pt x="4" y="1"/>
                  </a:cubicBezTo>
                  <a:cubicBezTo>
                    <a:pt x="3" y="0"/>
                    <a:pt x="0" y="2"/>
                    <a:pt x="1"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7" name="Google Shape;204;p14">
              <a:extLst>
                <a:ext uri="{FF2B5EF4-FFF2-40B4-BE49-F238E27FC236}">
                  <a16:creationId xmlns:a16="http://schemas.microsoft.com/office/drawing/2014/main" id="{C92D0B19-6C26-4759-8A20-9BE7D6D8BF7F}"/>
                </a:ext>
              </a:extLst>
            </p:cNvPr>
            <p:cNvSpPr/>
            <p:nvPr/>
          </p:nvSpPr>
          <p:spPr>
            <a:xfrm>
              <a:off x="4886325" y="5033964"/>
              <a:ext cx="238125" cy="33338"/>
            </a:xfrm>
            <a:custGeom>
              <a:avLst/>
              <a:gdLst/>
              <a:ahLst/>
              <a:cxnLst/>
              <a:rect l="l" t="t" r="r" b="b"/>
              <a:pathLst>
                <a:path w="35" h="5" extrusionOk="0">
                  <a:moveTo>
                    <a:pt x="2" y="4"/>
                  </a:moveTo>
                  <a:cubicBezTo>
                    <a:pt x="12" y="2"/>
                    <a:pt x="22" y="3"/>
                    <a:pt x="31" y="4"/>
                  </a:cubicBezTo>
                  <a:cubicBezTo>
                    <a:pt x="32" y="4"/>
                    <a:pt x="35" y="3"/>
                    <a:pt x="33" y="3"/>
                  </a:cubicBezTo>
                  <a:cubicBezTo>
                    <a:pt x="23" y="1"/>
                    <a:pt x="13" y="0"/>
                    <a:pt x="3" y="3"/>
                  </a:cubicBezTo>
                  <a:cubicBezTo>
                    <a:pt x="1" y="3"/>
                    <a:pt x="0" y="5"/>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8" name="Google Shape;205;p14">
              <a:extLst>
                <a:ext uri="{FF2B5EF4-FFF2-40B4-BE49-F238E27FC236}">
                  <a16:creationId xmlns:a16="http://schemas.microsoft.com/office/drawing/2014/main" id="{89E91D63-39D4-440C-BD6F-273A78ED5772}"/>
                </a:ext>
              </a:extLst>
            </p:cNvPr>
            <p:cNvSpPr/>
            <p:nvPr/>
          </p:nvSpPr>
          <p:spPr>
            <a:xfrm>
              <a:off x="4927600" y="4210051"/>
              <a:ext cx="203200" cy="857250"/>
            </a:xfrm>
            <a:custGeom>
              <a:avLst/>
              <a:gdLst/>
              <a:ahLst/>
              <a:cxnLst/>
              <a:rect l="l" t="t" r="r" b="b"/>
              <a:pathLst>
                <a:path w="30" h="125" extrusionOk="0">
                  <a:moveTo>
                    <a:pt x="2" y="2"/>
                  </a:moveTo>
                  <a:cubicBezTo>
                    <a:pt x="26" y="7"/>
                    <a:pt x="22" y="29"/>
                    <a:pt x="23" y="48"/>
                  </a:cubicBezTo>
                  <a:cubicBezTo>
                    <a:pt x="25" y="73"/>
                    <a:pt x="26" y="98"/>
                    <a:pt x="24" y="123"/>
                  </a:cubicBezTo>
                  <a:cubicBezTo>
                    <a:pt x="24" y="124"/>
                    <a:pt x="28" y="125"/>
                    <a:pt x="28" y="124"/>
                  </a:cubicBezTo>
                  <a:cubicBezTo>
                    <a:pt x="30" y="94"/>
                    <a:pt x="27" y="64"/>
                    <a:pt x="26" y="34"/>
                  </a:cubicBezTo>
                  <a:cubicBezTo>
                    <a:pt x="26" y="16"/>
                    <a:pt x="20" y="5"/>
                    <a:pt x="2" y="1"/>
                  </a:cubicBezTo>
                  <a:cubicBezTo>
                    <a:pt x="0" y="0"/>
                    <a:pt x="0" y="2"/>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9" name="Google Shape;206;p14">
              <a:extLst>
                <a:ext uri="{FF2B5EF4-FFF2-40B4-BE49-F238E27FC236}">
                  <a16:creationId xmlns:a16="http://schemas.microsoft.com/office/drawing/2014/main" id="{75464670-5A67-48FF-8585-E18BF48B8A5F}"/>
                </a:ext>
              </a:extLst>
            </p:cNvPr>
            <p:cNvSpPr/>
            <p:nvPr/>
          </p:nvSpPr>
          <p:spPr>
            <a:xfrm>
              <a:off x="4025900" y="4051301"/>
              <a:ext cx="682625" cy="590550"/>
            </a:xfrm>
            <a:custGeom>
              <a:avLst/>
              <a:gdLst/>
              <a:ahLst/>
              <a:cxnLst/>
              <a:rect l="l" t="t" r="r" b="b"/>
              <a:pathLst>
                <a:path w="100" h="86" extrusionOk="0">
                  <a:moveTo>
                    <a:pt x="10" y="1"/>
                  </a:moveTo>
                  <a:cubicBezTo>
                    <a:pt x="0" y="15"/>
                    <a:pt x="5" y="39"/>
                    <a:pt x="10" y="53"/>
                  </a:cubicBezTo>
                  <a:cubicBezTo>
                    <a:pt x="16" y="68"/>
                    <a:pt x="34" y="74"/>
                    <a:pt x="49" y="73"/>
                  </a:cubicBezTo>
                  <a:cubicBezTo>
                    <a:pt x="62" y="73"/>
                    <a:pt x="73" y="70"/>
                    <a:pt x="83" y="61"/>
                  </a:cubicBezTo>
                  <a:cubicBezTo>
                    <a:pt x="97" y="49"/>
                    <a:pt x="100" y="27"/>
                    <a:pt x="100" y="10"/>
                  </a:cubicBezTo>
                  <a:cubicBezTo>
                    <a:pt x="100" y="10"/>
                    <a:pt x="96" y="10"/>
                    <a:pt x="96" y="11"/>
                  </a:cubicBezTo>
                  <a:cubicBezTo>
                    <a:pt x="96" y="48"/>
                    <a:pt x="75" y="86"/>
                    <a:pt x="30" y="69"/>
                  </a:cubicBezTo>
                  <a:cubicBezTo>
                    <a:pt x="9" y="61"/>
                    <a:pt x="1" y="19"/>
                    <a:pt x="13" y="1"/>
                  </a:cubicBezTo>
                  <a:cubicBezTo>
                    <a:pt x="13" y="1"/>
                    <a:pt x="10" y="0"/>
                    <a:pt x="1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40" name="Google Shape;207;p14">
              <a:extLst>
                <a:ext uri="{FF2B5EF4-FFF2-40B4-BE49-F238E27FC236}">
                  <a16:creationId xmlns:a16="http://schemas.microsoft.com/office/drawing/2014/main" id="{BE5F1BFD-1CCB-42C1-A190-7631FDE83712}"/>
                </a:ext>
              </a:extLst>
            </p:cNvPr>
            <p:cNvSpPr/>
            <p:nvPr/>
          </p:nvSpPr>
          <p:spPr>
            <a:xfrm>
              <a:off x="4013200" y="4106864"/>
              <a:ext cx="80963" cy="473075"/>
            </a:xfrm>
            <a:custGeom>
              <a:avLst/>
              <a:gdLst/>
              <a:ahLst/>
              <a:cxnLst/>
              <a:rect l="l" t="t" r="r" b="b"/>
              <a:pathLst>
                <a:path w="12" h="69" extrusionOk="0">
                  <a:moveTo>
                    <a:pt x="0" y="1"/>
                  </a:moveTo>
                  <a:cubicBezTo>
                    <a:pt x="2" y="24"/>
                    <a:pt x="2" y="45"/>
                    <a:pt x="10" y="67"/>
                  </a:cubicBezTo>
                  <a:cubicBezTo>
                    <a:pt x="10" y="68"/>
                    <a:pt x="12" y="69"/>
                    <a:pt x="12" y="69"/>
                  </a:cubicBezTo>
                  <a:cubicBezTo>
                    <a:pt x="5" y="47"/>
                    <a:pt x="4" y="26"/>
                    <a:pt x="3" y="3"/>
                  </a:cubicBezTo>
                  <a:cubicBezTo>
                    <a:pt x="3" y="2"/>
                    <a:pt x="0" y="0"/>
                    <a:pt x="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41" name="Google Shape;208;p14">
              <a:extLst>
                <a:ext uri="{FF2B5EF4-FFF2-40B4-BE49-F238E27FC236}">
                  <a16:creationId xmlns:a16="http://schemas.microsoft.com/office/drawing/2014/main" id="{46621CD1-C65C-4E47-9D87-640585C77B87}"/>
                </a:ext>
              </a:extLst>
            </p:cNvPr>
            <p:cNvSpPr/>
            <p:nvPr/>
          </p:nvSpPr>
          <p:spPr>
            <a:xfrm>
              <a:off x="4060825" y="4559301"/>
              <a:ext cx="60325" cy="34925"/>
            </a:xfrm>
            <a:custGeom>
              <a:avLst/>
              <a:gdLst/>
              <a:ahLst/>
              <a:cxnLst/>
              <a:rect l="l" t="t" r="r" b="b"/>
              <a:pathLst>
                <a:path w="9" h="5" extrusionOk="0">
                  <a:moveTo>
                    <a:pt x="5" y="5"/>
                  </a:moveTo>
                  <a:cubicBezTo>
                    <a:pt x="9" y="5"/>
                    <a:pt x="7" y="0"/>
                    <a:pt x="4" y="0"/>
                  </a:cubicBezTo>
                  <a:cubicBezTo>
                    <a:pt x="0" y="0"/>
                    <a:pt x="3" y="5"/>
                    <a:pt x="5"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42" name="Google Shape;209;p14">
              <a:extLst>
                <a:ext uri="{FF2B5EF4-FFF2-40B4-BE49-F238E27FC236}">
                  <a16:creationId xmlns:a16="http://schemas.microsoft.com/office/drawing/2014/main" id="{E29889D9-109E-48FC-A450-4DF1A770585A}"/>
                </a:ext>
              </a:extLst>
            </p:cNvPr>
            <p:cNvSpPr/>
            <p:nvPr/>
          </p:nvSpPr>
          <p:spPr>
            <a:xfrm>
              <a:off x="4073525" y="4559301"/>
              <a:ext cx="608013" cy="61913"/>
            </a:xfrm>
            <a:custGeom>
              <a:avLst/>
              <a:gdLst/>
              <a:ahLst/>
              <a:cxnLst/>
              <a:rect l="l" t="t" r="r" b="b"/>
              <a:pathLst>
                <a:path w="89" h="9" extrusionOk="0">
                  <a:moveTo>
                    <a:pt x="2" y="3"/>
                  </a:moveTo>
                  <a:cubicBezTo>
                    <a:pt x="29" y="9"/>
                    <a:pt x="62" y="9"/>
                    <a:pt x="89" y="1"/>
                  </a:cubicBezTo>
                  <a:cubicBezTo>
                    <a:pt x="88" y="1"/>
                    <a:pt x="86" y="0"/>
                    <a:pt x="85" y="0"/>
                  </a:cubicBezTo>
                  <a:cubicBezTo>
                    <a:pt x="61" y="8"/>
                    <a:pt x="28" y="8"/>
                    <a:pt x="2" y="2"/>
                  </a:cubicBezTo>
                  <a:cubicBezTo>
                    <a:pt x="1" y="2"/>
                    <a:pt x="0" y="3"/>
                    <a:pt x="2"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43" name="Google Shape;210;p14">
              <a:extLst>
                <a:ext uri="{FF2B5EF4-FFF2-40B4-BE49-F238E27FC236}">
                  <a16:creationId xmlns:a16="http://schemas.microsoft.com/office/drawing/2014/main" id="{A565D62F-64E8-4FBC-98B2-BB398A5A5867}"/>
                </a:ext>
              </a:extLst>
            </p:cNvPr>
            <p:cNvSpPr/>
            <p:nvPr/>
          </p:nvSpPr>
          <p:spPr>
            <a:xfrm>
              <a:off x="4654550" y="4133851"/>
              <a:ext cx="95250" cy="439738"/>
            </a:xfrm>
            <a:custGeom>
              <a:avLst/>
              <a:gdLst/>
              <a:ahLst/>
              <a:cxnLst/>
              <a:rect l="l" t="t" r="r" b="b"/>
              <a:pathLst>
                <a:path w="14" h="64" extrusionOk="0">
                  <a:moveTo>
                    <a:pt x="10" y="2"/>
                  </a:moveTo>
                  <a:cubicBezTo>
                    <a:pt x="9" y="11"/>
                    <a:pt x="9" y="20"/>
                    <a:pt x="8" y="28"/>
                  </a:cubicBezTo>
                  <a:cubicBezTo>
                    <a:pt x="8" y="40"/>
                    <a:pt x="4" y="51"/>
                    <a:pt x="0" y="62"/>
                  </a:cubicBezTo>
                  <a:cubicBezTo>
                    <a:pt x="0" y="64"/>
                    <a:pt x="3" y="63"/>
                    <a:pt x="3" y="62"/>
                  </a:cubicBezTo>
                  <a:cubicBezTo>
                    <a:pt x="7" y="52"/>
                    <a:pt x="9" y="42"/>
                    <a:pt x="11" y="31"/>
                  </a:cubicBezTo>
                  <a:cubicBezTo>
                    <a:pt x="13" y="21"/>
                    <a:pt x="12" y="11"/>
                    <a:pt x="14" y="2"/>
                  </a:cubicBezTo>
                  <a:cubicBezTo>
                    <a:pt x="14" y="0"/>
                    <a:pt x="11" y="1"/>
                    <a:pt x="10"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44" name="Google Shape;211;p14">
              <a:extLst>
                <a:ext uri="{FF2B5EF4-FFF2-40B4-BE49-F238E27FC236}">
                  <a16:creationId xmlns:a16="http://schemas.microsoft.com/office/drawing/2014/main" id="{FBFDC639-70FB-4598-B979-6C65D2D32188}"/>
                </a:ext>
              </a:extLst>
            </p:cNvPr>
            <p:cNvSpPr/>
            <p:nvPr/>
          </p:nvSpPr>
          <p:spPr>
            <a:xfrm>
              <a:off x="4271963" y="3783013"/>
              <a:ext cx="198438" cy="20638"/>
            </a:xfrm>
            <a:custGeom>
              <a:avLst/>
              <a:gdLst/>
              <a:ahLst/>
              <a:cxnLst/>
              <a:rect l="l" t="t" r="r" b="b"/>
              <a:pathLst>
                <a:path w="29" h="3" extrusionOk="0">
                  <a:moveTo>
                    <a:pt x="2" y="2"/>
                  </a:moveTo>
                  <a:cubicBezTo>
                    <a:pt x="10" y="3"/>
                    <a:pt x="19" y="3"/>
                    <a:pt x="27" y="2"/>
                  </a:cubicBezTo>
                  <a:cubicBezTo>
                    <a:pt x="29" y="1"/>
                    <a:pt x="29" y="0"/>
                    <a:pt x="27" y="0"/>
                  </a:cubicBezTo>
                  <a:cubicBezTo>
                    <a:pt x="19" y="1"/>
                    <a:pt x="10" y="1"/>
                    <a:pt x="3" y="0"/>
                  </a:cubicBezTo>
                  <a:cubicBezTo>
                    <a:pt x="1" y="0"/>
                    <a:pt x="0" y="2"/>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45" name="Google Shape;212;p14">
              <a:extLst>
                <a:ext uri="{FF2B5EF4-FFF2-40B4-BE49-F238E27FC236}">
                  <a16:creationId xmlns:a16="http://schemas.microsoft.com/office/drawing/2014/main" id="{59F8581C-D79F-40D5-8412-4253DCC218EE}"/>
                </a:ext>
              </a:extLst>
            </p:cNvPr>
            <p:cNvSpPr/>
            <p:nvPr/>
          </p:nvSpPr>
          <p:spPr>
            <a:xfrm>
              <a:off x="4271963" y="3770313"/>
              <a:ext cx="204788" cy="68263"/>
            </a:xfrm>
            <a:custGeom>
              <a:avLst/>
              <a:gdLst/>
              <a:ahLst/>
              <a:cxnLst/>
              <a:rect l="l" t="t" r="r" b="b"/>
              <a:pathLst>
                <a:path w="30" h="10" extrusionOk="0">
                  <a:moveTo>
                    <a:pt x="2" y="5"/>
                  </a:moveTo>
                  <a:cubicBezTo>
                    <a:pt x="11" y="9"/>
                    <a:pt x="20" y="10"/>
                    <a:pt x="28" y="4"/>
                  </a:cubicBezTo>
                  <a:cubicBezTo>
                    <a:pt x="30" y="3"/>
                    <a:pt x="28" y="0"/>
                    <a:pt x="26" y="1"/>
                  </a:cubicBezTo>
                  <a:cubicBezTo>
                    <a:pt x="19" y="6"/>
                    <a:pt x="11" y="5"/>
                    <a:pt x="3" y="2"/>
                  </a:cubicBezTo>
                  <a:cubicBezTo>
                    <a:pt x="1" y="1"/>
                    <a:pt x="0" y="4"/>
                    <a:pt x="2"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nvGrpSpPr>
          <p:cNvPr id="146" name="Google Shape;213;p14">
            <a:extLst>
              <a:ext uri="{FF2B5EF4-FFF2-40B4-BE49-F238E27FC236}">
                <a16:creationId xmlns:a16="http://schemas.microsoft.com/office/drawing/2014/main" id="{039DA9DE-36D5-4CEF-A090-6F8A743A5D67}"/>
              </a:ext>
            </a:extLst>
          </p:cNvPr>
          <p:cNvGrpSpPr/>
          <p:nvPr/>
        </p:nvGrpSpPr>
        <p:grpSpPr>
          <a:xfrm>
            <a:off x="8969900" y="1049679"/>
            <a:ext cx="1006538" cy="1203994"/>
            <a:chOff x="5561013" y="3082926"/>
            <a:chExt cx="1658937" cy="1984376"/>
          </a:xfrm>
          <a:solidFill>
            <a:srgbClr val="F9AD00"/>
          </a:solidFill>
        </p:grpSpPr>
        <p:sp>
          <p:nvSpPr>
            <p:cNvPr id="147" name="Google Shape;214;p14">
              <a:extLst>
                <a:ext uri="{FF2B5EF4-FFF2-40B4-BE49-F238E27FC236}">
                  <a16:creationId xmlns:a16="http://schemas.microsoft.com/office/drawing/2014/main" id="{82A2F80C-2F7F-4D2B-A654-755F18D5CEAF}"/>
                </a:ext>
              </a:extLst>
            </p:cNvPr>
            <p:cNvSpPr/>
            <p:nvPr/>
          </p:nvSpPr>
          <p:spPr>
            <a:xfrm>
              <a:off x="6065838" y="3351213"/>
              <a:ext cx="628650" cy="185738"/>
            </a:xfrm>
            <a:custGeom>
              <a:avLst/>
              <a:gdLst/>
              <a:ahLst/>
              <a:cxnLst/>
              <a:rect l="l" t="t" r="r" b="b"/>
              <a:pathLst>
                <a:path w="92" h="27" extrusionOk="0">
                  <a:moveTo>
                    <a:pt x="2" y="6"/>
                  </a:moveTo>
                  <a:cubicBezTo>
                    <a:pt x="21" y="26"/>
                    <a:pt x="73" y="27"/>
                    <a:pt x="91" y="4"/>
                  </a:cubicBezTo>
                  <a:cubicBezTo>
                    <a:pt x="92" y="3"/>
                    <a:pt x="90" y="0"/>
                    <a:pt x="89" y="2"/>
                  </a:cubicBezTo>
                  <a:cubicBezTo>
                    <a:pt x="72" y="23"/>
                    <a:pt x="22" y="23"/>
                    <a:pt x="4" y="4"/>
                  </a:cubicBezTo>
                  <a:cubicBezTo>
                    <a:pt x="2" y="2"/>
                    <a:pt x="0" y="5"/>
                    <a:pt x="2" y="6"/>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48" name="Google Shape;215;p14">
              <a:extLst>
                <a:ext uri="{FF2B5EF4-FFF2-40B4-BE49-F238E27FC236}">
                  <a16:creationId xmlns:a16="http://schemas.microsoft.com/office/drawing/2014/main" id="{149DA1B2-7F47-4F9A-A96D-ECC1C1F9B4FE}"/>
                </a:ext>
              </a:extLst>
            </p:cNvPr>
            <p:cNvSpPr/>
            <p:nvPr/>
          </p:nvSpPr>
          <p:spPr>
            <a:xfrm>
              <a:off x="6065838" y="3384551"/>
              <a:ext cx="41275" cy="7938"/>
            </a:xfrm>
            <a:custGeom>
              <a:avLst/>
              <a:gdLst/>
              <a:ahLst/>
              <a:cxnLst/>
              <a:rect l="l" t="t" r="r" b="b"/>
              <a:pathLst>
                <a:path w="6" h="1" extrusionOk="0">
                  <a:moveTo>
                    <a:pt x="6" y="1"/>
                  </a:moveTo>
                  <a:cubicBezTo>
                    <a:pt x="6" y="1"/>
                    <a:pt x="2" y="0"/>
                    <a:pt x="1" y="0"/>
                  </a:cubicBezTo>
                  <a:cubicBezTo>
                    <a:pt x="0" y="0"/>
                    <a:pt x="4" y="1"/>
                    <a:pt x="6"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49" name="Google Shape;216;p14">
              <a:extLst>
                <a:ext uri="{FF2B5EF4-FFF2-40B4-BE49-F238E27FC236}">
                  <a16:creationId xmlns:a16="http://schemas.microsoft.com/office/drawing/2014/main" id="{063BD696-2276-443B-8699-F9A879C0C28C}"/>
                </a:ext>
              </a:extLst>
            </p:cNvPr>
            <p:cNvSpPr/>
            <p:nvPr/>
          </p:nvSpPr>
          <p:spPr>
            <a:xfrm>
              <a:off x="6018213" y="3357563"/>
              <a:ext cx="717550" cy="700088"/>
            </a:xfrm>
            <a:custGeom>
              <a:avLst/>
              <a:gdLst/>
              <a:ahLst/>
              <a:cxnLst/>
              <a:rect l="l" t="t" r="r" b="b"/>
              <a:pathLst>
                <a:path w="105" h="102" extrusionOk="0">
                  <a:moveTo>
                    <a:pt x="7" y="5"/>
                  </a:moveTo>
                  <a:cubicBezTo>
                    <a:pt x="6" y="18"/>
                    <a:pt x="0" y="29"/>
                    <a:pt x="1" y="42"/>
                  </a:cubicBezTo>
                  <a:cubicBezTo>
                    <a:pt x="3" y="54"/>
                    <a:pt x="5" y="64"/>
                    <a:pt x="10" y="75"/>
                  </a:cubicBezTo>
                  <a:cubicBezTo>
                    <a:pt x="20" y="93"/>
                    <a:pt x="39" y="102"/>
                    <a:pt x="59" y="101"/>
                  </a:cubicBezTo>
                  <a:cubicBezTo>
                    <a:pt x="79" y="101"/>
                    <a:pt x="91" y="86"/>
                    <a:pt x="98" y="69"/>
                  </a:cubicBezTo>
                  <a:cubicBezTo>
                    <a:pt x="102" y="57"/>
                    <a:pt x="104" y="44"/>
                    <a:pt x="104" y="31"/>
                  </a:cubicBezTo>
                  <a:cubicBezTo>
                    <a:pt x="105" y="19"/>
                    <a:pt x="101" y="13"/>
                    <a:pt x="97" y="2"/>
                  </a:cubicBezTo>
                  <a:cubicBezTo>
                    <a:pt x="96" y="0"/>
                    <a:pt x="93" y="1"/>
                    <a:pt x="94" y="3"/>
                  </a:cubicBezTo>
                  <a:cubicBezTo>
                    <a:pt x="95" y="8"/>
                    <a:pt x="99" y="13"/>
                    <a:pt x="101" y="19"/>
                  </a:cubicBezTo>
                  <a:cubicBezTo>
                    <a:pt x="103" y="28"/>
                    <a:pt x="100" y="43"/>
                    <a:pt x="99" y="52"/>
                  </a:cubicBezTo>
                  <a:cubicBezTo>
                    <a:pt x="95" y="76"/>
                    <a:pt x="81" y="98"/>
                    <a:pt x="56" y="99"/>
                  </a:cubicBezTo>
                  <a:cubicBezTo>
                    <a:pt x="33" y="99"/>
                    <a:pt x="16" y="82"/>
                    <a:pt x="8" y="62"/>
                  </a:cubicBezTo>
                  <a:cubicBezTo>
                    <a:pt x="1" y="42"/>
                    <a:pt x="9" y="24"/>
                    <a:pt x="11" y="5"/>
                  </a:cubicBezTo>
                  <a:cubicBezTo>
                    <a:pt x="11" y="3"/>
                    <a:pt x="8" y="3"/>
                    <a:pt x="7"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0" name="Google Shape;217;p14">
              <a:extLst>
                <a:ext uri="{FF2B5EF4-FFF2-40B4-BE49-F238E27FC236}">
                  <a16:creationId xmlns:a16="http://schemas.microsoft.com/office/drawing/2014/main" id="{7EF2A714-7546-4B97-B40D-FE8411130476}"/>
                </a:ext>
              </a:extLst>
            </p:cNvPr>
            <p:cNvSpPr/>
            <p:nvPr/>
          </p:nvSpPr>
          <p:spPr>
            <a:xfrm>
              <a:off x="5895975" y="3082926"/>
              <a:ext cx="893763" cy="542925"/>
            </a:xfrm>
            <a:custGeom>
              <a:avLst/>
              <a:gdLst/>
              <a:ahLst/>
              <a:cxnLst/>
              <a:rect l="l" t="t" r="r" b="b"/>
              <a:pathLst>
                <a:path w="131" h="79" extrusionOk="0">
                  <a:moveTo>
                    <a:pt x="21" y="76"/>
                  </a:moveTo>
                  <a:cubicBezTo>
                    <a:pt x="18" y="62"/>
                    <a:pt x="11" y="49"/>
                    <a:pt x="11" y="34"/>
                  </a:cubicBezTo>
                  <a:cubicBezTo>
                    <a:pt x="12" y="6"/>
                    <a:pt x="51" y="2"/>
                    <a:pt x="71" y="2"/>
                  </a:cubicBezTo>
                  <a:cubicBezTo>
                    <a:pt x="89" y="2"/>
                    <a:pt x="106" y="7"/>
                    <a:pt x="118" y="20"/>
                  </a:cubicBezTo>
                  <a:cubicBezTo>
                    <a:pt x="131" y="35"/>
                    <a:pt x="126" y="50"/>
                    <a:pt x="120" y="67"/>
                  </a:cubicBezTo>
                  <a:cubicBezTo>
                    <a:pt x="120" y="68"/>
                    <a:pt x="123" y="67"/>
                    <a:pt x="123" y="66"/>
                  </a:cubicBezTo>
                  <a:cubicBezTo>
                    <a:pt x="127" y="57"/>
                    <a:pt x="131" y="49"/>
                    <a:pt x="130" y="40"/>
                  </a:cubicBezTo>
                  <a:cubicBezTo>
                    <a:pt x="130" y="29"/>
                    <a:pt x="123" y="20"/>
                    <a:pt x="115" y="13"/>
                  </a:cubicBezTo>
                  <a:cubicBezTo>
                    <a:pt x="102" y="0"/>
                    <a:pt x="79" y="0"/>
                    <a:pt x="62" y="0"/>
                  </a:cubicBezTo>
                  <a:cubicBezTo>
                    <a:pt x="47" y="1"/>
                    <a:pt x="28" y="5"/>
                    <a:pt x="18" y="16"/>
                  </a:cubicBezTo>
                  <a:cubicBezTo>
                    <a:pt x="0" y="35"/>
                    <a:pt x="13" y="56"/>
                    <a:pt x="18" y="78"/>
                  </a:cubicBezTo>
                  <a:cubicBezTo>
                    <a:pt x="18" y="79"/>
                    <a:pt x="21" y="77"/>
                    <a:pt x="21" y="76"/>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1" name="Google Shape;218;p14">
              <a:extLst>
                <a:ext uri="{FF2B5EF4-FFF2-40B4-BE49-F238E27FC236}">
                  <a16:creationId xmlns:a16="http://schemas.microsoft.com/office/drawing/2014/main" id="{204D0C97-A5D9-4A01-BF6D-ABA9B475B731}"/>
                </a:ext>
              </a:extLst>
            </p:cNvPr>
            <p:cNvSpPr/>
            <p:nvPr/>
          </p:nvSpPr>
          <p:spPr>
            <a:xfrm>
              <a:off x="6113463" y="3921126"/>
              <a:ext cx="55563" cy="192088"/>
            </a:xfrm>
            <a:custGeom>
              <a:avLst/>
              <a:gdLst/>
              <a:ahLst/>
              <a:cxnLst/>
              <a:rect l="l" t="t" r="r" b="b"/>
              <a:pathLst>
                <a:path w="8" h="28" extrusionOk="0">
                  <a:moveTo>
                    <a:pt x="1" y="2"/>
                  </a:moveTo>
                  <a:cubicBezTo>
                    <a:pt x="5" y="10"/>
                    <a:pt x="4" y="18"/>
                    <a:pt x="1" y="25"/>
                  </a:cubicBezTo>
                  <a:cubicBezTo>
                    <a:pt x="0" y="27"/>
                    <a:pt x="4" y="28"/>
                    <a:pt x="4" y="27"/>
                  </a:cubicBezTo>
                  <a:cubicBezTo>
                    <a:pt x="8" y="19"/>
                    <a:pt x="8" y="10"/>
                    <a:pt x="4" y="2"/>
                  </a:cubicBezTo>
                  <a:cubicBezTo>
                    <a:pt x="3" y="0"/>
                    <a:pt x="0" y="0"/>
                    <a:pt x="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2" name="Google Shape;219;p14">
              <a:extLst>
                <a:ext uri="{FF2B5EF4-FFF2-40B4-BE49-F238E27FC236}">
                  <a16:creationId xmlns:a16="http://schemas.microsoft.com/office/drawing/2014/main" id="{50F78DC4-65D8-4DD9-BE7F-5BC670296818}"/>
                </a:ext>
              </a:extLst>
            </p:cNvPr>
            <p:cNvSpPr/>
            <p:nvPr/>
          </p:nvSpPr>
          <p:spPr>
            <a:xfrm>
              <a:off x="6599238" y="3927476"/>
              <a:ext cx="60325" cy="171450"/>
            </a:xfrm>
            <a:custGeom>
              <a:avLst/>
              <a:gdLst/>
              <a:ahLst/>
              <a:cxnLst/>
              <a:rect l="l" t="t" r="r" b="b"/>
              <a:pathLst>
                <a:path w="9" h="25" extrusionOk="0">
                  <a:moveTo>
                    <a:pt x="3" y="1"/>
                  </a:moveTo>
                  <a:cubicBezTo>
                    <a:pt x="0" y="9"/>
                    <a:pt x="2" y="17"/>
                    <a:pt x="5" y="24"/>
                  </a:cubicBezTo>
                  <a:cubicBezTo>
                    <a:pt x="6" y="25"/>
                    <a:pt x="9" y="24"/>
                    <a:pt x="9" y="24"/>
                  </a:cubicBezTo>
                  <a:cubicBezTo>
                    <a:pt x="6" y="17"/>
                    <a:pt x="4" y="9"/>
                    <a:pt x="7" y="1"/>
                  </a:cubicBezTo>
                  <a:cubicBezTo>
                    <a:pt x="7" y="1"/>
                    <a:pt x="3" y="0"/>
                    <a:pt x="3"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3" name="Google Shape;220;p14">
              <a:extLst>
                <a:ext uri="{FF2B5EF4-FFF2-40B4-BE49-F238E27FC236}">
                  <a16:creationId xmlns:a16="http://schemas.microsoft.com/office/drawing/2014/main" id="{C581B583-1D8D-4EE3-A152-07D84B754500}"/>
                </a:ext>
              </a:extLst>
            </p:cNvPr>
            <p:cNvSpPr/>
            <p:nvPr/>
          </p:nvSpPr>
          <p:spPr>
            <a:xfrm>
              <a:off x="6134100" y="4092576"/>
              <a:ext cx="231775" cy="433388"/>
            </a:xfrm>
            <a:custGeom>
              <a:avLst/>
              <a:gdLst/>
              <a:ahLst/>
              <a:cxnLst/>
              <a:rect l="l" t="t" r="r" b="b"/>
              <a:pathLst>
                <a:path w="34" h="63" extrusionOk="0">
                  <a:moveTo>
                    <a:pt x="0" y="1"/>
                  </a:moveTo>
                  <a:cubicBezTo>
                    <a:pt x="3" y="11"/>
                    <a:pt x="9" y="22"/>
                    <a:pt x="14" y="32"/>
                  </a:cubicBezTo>
                  <a:cubicBezTo>
                    <a:pt x="19" y="42"/>
                    <a:pt x="29" y="52"/>
                    <a:pt x="30" y="63"/>
                  </a:cubicBezTo>
                  <a:cubicBezTo>
                    <a:pt x="30" y="63"/>
                    <a:pt x="34" y="63"/>
                    <a:pt x="34" y="63"/>
                  </a:cubicBezTo>
                  <a:cubicBezTo>
                    <a:pt x="33" y="53"/>
                    <a:pt x="24" y="44"/>
                    <a:pt x="19" y="36"/>
                  </a:cubicBezTo>
                  <a:cubicBezTo>
                    <a:pt x="14" y="25"/>
                    <a:pt x="7" y="12"/>
                    <a:pt x="3" y="1"/>
                  </a:cubicBezTo>
                  <a:cubicBezTo>
                    <a:pt x="3" y="0"/>
                    <a:pt x="0" y="1"/>
                    <a:pt x="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4" name="Google Shape;221;p14">
              <a:extLst>
                <a:ext uri="{FF2B5EF4-FFF2-40B4-BE49-F238E27FC236}">
                  <a16:creationId xmlns:a16="http://schemas.microsoft.com/office/drawing/2014/main" id="{B55A1921-A84B-4386-931E-839830703C72}"/>
                </a:ext>
              </a:extLst>
            </p:cNvPr>
            <p:cNvSpPr/>
            <p:nvPr/>
          </p:nvSpPr>
          <p:spPr>
            <a:xfrm>
              <a:off x="6346825" y="4332289"/>
              <a:ext cx="53975" cy="200025"/>
            </a:xfrm>
            <a:custGeom>
              <a:avLst/>
              <a:gdLst/>
              <a:ahLst/>
              <a:cxnLst/>
              <a:rect l="l" t="t" r="r" b="b"/>
              <a:pathLst>
                <a:path w="8" h="29" extrusionOk="0">
                  <a:moveTo>
                    <a:pt x="5" y="0"/>
                  </a:moveTo>
                  <a:cubicBezTo>
                    <a:pt x="4" y="9"/>
                    <a:pt x="2" y="18"/>
                    <a:pt x="0" y="26"/>
                  </a:cubicBezTo>
                  <a:cubicBezTo>
                    <a:pt x="0" y="27"/>
                    <a:pt x="3" y="29"/>
                    <a:pt x="3" y="29"/>
                  </a:cubicBezTo>
                  <a:cubicBezTo>
                    <a:pt x="5" y="20"/>
                    <a:pt x="6" y="11"/>
                    <a:pt x="8" y="3"/>
                  </a:cubicBezTo>
                  <a:cubicBezTo>
                    <a:pt x="8" y="2"/>
                    <a:pt x="6" y="0"/>
                    <a:pt x="5"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5" name="Google Shape;222;p14">
              <a:extLst>
                <a:ext uri="{FF2B5EF4-FFF2-40B4-BE49-F238E27FC236}">
                  <a16:creationId xmlns:a16="http://schemas.microsoft.com/office/drawing/2014/main" id="{E52B7609-3A4A-49B6-9A54-048E9A7450E7}"/>
                </a:ext>
              </a:extLst>
            </p:cNvPr>
            <p:cNvSpPr/>
            <p:nvPr/>
          </p:nvSpPr>
          <p:spPr>
            <a:xfrm>
              <a:off x="6318250" y="4278314"/>
              <a:ext cx="82550" cy="68263"/>
            </a:xfrm>
            <a:custGeom>
              <a:avLst/>
              <a:gdLst/>
              <a:ahLst/>
              <a:cxnLst/>
              <a:rect l="l" t="t" r="r" b="b"/>
              <a:pathLst>
                <a:path w="12" h="10" extrusionOk="0">
                  <a:moveTo>
                    <a:pt x="0" y="1"/>
                  </a:moveTo>
                  <a:cubicBezTo>
                    <a:pt x="2" y="5"/>
                    <a:pt x="6" y="7"/>
                    <a:pt x="9" y="9"/>
                  </a:cubicBezTo>
                  <a:cubicBezTo>
                    <a:pt x="9" y="9"/>
                    <a:pt x="10" y="10"/>
                    <a:pt x="11" y="10"/>
                  </a:cubicBezTo>
                  <a:cubicBezTo>
                    <a:pt x="12" y="10"/>
                    <a:pt x="12" y="9"/>
                    <a:pt x="12" y="9"/>
                  </a:cubicBezTo>
                  <a:cubicBezTo>
                    <a:pt x="9" y="7"/>
                    <a:pt x="5" y="5"/>
                    <a:pt x="4" y="2"/>
                  </a:cubicBezTo>
                  <a:cubicBezTo>
                    <a:pt x="3" y="1"/>
                    <a:pt x="0" y="0"/>
                    <a:pt x="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6" name="Google Shape;223;p14">
              <a:extLst>
                <a:ext uri="{FF2B5EF4-FFF2-40B4-BE49-F238E27FC236}">
                  <a16:creationId xmlns:a16="http://schemas.microsoft.com/office/drawing/2014/main" id="{9E590BC0-D6AE-403F-9776-5DCDAB96FE7C}"/>
                </a:ext>
              </a:extLst>
            </p:cNvPr>
            <p:cNvSpPr/>
            <p:nvPr/>
          </p:nvSpPr>
          <p:spPr>
            <a:xfrm>
              <a:off x="6311900" y="4202114"/>
              <a:ext cx="115888" cy="96838"/>
            </a:xfrm>
            <a:custGeom>
              <a:avLst/>
              <a:gdLst/>
              <a:ahLst/>
              <a:cxnLst/>
              <a:rect l="l" t="t" r="r" b="b"/>
              <a:pathLst>
                <a:path w="17" h="14" extrusionOk="0">
                  <a:moveTo>
                    <a:pt x="4" y="13"/>
                  </a:moveTo>
                  <a:cubicBezTo>
                    <a:pt x="8" y="9"/>
                    <a:pt x="12" y="6"/>
                    <a:pt x="16" y="3"/>
                  </a:cubicBezTo>
                  <a:cubicBezTo>
                    <a:pt x="17" y="1"/>
                    <a:pt x="14" y="0"/>
                    <a:pt x="13" y="1"/>
                  </a:cubicBezTo>
                  <a:cubicBezTo>
                    <a:pt x="9" y="5"/>
                    <a:pt x="5" y="8"/>
                    <a:pt x="1" y="12"/>
                  </a:cubicBezTo>
                  <a:cubicBezTo>
                    <a:pt x="0" y="13"/>
                    <a:pt x="3" y="14"/>
                    <a:pt x="4" y="1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7" name="Google Shape;224;p14">
              <a:extLst>
                <a:ext uri="{FF2B5EF4-FFF2-40B4-BE49-F238E27FC236}">
                  <a16:creationId xmlns:a16="http://schemas.microsoft.com/office/drawing/2014/main" id="{42EF5698-6F40-46D2-AF62-A904FEB4E20D}"/>
                </a:ext>
              </a:extLst>
            </p:cNvPr>
            <p:cNvSpPr/>
            <p:nvPr/>
          </p:nvSpPr>
          <p:spPr>
            <a:xfrm>
              <a:off x="6394450" y="4202114"/>
              <a:ext cx="107950" cy="82550"/>
            </a:xfrm>
            <a:custGeom>
              <a:avLst/>
              <a:gdLst/>
              <a:ahLst/>
              <a:cxnLst/>
              <a:rect l="l" t="t" r="r" b="b"/>
              <a:pathLst>
                <a:path w="16" h="12" extrusionOk="0">
                  <a:moveTo>
                    <a:pt x="1" y="3"/>
                  </a:moveTo>
                  <a:cubicBezTo>
                    <a:pt x="5" y="6"/>
                    <a:pt x="8" y="9"/>
                    <a:pt x="13" y="12"/>
                  </a:cubicBezTo>
                  <a:cubicBezTo>
                    <a:pt x="14" y="12"/>
                    <a:pt x="16" y="10"/>
                    <a:pt x="15" y="10"/>
                  </a:cubicBezTo>
                  <a:cubicBezTo>
                    <a:pt x="11" y="7"/>
                    <a:pt x="8" y="4"/>
                    <a:pt x="4" y="1"/>
                  </a:cubicBezTo>
                  <a:cubicBezTo>
                    <a:pt x="3" y="0"/>
                    <a:pt x="0" y="2"/>
                    <a:pt x="1"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8" name="Google Shape;225;p14">
              <a:extLst>
                <a:ext uri="{FF2B5EF4-FFF2-40B4-BE49-F238E27FC236}">
                  <a16:creationId xmlns:a16="http://schemas.microsoft.com/office/drawing/2014/main" id="{38952B6C-16B2-4D55-B931-E30ACD6E5769}"/>
                </a:ext>
              </a:extLst>
            </p:cNvPr>
            <p:cNvSpPr/>
            <p:nvPr/>
          </p:nvSpPr>
          <p:spPr>
            <a:xfrm>
              <a:off x="6421438" y="4278314"/>
              <a:ext cx="80963" cy="61913"/>
            </a:xfrm>
            <a:custGeom>
              <a:avLst/>
              <a:gdLst/>
              <a:ahLst/>
              <a:cxnLst/>
              <a:rect l="l" t="t" r="r" b="b"/>
              <a:pathLst>
                <a:path w="12" h="9" extrusionOk="0">
                  <a:moveTo>
                    <a:pt x="8" y="1"/>
                  </a:moveTo>
                  <a:cubicBezTo>
                    <a:pt x="6" y="3"/>
                    <a:pt x="3" y="5"/>
                    <a:pt x="1" y="8"/>
                  </a:cubicBezTo>
                  <a:cubicBezTo>
                    <a:pt x="0" y="9"/>
                    <a:pt x="3" y="9"/>
                    <a:pt x="4" y="8"/>
                  </a:cubicBezTo>
                  <a:cubicBezTo>
                    <a:pt x="6" y="5"/>
                    <a:pt x="9" y="3"/>
                    <a:pt x="11" y="0"/>
                  </a:cubicBezTo>
                  <a:cubicBezTo>
                    <a:pt x="12" y="0"/>
                    <a:pt x="10" y="0"/>
                    <a:pt x="10" y="0"/>
                  </a:cubicBezTo>
                  <a:cubicBezTo>
                    <a:pt x="9" y="0"/>
                    <a:pt x="8" y="0"/>
                    <a:pt x="8"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59" name="Google Shape;226;p14">
              <a:extLst>
                <a:ext uri="{FF2B5EF4-FFF2-40B4-BE49-F238E27FC236}">
                  <a16:creationId xmlns:a16="http://schemas.microsoft.com/office/drawing/2014/main" id="{4CD5B64E-5FE1-4904-9BD1-DD3FC8F19A23}"/>
                </a:ext>
              </a:extLst>
            </p:cNvPr>
            <p:cNvSpPr/>
            <p:nvPr/>
          </p:nvSpPr>
          <p:spPr>
            <a:xfrm>
              <a:off x="6421438" y="4325939"/>
              <a:ext cx="115888" cy="212725"/>
            </a:xfrm>
            <a:custGeom>
              <a:avLst/>
              <a:gdLst/>
              <a:ahLst/>
              <a:cxnLst/>
              <a:rect l="l" t="t" r="r" b="b"/>
              <a:pathLst>
                <a:path w="17" h="31" extrusionOk="0">
                  <a:moveTo>
                    <a:pt x="1" y="2"/>
                  </a:moveTo>
                  <a:cubicBezTo>
                    <a:pt x="3" y="12"/>
                    <a:pt x="8" y="21"/>
                    <a:pt x="13" y="29"/>
                  </a:cubicBezTo>
                  <a:cubicBezTo>
                    <a:pt x="14" y="31"/>
                    <a:pt x="17" y="30"/>
                    <a:pt x="16" y="28"/>
                  </a:cubicBezTo>
                  <a:cubicBezTo>
                    <a:pt x="11" y="20"/>
                    <a:pt x="7" y="11"/>
                    <a:pt x="4" y="2"/>
                  </a:cubicBezTo>
                  <a:cubicBezTo>
                    <a:pt x="3" y="0"/>
                    <a:pt x="0" y="0"/>
                    <a:pt x="1"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0" name="Google Shape;227;p14">
              <a:extLst>
                <a:ext uri="{FF2B5EF4-FFF2-40B4-BE49-F238E27FC236}">
                  <a16:creationId xmlns:a16="http://schemas.microsoft.com/office/drawing/2014/main" id="{ECA446E3-9E82-4BF2-B924-ABA544EC556A}"/>
                </a:ext>
              </a:extLst>
            </p:cNvPr>
            <p:cNvSpPr/>
            <p:nvPr/>
          </p:nvSpPr>
          <p:spPr>
            <a:xfrm>
              <a:off x="6502400" y="4086226"/>
              <a:ext cx="157163" cy="446088"/>
            </a:xfrm>
            <a:custGeom>
              <a:avLst/>
              <a:gdLst/>
              <a:ahLst/>
              <a:cxnLst/>
              <a:rect l="l" t="t" r="r" b="b"/>
              <a:pathLst>
                <a:path w="23" h="65" extrusionOk="0">
                  <a:moveTo>
                    <a:pt x="20" y="1"/>
                  </a:moveTo>
                  <a:cubicBezTo>
                    <a:pt x="16" y="22"/>
                    <a:pt x="7" y="42"/>
                    <a:pt x="1" y="62"/>
                  </a:cubicBezTo>
                  <a:cubicBezTo>
                    <a:pt x="0" y="64"/>
                    <a:pt x="3" y="65"/>
                    <a:pt x="4" y="63"/>
                  </a:cubicBezTo>
                  <a:cubicBezTo>
                    <a:pt x="10" y="43"/>
                    <a:pt x="19" y="23"/>
                    <a:pt x="23" y="3"/>
                  </a:cubicBezTo>
                  <a:cubicBezTo>
                    <a:pt x="23" y="1"/>
                    <a:pt x="20" y="0"/>
                    <a:pt x="20"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1" name="Google Shape;228;p14">
              <a:extLst>
                <a:ext uri="{FF2B5EF4-FFF2-40B4-BE49-F238E27FC236}">
                  <a16:creationId xmlns:a16="http://schemas.microsoft.com/office/drawing/2014/main" id="{C0007970-4C7B-4C96-8BFD-AE08C3467FF2}"/>
                </a:ext>
              </a:extLst>
            </p:cNvPr>
            <p:cNvSpPr/>
            <p:nvPr/>
          </p:nvSpPr>
          <p:spPr>
            <a:xfrm>
              <a:off x="5561013" y="4086226"/>
              <a:ext cx="587375" cy="981075"/>
            </a:xfrm>
            <a:custGeom>
              <a:avLst/>
              <a:gdLst/>
              <a:ahLst/>
              <a:cxnLst/>
              <a:rect l="l" t="t" r="r" b="b"/>
              <a:pathLst>
                <a:path w="86" h="143" extrusionOk="0">
                  <a:moveTo>
                    <a:pt x="82" y="2"/>
                  </a:moveTo>
                  <a:cubicBezTo>
                    <a:pt x="77" y="9"/>
                    <a:pt x="68" y="10"/>
                    <a:pt x="60" y="13"/>
                  </a:cubicBezTo>
                  <a:cubicBezTo>
                    <a:pt x="52" y="16"/>
                    <a:pt x="44" y="20"/>
                    <a:pt x="35" y="24"/>
                  </a:cubicBezTo>
                  <a:cubicBezTo>
                    <a:pt x="25" y="29"/>
                    <a:pt x="13" y="33"/>
                    <a:pt x="7" y="44"/>
                  </a:cubicBezTo>
                  <a:cubicBezTo>
                    <a:pt x="0" y="56"/>
                    <a:pt x="2" y="76"/>
                    <a:pt x="1" y="90"/>
                  </a:cubicBezTo>
                  <a:cubicBezTo>
                    <a:pt x="1" y="107"/>
                    <a:pt x="4" y="124"/>
                    <a:pt x="3" y="142"/>
                  </a:cubicBezTo>
                  <a:cubicBezTo>
                    <a:pt x="3" y="143"/>
                    <a:pt x="6" y="142"/>
                    <a:pt x="6" y="140"/>
                  </a:cubicBezTo>
                  <a:cubicBezTo>
                    <a:pt x="7" y="127"/>
                    <a:pt x="6" y="112"/>
                    <a:pt x="5" y="99"/>
                  </a:cubicBezTo>
                  <a:cubicBezTo>
                    <a:pt x="4" y="81"/>
                    <a:pt x="3" y="56"/>
                    <a:pt x="12" y="41"/>
                  </a:cubicBezTo>
                  <a:cubicBezTo>
                    <a:pt x="16" y="33"/>
                    <a:pt x="29" y="29"/>
                    <a:pt x="36" y="25"/>
                  </a:cubicBezTo>
                  <a:cubicBezTo>
                    <a:pt x="45" y="21"/>
                    <a:pt x="54" y="17"/>
                    <a:pt x="64" y="14"/>
                  </a:cubicBezTo>
                  <a:cubicBezTo>
                    <a:pt x="71" y="11"/>
                    <a:pt x="80" y="9"/>
                    <a:pt x="84" y="2"/>
                  </a:cubicBezTo>
                  <a:cubicBezTo>
                    <a:pt x="86" y="0"/>
                    <a:pt x="82" y="1"/>
                    <a:pt x="8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2" name="Google Shape;229;p14">
              <a:extLst>
                <a:ext uri="{FF2B5EF4-FFF2-40B4-BE49-F238E27FC236}">
                  <a16:creationId xmlns:a16="http://schemas.microsoft.com/office/drawing/2014/main" id="{3D165059-A606-4052-A4A0-96AEDB5EE148}"/>
                </a:ext>
              </a:extLst>
            </p:cNvPr>
            <p:cNvSpPr/>
            <p:nvPr/>
          </p:nvSpPr>
          <p:spPr>
            <a:xfrm>
              <a:off x="5581650" y="5027614"/>
              <a:ext cx="1638300" cy="39688"/>
            </a:xfrm>
            <a:custGeom>
              <a:avLst/>
              <a:gdLst/>
              <a:ahLst/>
              <a:cxnLst/>
              <a:rect l="l" t="t" r="r" b="b"/>
              <a:pathLst>
                <a:path w="240" h="6" extrusionOk="0">
                  <a:moveTo>
                    <a:pt x="2" y="5"/>
                  </a:moveTo>
                  <a:cubicBezTo>
                    <a:pt x="22" y="3"/>
                    <a:pt x="41" y="6"/>
                    <a:pt x="60" y="6"/>
                  </a:cubicBezTo>
                  <a:cubicBezTo>
                    <a:pt x="79" y="5"/>
                    <a:pt x="97" y="5"/>
                    <a:pt x="116" y="5"/>
                  </a:cubicBezTo>
                  <a:cubicBezTo>
                    <a:pt x="156" y="6"/>
                    <a:pt x="197" y="5"/>
                    <a:pt x="237" y="5"/>
                  </a:cubicBezTo>
                  <a:cubicBezTo>
                    <a:pt x="240" y="5"/>
                    <a:pt x="240" y="2"/>
                    <a:pt x="238" y="2"/>
                  </a:cubicBezTo>
                  <a:cubicBezTo>
                    <a:pt x="199" y="2"/>
                    <a:pt x="160" y="3"/>
                    <a:pt x="121" y="3"/>
                  </a:cubicBezTo>
                  <a:cubicBezTo>
                    <a:pt x="103" y="2"/>
                    <a:pt x="84" y="2"/>
                    <a:pt x="65" y="2"/>
                  </a:cubicBezTo>
                  <a:cubicBezTo>
                    <a:pt x="44" y="3"/>
                    <a:pt x="23" y="0"/>
                    <a:pt x="2" y="3"/>
                  </a:cubicBezTo>
                  <a:cubicBezTo>
                    <a:pt x="0" y="3"/>
                    <a:pt x="0" y="6"/>
                    <a:pt x="2"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3" name="Google Shape;230;p14">
              <a:extLst>
                <a:ext uri="{FF2B5EF4-FFF2-40B4-BE49-F238E27FC236}">
                  <a16:creationId xmlns:a16="http://schemas.microsoft.com/office/drawing/2014/main" id="{818E7190-8FD1-4791-8D2A-BF14B7D6BA09}"/>
                </a:ext>
              </a:extLst>
            </p:cNvPr>
            <p:cNvSpPr/>
            <p:nvPr/>
          </p:nvSpPr>
          <p:spPr>
            <a:xfrm>
              <a:off x="6638925" y="4071939"/>
              <a:ext cx="581025" cy="995363"/>
            </a:xfrm>
            <a:custGeom>
              <a:avLst/>
              <a:gdLst/>
              <a:ahLst/>
              <a:cxnLst/>
              <a:rect l="l" t="t" r="r" b="b"/>
              <a:pathLst>
                <a:path w="85" h="145" extrusionOk="0">
                  <a:moveTo>
                    <a:pt x="2" y="4"/>
                  </a:moveTo>
                  <a:cubicBezTo>
                    <a:pt x="27" y="19"/>
                    <a:pt x="66" y="23"/>
                    <a:pt x="77" y="54"/>
                  </a:cubicBezTo>
                  <a:cubicBezTo>
                    <a:pt x="82" y="68"/>
                    <a:pt x="83" y="84"/>
                    <a:pt x="82" y="99"/>
                  </a:cubicBezTo>
                  <a:cubicBezTo>
                    <a:pt x="81" y="113"/>
                    <a:pt x="82" y="127"/>
                    <a:pt x="79" y="141"/>
                  </a:cubicBezTo>
                  <a:cubicBezTo>
                    <a:pt x="79" y="142"/>
                    <a:pt x="81" y="145"/>
                    <a:pt x="82" y="144"/>
                  </a:cubicBezTo>
                  <a:cubicBezTo>
                    <a:pt x="84" y="126"/>
                    <a:pt x="84" y="108"/>
                    <a:pt x="84" y="91"/>
                  </a:cubicBezTo>
                  <a:cubicBezTo>
                    <a:pt x="85" y="77"/>
                    <a:pt x="83" y="62"/>
                    <a:pt x="78" y="50"/>
                  </a:cubicBezTo>
                  <a:cubicBezTo>
                    <a:pt x="65" y="20"/>
                    <a:pt x="27" y="16"/>
                    <a:pt x="1" y="1"/>
                  </a:cubicBezTo>
                  <a:cubicBezTo>
                    <a:pt x="0" y="0"/>
                    <a:pt x="1" y="4"/>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4" name="Google Shape;231;p14">
              <a:extLst>
                <a:ext uri="{FF2B5EF4-FFF2-40B4-BE49-F238E27FC236}">
                  <a16:creationId xmlns:a16="http://schemas.microsoft.com/office/drawing/2014/main" id="{343011DB-CBD8-4B80-8CDD-D5519B6207DE}"/>
                </a:ext>
              </a:extLst>
            </p:cNvPr>
            <p:cNvSpPr/>
            <p:nvPr/>
          </p:nvSpPr>
          <p:spPr>
            <a:xfrm>
              <a:off x="6775450" y="4621214"/>
              <a:ext cx="246063" cy="144463"/>
            </a:xfrm>
            <a:custGeom>
              <a:avLst/>
              <a:gdLst/>
              <a:ahLst/>
              <a:cxnLst/>
              <a:rect l="l" t="t" r="r" b="b"/>
              <a:pathLst>
                <a:path w="36" h="21" extrusionOk="0">
                  <a:moveTo>
                    <a:pt x="4" y="20"/>
                  </a:moveTo>
                  <a:cubicBezTo>
                    <a:pt x="6" y="17"/>
                    <a:pt x="8" y="14"/>
                    <a:pt x="10" y="12"/>
                  </a:cubicBezTo>
                  <a:cubicBezTo>
                    <a:pt x="11" y="11"/>
                    <a:pt x="17" y="4"/>
                    <a:pt x="17" y="4"/>
                  </a:cubicBezTo>
                  <a:cubicBezTo>
                    <a:pt x="18" y="7"/>
                    <a:pt x="18" y="9"/>
                    <a:pt x="21" y="11"/>
                  </a:cubicBezTo>
                  <a:cubicBezTo>
                    <a:pt x="22" y="12"/>
                    <a:pt x="23" y="12"/>
                    <a:pt x="23" y="11"/>
                  </a:cubicBezTo>
                  <a:cubicBezTo>
                    <a:pt x="24" y="10"/>
                    <a:pt x="24" y="10"/>
                    <a:pt x="24" y="9"/>
                  </a:cubicBezTo>
                  <a:cubicBezTo>
                    <a:pt x="24" y="9"/>
                    <a:pt x="23" y="9"/>
                    <a:pt x="22" y="10"/>
                  </a:cubicBezTo>
                  <a:cubicBezTo>
                    <a:pt x="27" y="11"/>
                    <a:pt x="29" y="16"/>
                    <a:pt x="33" y="19"/>
                  </a:cubicBezTo>
                  <a:cubicBezTo>
                    <a:pt x="35" y="20"/>
                    <a:pt x="36" y="17"/>
                    <a:pt x="34" y="16"/>
                  </a:cubicBezTo>
                  <a:cubicBezTo>
                    <a:pt x="30" y="13"/>
                    <a:pt x="28" y="8"/>
                    <a:pt x="24" y="7"/>
                  </a:cubicBezTo>
                  <a:cubicBezTo>
                    <a:pt x="23" y="6"/>
                    <a:pt x="22" y="6"/>
                    <a:pt x="22" y="7"/>
                  </a:cubicBezTo>
                  <a:cubicBezTo>
                    <a:pt x="21" y="8"/>
                    <a:pt x="21" y="8"/>
                    <a:pt x="20" y="9"/>
                  </a:cubicBezTo>
                  <a:cubicBezTo>
                    <a:pt x="21" y="9"/>
                    <a:pt x="22" y="9"/>
                    <a:pt x="23" y="9"/>
                  </a:cubicBezTo>
                  <a:cubicBezTo>
                    <a:pt x="20" y="7"/>
                    <a:pt x="21" y="0"/>
                    <a:pt x="17" y="1"/>
                  </a:cubicBezTo>
                  <a:cubicBezTo>
                    <a:pt x="15" y="1"/>
                    <a:pt x="13" y="3"/>
                    <a:pt x="12" y="5"/>
                  </a:cubicBezTo>
                  <a:cubicBezTo>
                    <a:pt x="8" y="9"/>
                    <a:pt x="5" y="13"/>
                    <a:pt x="2" y="17"/>
                  </a:cubicBezTo>
                  <a:cubicBezTo>
                    <a:pt x="0" y="19"/>
                    <a:pt x="3" y="21"/>
                    <a:pt x="4" y="2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5" name="Google Shape;232;p14">
              <a:extLst>
                <a:ext uri="{FF2B5EF4-FFF2-40B4-BE49-F238E27FC236}">
                  <a16:creationId xmlns:a16="http://schemas.microsoft.com/office/drawing/2014/main" id="{1AC2A9C7-6614-4DFB-B226-EFDD1E3F6B25}"/>
                </a:ext>
              </a:extLst>
            </p:cNvPr>
            <p:cNvSpPr/>
            <p:nvPr/>
          </p:nvSpPr>
          <p:spPr>
            <a:xfrm>
              <a:off x="6775450" y="4730751"/>
              <a:ext cx="252413" cy="34925"/>
            </a:xfrm>
            <a:custGeom>
              <a:avLst/>
              <a:gdLst/>
              <a:ahLst/>
              <a:cxnLst/>
              <a:rect l="l" t="t" r="r" b="b"/>
              <a:pathLst>
                <a:path w="37" h="5" extrusionOk="0">
                  <a:moveTo>
                    <a:pt x="3" y="5"/>
                  </a:moveTo>
                  <a:cubicBezTo>
                    <a:pt x="13" y="2"/>
                    <a:pt x="24" y="4"/>
                    <a:pt x="34" y="4"/>
                  </a:cubicBezTo>
                  <a:cubicBezTo>
                    <a:pt x="36" y="4"/>
                    <a:pt x="37" y="1"/>
                    <a:pt x="34" y="1"/>
                  </a:cubicBezTo>
                  <a:cubicBezTo>
                    <a:pt x="24" y="2"/>
                    <a:pt x="13" y="0"/>
                    <a:pt x="2" y="2"/>
                  </a:cubicBezTo>
                  <a:cubicBezTo>
                    <a:pt x="0" y="3"/>
                    <a:pt x="1" y="5"/>
                    <a:pt x="3" y="5"/>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nvGrpSpPr>
          <p:cNvPr id="166" name="Google Shape;233;p14">
            <a:extLst>
              <a:ext uri="{FF2B5EF4-FFF2-40B4-BE49-F238E27FC236}">
                <a16:creationId xmlns:a16="http://schemas.microsoft.com/office/drawing/2014/main" id="{8FD85B21-67EC-4764-95FD-EFEAC9E05404}"/>
              </a:ext>
            </a:extLst>
          </p:cNvPr>
          <p:cNvGrpSpPr/>
          <p:nvPr/>
        </p:nvGrpSpPr>
        <p:grpSpPr>
          <a:xfrm>
            <a:off x="10782376" y="995823"/>
            <a:ext cx="939750" cy="1250782"/>
            <a:chOff x="7629525" y="3000376"/>
            <a:chExt cx="1568450" cy="2087563"/>
          </a:xfrm>
          <a:solidFill>
            <a:srgbClr val="F9AD00"/>
          </a:solidFill>
        </p:grpSpPr>
        <p:sp>
          <p:nvSpPr>
            <p:cNvPr id="167" name="Google Shape;234;p14">
              <a:extLst>
                <a:ext uri="{FF2B5EF4-FFF2-40B4-BE49-F238E27FC236}">
                  <a16:creationId xmlns:a16="http://schemas.microsoft.com/office/drawing/2014/main" id="{BFCBE3A5-2F94-4950-A2F1-46ECD1D32326}"/>
                </a:ext>
              </a:extLst>
            </p:cNvPr>
            <p:cNvSpPr/>
            <p:nvPr/>
          </p:nvSpPr>
          <p:spPr>
            <a:xfrm>
              <a:off x="8058150" y="3322638"/>
              <a:ext cx="198438" cy="200025"/>
            </a:xfrm>
            <a:custGeom>
              <a:avLst/>
              <a:gdLst/>
              <a:ahLst/>
              <a:cxnLst/>
              <a:rect l="l" t="t" r="r" b="b"/>
              <a:pathLst>
                <a:path w="29" h="29" extrusionOk="0">
                  <a:moveTo>
                    <a:pt x="3" y="28"/>
                  </a:moveTo>
                  <a:cubicBezTo>
                    <a:pt x="8" y="17"/>
                    <a:pt x="18" y="8"/>
                    <a:pt x="27" y="1"/>
                  </a:cubicBezTo>
                  <a:cubicBezTo>
                    <a:pt x="29" y="0"/>
                    <a:pt x="25" y="1"/>
                    <a:pt x="24" y="1"/>
                  </a:cubicBezTo>
                  <a:cubicBezTo>
                    <a:pt x="15" y="8"/>
                    <a:pt x="5" y="18"/>
                    <a:pt x="0" y="29"/>
                  </a:cubicBezTo>
                  <a:cubicBezTo>
                    <a:pt x="0" y="29"/>
                    <a:pt x="3" y="29"/>
                    <a:pt x="3" y="28"/>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8" name="Google Shape;235;p14">
              <a:extLst>
                <a:ext uri="{FF2B5EF4-FFF2-40B4-BE49-F238E27FC236}">
                  <a16:creationId xmlns:a16="http://schemas.microsoft.com/office/drawing/2014/main" id="{AEB801A5-0A6B-4982-AD59-9E13AE76E85A}"/>
                </a:ext>
              </a:extLst>
            </p:cNvPr>
            <p:cNvSpPr/>
            <p:nvPr/>
          </p:nvSpPr>
          <p:spPr>
            <a:xfrm>
              <a:off x="8215313" y="3330576"/>
              <a:ext cx="519113" cy="227013"/>
            </a:xfrm>
            <a:custGeom>
              <a:avLst/>
              <a:gdLst/>
              <a:ahLst/>
              <a:cxnLst/>
              <a:rect l="l" t="t" r="r" b="b"/>
              <a:pathLst>
                <a:path w="76" h="33" extrusionOk="0">
                  <a:moveTo>
                    <a:pt x="1" y="1"/>
                  </a:moveTo>
                  <a:cubicBezTo>
                    <a:pt x="21" y="17"/>
                    <a:pt x="46" y="27"/>
                    <a:pt x="72" y="32"/>
                  </a:cubicBezTo>
                  <a:cubicBezTo>
                    <a:pt x="72" y="33"/>
                    <a:pt x="76" y="32"/>
                    <a:pt x="74" y="32"/>
                  </a:cubicBezTo>
                  <a:cubicBezTo>
                    <a:pt x="49" y="26"/>
                    <a:pt x="25" y="17"/>
                    <a:pt x="4" y="1"/>
                  </a:cubicBezTo>
                  <a:cubicBezTo>
                    <a:pt x="3" y="0"/>
                    <a:pt x="0" y="1"/>
                    <a:pt x="1" y="1"/>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69" name="Google Shape;236;p14">
              <a:extLst>
                <a:ext uri="{FF2B5EF4-FFF2-40B4-BE49-F238E27FC236}">
                  <a16:creationId xmlns:a16="http://schemas.microsoft.com/office/drawing/2014/main" id="{3574A1BE-1692-4ACA-AAC3-C7DC65D7E80A}"/>
                </a:ext>
              </a:extLst>
            </p:cNvPr>
            <p:cNvSpPr/>
            <p:nvPr/>
          </p:nvSpPr>
          <p:spPr>
            <a:xfrm>
              <a:off x="8045450" y="3508376"/>
              <a:ext cx="688975" cy="557213"/>
            </a:xfrm>
            <a:custGeom>
              <a:avLst/>
              <a:gdLst/>
              <a:ahLst/>
              <a:cxnLst/>
              <a:rect l="l" t="t" r="r" b="b"/>
              <a:pathLst>
                <a:path w="101" h="81" extrusionOk="0">
                  <a:moveTo>
                    <a:pt x="3" y="2"/>
                  </a:moveTo>
                  <a:cubicBezTo>
                    <a:pt x="0" y="30"/>
                    <a:pt x="18" y="68"/>
                    <a:pt x="46" y="77"/>
                  </a:cubicBezTo>
                  <a:cubicBezTo>
                    <a:pt x="59" y="81"/>
                    <a:pt x="76" y="70"/>
                    <a:pt x="83" y="60"/>
                  </a:cubicBezTo>
                  <a:cubicBezTo>
                    <a:pt x="94" y="45"/>
                    <a:pt x="101" y="24"/>
                    <a:pt x="101" y="6"/>
                  </a:cubicBezTo>
                  <a:cubicBezTo>
                    <a:pt x="101" y="4"/>
                    <a:pt x="98" y="3"/>
                    <a:pt x="98" y="5"/>
                  </a:cubicBezTo>
                  <a:cubicBezTo>
                    <a:pt x="98" y="33"/>
                    <a:pt x="82" y="68"/>
                    <a:pt x="53" y="74"/>
                  </a:cubicBezTo>
                  <a:cubicBezTo>
                    <a:pt x="37" y="77"/>
                    <a:pt x="24" y="58"/>
                    <a:pt x="17" y="47"/>
                  </a:cubicBezTo>
                  <a:cubicBezTo>
                    <a:pt x="9" y="34"/>
                    <a:pt x="5" y="18"/>
                    <a:pt x="6" y="3"/>
                  </a:cubicBezTo>
                  <a:cubicBezTo>
                    <a:pt x="6" y="2"/>
                    <a:pt x="3" y="0"/>
                    <a:pt x="3"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0" name="Google Shape;237;p14">
              <a:extLst>
                <a:ext uri="{FF2B5EF4-FFF2-40B4-BE49-F238E27FC236}">
                  <a16:creationId xmlns:a16="http://schemas.microsoft.com/office/drawing/2014/main" id="{DF3E46CF-4AC1-4A42-84E3-C6416E26E003}"/>
                </a:ext>
              </a:extLst>
            </p:cNvPr>
            <p:cNvSpPr/>
            <p:nvPr/>
          </p:nvSpPr>
          <p:spPr>
            <a:xfrm>
              <a:off x="7977188" y="3000376"/>
              <a:ext cx="831850" cy="865188"/>
            </a:xfrm>
            <a:custGeom>
              <a:avLst/>
              <a:gdLst/>
              <a:ahLst/>
              <a:cxnLst/>
              <a:rect l="l" t="t" r="r" b="b"/>
              <a:pathLst>
                <a:path w="122" h="126" extrusionOk="0">
                  <a:moveTo>
                    <a:pt x="22" y="122"/>
                  </a:moveTo>
                  <a:cubicBezTo>
                    <a:pt x="18" y="123"/>
                    <a:pt x="8" y="126"/>
                    <a:pt x="7" y="119"/>
                  </a:cubicBezTo>
                  <a:cubicBezTo>
                    <a:pt x="6" y="115"/>
                    <a:pt x="7" y="109"/>
                    <a:pt x="6" y="105"/>
                  </a:cubicBezTo>
                  <a:cubicBezTo>
                    <a:pt x="5" y="90"/>
                    <a:pt x="4" y="75"/>
                    <a:pt x="5" y="60"/>
                  </a:cubicBezTo>
                  <a:cubicBezTo>
                    <a:pt x="6" y="34"/>
                    <a:pt x="23" y="14"/>
                    <a:pt x="48" y="8"/>
                  </a:cubicBezTo>
                  <a:cubicBezTo>
                    <a:pt x="92" y="0"/>
                    <a:pt x="114" y="34"/>
                    <a:pt x="117" y="72"/>
                  </a:cubicBezTo>
                  <a:cubicBezTo>
                    <a:pt x="117" y="85"/>
                    <a:pt x="117" y="99"/>
                    <a:pt x="115" y="112"/>
                  </a:cubicBezTo>
                  <a:cubicBezTo>
                    <a:pt x="114" y="122"/>
                    <a:pt x="105" y="122"/>
                    <a:pt x="98" y="124"/>
                  </a:cubicBezTo>
                  <a:cubicBezTo>
                    <a:pt x="98" y="124"/>
                    <a:pt x="100" y="125"/>
                    <a:pt x="101" y="125"/>
                  </a:cubicBezTo>
                  <a:cubicBezTo>
                    <a:pt x="114" y="121"/>
                    <a:pt x="118" y="121"/>
                    <a:pt x="120" y="105"/>
                  </a:cubicBezTo>
                  <a:cubicBezTo>
                    <a:pt x="121" y="85"/>
                    <a:pt x="122" y="64"/>
                    <a:pt x="115" y="44"/>
                  </a:cubicBezTo>
                  <a:cubicBezTo>
                    <a:pt x="105" y="14"/>
                    <a:pt x="78" y="5"/>
                    <a:pt x="49" y="7"/>
                  </a:cubicBezTo>
                  <a:cubicBezTo>
                    <a:pt x="34" y="8"/>
                    <a:pt x="21" y="16"/>
                    <a:pt x="12" y="27"/>
                  </a:cubicBezTo>
                  <a:cubicBezTo>
                    <a:pt x="0" y="43"/>
                    <a:pt x="1" y="63"/>
                    <a:pt x="1" y="82"/>
                  </a:cubicBezTo>
                  <a:cubicBezTo>
                    <a:pt x="1" y="91"/>
                    <a:pt x="3" y="100"/>
                    <a:pt x="3" y="110"/>
                  </a:cubicBezTo>
                  <a:cubicBezTo>
                    <a:pt x="3" y="114"/>
                    <a:pt x="2" y="122"/>
                    <a:pt x="6" y="123"/>
                  </a:cubicBezTo>
                  <a:cubicBezTo>
                    <a:pt x="12" y="126"/>
                    <a:pt x="20" y="124"/>
                    <a:pt x="26" y="122"/>
                  </a:cubicBezTo>
                  <a:cubicBezTo>
                    <a:pt x="25" y="123"/>
                    <a:pt x="23" y="121"/>
                    <a:pt x="22" y="12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1" name="Google Shape;238;p14">
              <a:extLst>
                <a:ext uri="{FF2B5EF4-FFF2-40B4-BE49-F238E27FC236}">
                  <a16:creationId xmlns:a16="http://schemas.microsoft.com/office/drawing/2014/main" id="{E00E4700-D0AD-4F7B-B8A1-823D0C8CF9F6}"/>
                </a:ext>
              </a:extLst>
            </p:cNvPr>
            <p:cNvSpPr/>
            <p:nvPr/>
          </p:nvSpPr>
          <p:spPr>
            <a:xfrm>
              <a:off x="7629525" y="3906838"/>
              <a:ext cx="573088" cy="1160463"/>
            </a:xfrm>
            <a:custGeom>
              <a:avLst/>
              <a:gdLst/>
              <a:ahLst/>
              <a:cxnLst/>
              <a:rect l="l" t="t" r="r" b="b"/>
              <a:pathLst>
                <a:path w="84" h="169" extrusionOk="0">
                  <a:moveTo>
                    <a:pt x="81" y="3"/>
                  </a:moveTo>
                  <a:cubicBezTo>
                    <a:pt x="79" y="12"/>
                    <a:pt x="78" y="21"/>
                    <a:pt x="71" y="29"/>
                  </a:cubicBezTo>
                  <a:cubicBezTo>
                    <a:pt x="64" y="39"/>
                    <a:pt x="50" y="43"/>
                    <a:pt x="39" y="48"/>
                  </a:cubicBezTo>
                  <a:cubicBezTo>
                    <a:pt x="27" y="53"/>
                    <a:pt x="17" y="60"/>
                    <a:pt x="10" y="71"/>
                  </a:cubicBezTo>
                  <a:cubicBezTo>
                    <a:pt x="4" y="82"/>
                    <a:pt x="3" y="95"/>
                    <a:pt x="3" y="106"/>
                  </a:cubicBezTo>
                  <a:cubicBezTo>
                    <a:pt x="2" y="127"/>
                    <a:pt x="0" y="147"/>
                    <a:pt x="1" y="167"/>
                  </a:cubicBezTo>
                  <a:cubicBezTo>
                    <a:pt x="1" y="169"/>
                    <a:pt x="5" y="168"/>
                    <a:pt x="5" y="166"/>
                  </a:cubicBezTo>
                  <a:cubicBezTo>
                    <a:pt x="4" y="147"/>
                    <a:pt x="6" y="128"/>
                    <a:pt x="6" y="109"/>
                  </a:cubicBezTo>
                  <a:cubicBezTo>
                    <a:pt x="6" y="88"/>
                    <a:pt x="9" y="69"/>
                    <a:pt x="28" y="56"/>
                  </a:cubicBezTo>
                  <a:cubicBezTo>
                    <a:pt x="41" y="47"/>
                    <a:pt x="58" y="44"/>
                    <a:pt x="71" y="33"/>
                  </a:cubicBezTo>
                  <a:cubicBezTo>
                    <a:pt x="80" y="25"/>
                    <a:pt x="82" y="13"/>
                    <a:pt x="84" y="2"/>
                  </a:cubicBezTo>
                  <a:cubicBezTo>
                    <a:pt x="84" y="0"/>
                    <a:pt x="81" y="1"/>
                    <a:pt x="81" y="3"/>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2" name="Google Shape;239;p14">
              <a:extLst>
                <a:ext uri="{FF2B5EF4-FFF2-40B4-BE49-F238E27FC236}">
                  <a16:creationId xmlns:a16="http://schemas.microsoft.com/office/drawing/2014/main" id="{DF9F9D5A-94B7-4C23-A6DD-BE81E7C6EF7A}"/>
                </a:ext>
              </a:extLst>
            </p:cNvPr>
            <p:cNvSpPr/>
            <p:nvPr/>
          </p:nvSpPr>
          <p:spPr>
            <a:xfrm>
              <a:off x="8543925" y="3914776"/>
              <a:ext cx="654050" cy="1146176"/>
            </a:xfrm>
            <a:custGeom>
              <a:avLst/>
              <a:gdLst/>
              <a:ahLst/>
              <a:cxnLst/>
              <a:rect l="l" t="t" r="r" b="b"/>
              <a:pathLst>
                <a:path w="96" h="167" extrusionOk="0">
                  <a:moveTo>
                    <a:pt x="8" y="0"/>
                  </a:moveTo>
                  <a:cubicBezTo>
                    <a:pt x="0" y="20"/>
                    <a:pt x="20" y="38"/>
                    <a:pt x="36" y="44"/>
                  </a:cubicBezTo>
                  <a:cubicBezTo>
                    <a:pt x="46" y="48"/>
                    <a:pt x="56" y="50"/>
                    <a:pt x="65" y="55"/>
                  </a:cubicBezTo>
                  <a:cubicBezTo>
                    <a:pt x="81" y="64"/>
                    <a:pt x="86" y="81"/>
                    <a:pt x="88" y="98"/>
                  </a:cubicBezTo>
                  <a:cubicBezTo>
                    <a:pt x="91" y="120"/>
                    <a:pt x="88" y="142"/>
                    <a:pt x="88" y="164"/>
                  </a:cubicBezTo>
                  <a:cubicBezTo>
                    <a:pt x="88" y="164"/>
                    <a:pt x="89" y="167"/>
                    <a:pt x="89" y="166"/>
                  </a:cubicBezTo>
                  <a:cubicBezTo>
                    <a:pt x="90" y="135"/>
                    <a:pt x="96" y="102"/>
                    <a:pt x="83" y="73"/>
                  </a:cubicBezTo>
                  <a:cubicBezTo>
                    <a:pt x="79" y="64"/>
                    <a:pt x="72" y="58"/>
                    <a:pt x="64" y="52"/>
                  </a:cubicBezTo>
                  <a:cubicBezTo>
                    <a:pt x="58" y="48"/>
                    <a:pt x="50" y="46"/>
                    <a:pt x="43" y="44"/>
                  </a:cubicBezTo>
                  <a:cubicBezTo>
                    <a:pt x="27" y="39"/>
                    <a:pt x="1" y="26"/>
                    <a:pt x="9" y="3"/>
                  </a:cubicBezTo>
                  <a:cubicBezTo>
                    <a:pt x="10" y="2"/>
                    <a:pt x="8" y="0"/>
                    <a:pt x="8" y="0"/>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3" name="Google Shape;240;p14">
              <a:extLst>
                <a:ext uri="{FF2B5EF4-FFF2-40B4-BE49-F238E27FC236}">
                  <a16:creationId xmlns:a16="http://schemas.microsoft.com/office/drawing/2014/main" id="{52254BE5-A5AF-4BCD-90B7-DE2FBD961BE0}"/>
                </a:ext>
              </a:extLst>
            </p:cNvPr>
            <p:cNvSpPr/>
            <p:nvPr/>
          </p:nvSpPr>
          <p:spPr>
            <a:xfrm>
              <a:off x="7642225" y="5027614"/>
              <a:ext cx="1522413" cy="60325"/>
            </a:xfrm>
            <a:custGeom>
              <a:avLst/>
              <a:gdLst/>
              <a:ahLst/>
              <a:cxnLst/>
              <a:rect l="l" t="t" r="r" b="b"/>
              <a:pathLst>
                <a:path w="223" h="9" extrusionOk="0">
                  <a:moveTo>
                    <a:pt x="3" y="6"/>
                  </a:moveTo>
                  <a:cubicBezTo>
                    <a:pt x="18" y="3"/>
                    <a:pt x="35" y="7"/>
                    <a:pt x="50" y="7"/>
                  </a:cubicBezTo>
                  <a:cubicBezTo>
                    <a:pt x="69" y="7"/>
                    <a:pt x="87" y="6"/>
                    <a:pt x="106" y="6"/>
                  </a:cubicBezTo>
                  <a:cubicBezTo>
                    <a:pt x="144" y="5"/>
                    <a:pt x="182" y="9"/>
                    <a:pt x="221" y="7"/>
                  </a:cubicBezTo>
                  <a:cubicBezTo>
                    <a:pt x="223" y="7"/>
                    <a:pt x="223" y="4"/>
                    <a:pt x="221" y="4"/>
                  </a:cubicBezTo>
                  <a:cubicBezTo>
                    <a:pt x="181" y="5"/>
                    <a:pt x="141" y="2"/>
                    <a:pt x="101" y="3"/>
                  </a:cubicBezTo>
                  <a:cubicBezTo>
                    <a:pt x="82" y="3"/>
                    <a:pt x="64" y="4"/>
                    <a:pt x="46" y="4"/>
                  </a:cubicBezTo>
                  <a:cubicBezTo>
                    <a:pt x="31" y="4"/>
                    <a:pt x="17" y="0"/>
                    <a:pt x="2" y="3"/>
                  </a:cubicBezTo>
                  <a:cubicBezTo>
                    <a:pt x="0" y="3"/>
                    <a:pt x="1" y="6"/>
                    <a:pt x="3" y="6"/>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4" name="Google Shape;241;p14">
              <a:extLst>
                <a:ext uri="{FF2B5EF4-FFF2-40B4-BE49-F238E27FC236}">
                  <a16:creationId xmlns:a16="http://schemas.microsoft.com/office/drawing/2014/main" id="{16CF7A84-4FAC-4965-9C83-4705C5ED552F}"/>
                </a:ext>
              </a:extLst>
            </p:cNvPr>
            <p:cNvSpPr/>
            <p:nvPr/>
          </p:nvSpPr>
          <p:spPr>
            <a:xfrm>
              <a:off x="7983538" y="4195764"/>
              <a:ext cx="798513" cy="487363"/>
            </a:xfrm>
            <a:custGeom>
              <a:avLst/>
              <a:gdLst/>
              <a:ahLst/>
              <a:cxnLst/>
              <a:rect l="l" t="t" r="r" b="b"/>
              <a:pathLst>
                <a:path w="117" h="71" extrusionOk="0">
                  <a:moveTo>
                    <a:pt x="2" y="2"/>
                  </a:moveTo>
                  <a:cubicBezTo>
                    <a:pt x="0" y="17"/>
                    <a:pt x="10" y="33"/>
                    <a:pt x="18" y="45"/>
                  </a:cubicBezTo>
                  <a:cubicBezTo>
                    <a:pt x="27" y="58"/>
                    <a:pt x="39" y="65"/>
                    <a:pt x="55" y="67"/>
                  </a:cubicBezTo>
                  <a:cubicBezTo>
                    <a:pt x="92" y="71"/>
                    <a:pt x="116" y="37"/>
                    <a:pt x="117" y="3"/>
                  </a:cubicBezTo>
                  <a:cubicBezTo>
                    <a:pt x="117" y="1"/>
                    <a:pt x="114" y="1"/>
                    <a:pt x="114" y="2"/>
                  </a:cubicBezTo>
                  <a:cubicBezTo>
                    <a:pt x="113" y="34"/>
                    <a:pt x="95" y="62"/>
                    <a:pt x="62" y="64"/>
                  </a:cubicBezTo>
                  <a:cubicBezTo>
                    <a:pt x="43" y="66"/>
                    <a:pt x="29" y="56"/>
                    <a:pt x="19" y="41"/>
                  </a:cubicBezTo>
                  <a:cubicBezTo>
                    <a:pt x="12" y="30"/>
                    <a:pt x="4" y="16"/>
                    <a:pt x="6" y="2"/>
                  </a:cubicBezTo>
                  <a:cubicBezTo>
                    <a:pt x="6" y="0"/>
                    <a:pt x="3" y="0"/>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5" name="Google Shape;242;p14">
              <a:extLst>
                <a:ext uri="{FF2B5EF4-FFF2-40B4-BE49-F238E27FC236}">
                  <a16:creationId xmlns:a16="http://schemas.microsoft.com/office/drawing/2014/main" id="{78AA1D18-70E3-4686-9778-FBA783897C31}"/>
                </a:ext>
              </a:extLst>
            </p:cNvPr>
            <p:cNvSpPr/>
            <p:nvPr/>
          </p:nvSpPr>
          <p:spPr>
            <a:xfrm>
              <a:off x="8291513" y="3859213"/>
              <a:ext cx="47625" cy="26988"/>
            </a:xfrm>
            <a:custGeom>
              <a:avLst/>
              <a:gdLst/>
              <a:ahLst/>
              <a:cxnLst/>
              <a:rect l="l" t="t" r="r" b="b"/>
              <a:pathLst>
                <a:path w="7" h="4" extrusionOk="0">
                  <a:moveTo>
                    <a:pt x="3" y="4"/>
                  </a:moveTo>
                  <a:cubicBezTo>
                    <a:pt x="7" y="4"/>
                    <a:pt x="7" y="0"/>
                    <a:pt x="4" y="0"/>
                  </a:cubicBezTo>
                  <a:cubicBezTo>
                    <a:pt x="0" y="0"/>
                    <a:pt x="0" y="4"/>
                    <a:pt x="3"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6" name="Google Shape;243;p14">
              <a:extLst>
                <a:ext uri="{FF2B5EF4-FFF2-40B4-BE49-F238E27FC236}">
                  <a16:creationId xmlns:a16="http://schemas.microsoft.com/office/drawing/2014/main" id="{0EF73713-CE1D-4D44-B2AF-98A4EBD671C1}"/>
                </a:ext>
              </a:extLst>
            </p:cNvPr>
            <p:cNvSpPr/>
            <p:nvPr/>
          </p:nvSpPr>
          <p:spPr>
            <a:xfrm>
              <a:off x="8297863" y="3859213"/>
              <a:ext cx="196850" cy="26988"/>
            </a:xfrm>
            <a:custGeom>
              <a:avLst/>
              <a:gdLst/>
              <a:ahLst/>
              <a:cxnLst/>
              <a:rect l="l" t="t" r="r" b="b"/>
              <a:pathLst>
                <a:path w="29" h="4" extrusionOk="0">
                  <a:moveTo>
                    <a:pt x="2" y="4"/>
                  </a:moveTo>
                  <a:cubicBezTo>
                    <a:pt x="10" y="4"/>
                    <a:pt x="18" y="3"/>
                    <a:pt x="26" y="4"/>
                  </a:cubicBezTo>
                  <a:cubicBezTo>
                    <a:pt x="28" y="4"/>
                    <a:pt x="29" y="1"/>
                    <a:pt x="26" y="1"/>
                  </a:cubicBezTo>
                  <a:cubicBezTo>
                    <a:pt x="19" y="0"/>
                    <a:pt x="11" y="1"/>
                    <a:pt x="3" y="1"/>
                  </a:cubicBezTo>
                  <a:cubicBezTo>
                    <a:pt x="1" y="1"/>
                    <a:pt x="0" y="4"/>
                    <a:pt x="2" y="4"/>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77" name="Google Shape;244;p14">
              <a:extLst>
                <a:ext uri="{FF2B5EF4-FFF2-40B4-BE49-F238E27FC236}">
                  <a16:creationId xmlns:a16="http://schemas.microsoft.com/office/drawing/2014/main" id="{F3E61ED5-5493-4007-B73E-FA686AA5C033}"/>
                </a:ext>
              </a:extLst>
            </p:cNvPr>
            <p:cNvSpPr/>
            <p:nvPr/>
          </p:nvSpPr>
          <p:spPr>
            <a:xfrm>
              <a:off x="8297863" y="3865563"/>
              <a:ext cx="190500" cy="76200"/>
            </a:xfrm>
            <a:custGeom>
              <a:avLst/>
              <a:gdLst/>
              <a:ahLst/>
              <a:cxnLst/>
              <a:rect l="l" t="t" r="r" b="b"/>
              <a:pathLst>
                <a:path w="28" h="11" extrusionOk="0">
                  <a:moveTo>
                    <a:pt x="2" y="2"/>
                  </a:moveTo>
                  <a:cubicBezTo>
                    <a:pt x="8" y="8"/>
                    <a:pt x="21" y="11"/>
                    <a:pt x="28" y="3"/>
                  </a:cubicBezTo>
                  <a:cubicBezTo>
                    <a:pt x="28" y="2"/>
                    <a:pt x="25" y="0"/>
                    <a:pt x="25" y="0"/>
                  </a:cubicBezTo>
                  <a:cubicBezTo>
                    <a:pt x="20" y="7"/>
                    <a:pt x="8" y="7"/>
                    <a:pt x="2" y="1"/>
                  </a:cubicBezTo>
                  <a:cubicBezTo>
                    <a:pt x="1" y="0"/>
                    <a:pt x="0" y="0"/>
                    <a:pt x="2" y="2"/>
                  </a:cubicBezTo>
                  <a:close/>
                </a:path>
              </a:pathLst>
            </a:custGeom>
            <a:gr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sp>
        <p:nvSpPr>
          <p:cNvPr id="3" name="Google Shape;532;p15">
            <a:extLst>
              <a:ext uri="{FF2B5EF4-FFF2-40B4-BE49-F238E27FC236}">
                <a16:creationId xmlns:a16="http://schemas.microsoft.com/office/drawing/2014/main" id="{6127D304-AB46-4668-8F96-B353BF08315C}"/>
              </a:ext>
            </a:extLst>
          </p:cNvPr>
          <p:cNvSpPr txBox="1">
            <a:spLocks noGrp="1"/>
          </p:cNvSpPr>
          <p:nvPr>
            <p:ph type="title"/>
          </p:nvPr>
        </p:nvSpPr>
        <p:spPr>
          <a:xfrm>
            <a:off x="1066800" y="251618"/>
            <a:ext cx="10515600" cy="662782"/>
          </a:xfrm>
          <a:prstGeom prst="rect">
            <a:avLst/>
          </a:prstGeom>
          <a:noFill/>
          <a:ln>
            <a:noFill/>
          </a:ln>
        </p:spPr>
        <p:txBody>
          <a:bodyPr spcFirstLastPara="1" wrap="square" lIns="91425" tIns="45700" rIns="91425" bIns="45700" anchor="t" anchorCtr="0">
            <a:noAutofit/>
          </a:bodyPr>
          <a:lstStyle/>
          <a:p>
            <a:pPr lvl="0" algn="r">
              <a:lnSpc>
                <a:spcPct val="100000"/>
              </a:lnSpc>
              <a:buClr>
                <a:srgbClr val="000000"/>
              </a:buClr>
              <a:buSzTx/>
              <a:defRPr/>
            </a:pPr>
            <a:r>
              <a:rPr lang="en-US" sz="4000" b="1" dirty="0">
                <a:solidFill>
                  <a:srgbClr val="1E3776"/>
                </a:solidFill>
                <a:latin typeface="Calibri" panose="020F0502020204030204" pitchFamily="34" charset="0"/>
                <a:ea typeface="Calibri" panose="020F0502020204030204" pitchFamily="34" charset="0"/>
                <a:cs typeface="Calibri" panose="020F0502020204030204" pitchFamily="34" charset="0"/>
                <a:sym typeface="Arial"/>
              </a:rPr>
              <a:t>SUPERVISORS</a:t>
            </a:r>
          </a:p>
        </p:txBody>
      </p:sp>
      <p:cxnSp>
        <p:nvCxnSpPr>
          <p:cNvPr id="5" name="Google Shape;533;p15">
            <a:extLst>
              <a:ext uri="{FF2B5EF4-FFF2-40B4-BE49-F238E27FC236}">
                <a16:creationId xmlns:a16="http://schemas.microsoft.com/office/drawing/2014/main" id="{F82E74C4-0AC8-4283-9101-3ECC5CDB33C8}"/>
              </a:ext>
            </a:extLst>
          </p:cNvPr>
          <p:cNvCxnSpPr>
            <a:cxnSpLocks/>
          </p:cNvCxnSpPr>
          <p:nvPr/>
        </p:nvCxnSpPr>
        <p:spPr>
          <a:xfrm>
            <a:off x="4191000" y="914400"/>
            <a:ext cx="7391400" cy="0"/>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6" name="Google Shape;304;p9">
            <a:extLst>
              <a:ext uri="{FF2B5EF4-FFF2-40B4-BE49-F238E27FC236}">
                <a16:creationId xmlns:a16="http://schemas.microsoft.com/office/drawing/2014/main" id="{15FA45E5-BD34-48CC-B02A-21731EFF0A81}"/>
              </a:ext>
            </a:extLst>
          </p:cNvPr>
          <p:cNvSpPr/>
          <p:nvPr/>
        </p:nvSpPr>
        <p:spPr>
          <a:xfrm>
            <a:off x="0" y="2159941"/>
            <a:ext cx="12192000" cy="4862415"/>
          </a:xfrm>
          <a:prstGeom prst="rect">
            <a:avLst/>
          </a:prstGeom>
          <a:gradFill flip="none" rotWithShape="1">
            <a:gsLst>
              <a:gs pos="0">
                <a:srgbClr val="1E3776">
                  <a:shade val="30000"/>
                  <a:satMod val="115000"/>
                </a:srgbClr>
              </a:gs>
              <a:gs pos="50000">
                <a:srgbClr val="1E3776">
                  <a:shade val="67500"/>
                  <a:satMod val="115000"/>
                </a:srgbClr>
              </a:gs>
              <a:gs pos="100000">
                <a:srgbClr val="1E3776">
                  <a:shade val="100000"/>
                  <a:satMod val="115000"/>
                </a:srgbClr>
              </a:gs>
            </a:gsLst>
            <a:lin ang="0" scaled="1"/>
            <a:tileRect/>
          </a:gradFill>
          <a:ln>
            <a:noFill/>
          </a:ln>
          <a:effectLst>
            <a:outerShdw blurRad="812800" dist="330200" dir="5400000" sx="62000" sy="62000" algn="t" rotWithShape="0">
              <a:schemeClr val="accent1">
                <a:alpha val="40000"/>
              </a:scheme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70AD47"/>
              </a:solidFill>
              <a:effectLst/>
              <a:uLnTx/>
              <a:uFillTx/>
              <a:latin typeface="Calibri"/>
              <a:ea typeface="Calibri"/>
              <a:cs typeface="Calibri"/>
              <a:sym typeface="Calibri"/>
            </a:endParaRPr>
          </a:p>
        </p:txBody>
      </p:sp>
      <p:cxnSp>
        <p:nvCxnSpPr>
          <p:cNvPr id="7" name="Google Shape;316;p9">
            <a:extLst>
              <a:ext uri="{FF2B5EF4-FFF2-40B4-BE49-F238E27FC236}">
                <a16:creationId xmlns:a16="http://schemas.microsoft.com/office/drawing/2014/main" id="{F6D801C5-D5A3-45B7-8751-7AFA1204CEB8}"/>
              </a:ext>
            </a:extLst>
          </p:cNvPr>
          <p:cNvCxnSpPr>
            <a:cxnSpLocks/>
          </p:cNvCxnSpPr>
          <p:nvPr/>
        </p:nvCxnSpPr>
        <p:spPr>
          <a:xfrm>
            <a:off x="4102157" y="2504027"/>
            <a:ext cx="0" cy="4222412"/>
          </a:xfrm>
          <a:prstGeom prst="straightConnector1">
            <a:avLst/>
          </a:prstGeom>
          <a:solidFill>
            <a:schemeClr val="accent1"/>
          </a:solidFill>
          <a:ln w="28575" cap="flat" cmpd="sng">
            <a:solidFill>
              <a:srgbClr val="F9AD00"/>
            </a:solidFill>
            <a:prstDash val="solid"/>
            <a:round/>
            <a:headEnd type="none" w="sm" len="sm"/>
            <a:tailEnd type="none" w="sm" len="sm"/>
          </a:ln>
        </p:spPr>
      </p:cxnSp>
      <p:cxnSp>
        <p:nvCxnSpPr>
          <p:cNvPr id="8" name="Google Shape;317;p9">
            <a:extLst>
              <a:ext uri="{FF2B5EF4-FFF2-40B4-BE49-F238E27FC236}">
                <a16:creationId xmlns:a16="http://schemas.microsoft.com/office/drawing/2014/main" id="{D195DCC6-6990-4135-A97B-BB3522455D8F}"/>
              </a:ext>
            </a:extLst>
          </p:cNvPr>
          <p:cNvCxnSpPr>
            <a:cxnSpLocks/>
          </p:cNvCxnSpPr>
          <p:nvPr/>
        </p:nvCxnSpPr>
        <p:spPr>
          <a:xfrm>
            <a:off x="8346110" y="2504027"/>
            <a:ext cx="0" cy="4222412"/>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2" name="Rectangle 1">
            <a:extLst>
              <a:ext uri="{FF2B5EF4-FFF2-40B4-BE49-F238E27FC236}">
                <a16:creationId xmlns:a16="http://schemas.microsoft.com/office/drawing/2014/main" id="{8D117ED0-727F-4596-8B43-3833F3EDFA4B}"/>
              </a:ext>
            </a:extLst>
          </p:cNvPr>
          <p:cNvSpPr/>
          <p:nvPr/>
        </p:nvSpPr>
        <p:spPr>
          <a:xfrm>
            <a:off x="369050" y="2493615"/>
            <a:ext cx="3544440" cy="36625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F9AD00"/>
                </a:solidFill>
                <a:latin typeface="Calibri" panose="020F0502020204030204" pitchFamily="34" charset="0"/>
                <a:ea typeface="Calibri" panose="020F0502020204030204" pitchFamily="34" charset="0"/>
                <a:cs typeface="Calibri" panose="020F0502020204030204" pitchFamily="34" charset="0"/>
              </a:rPr>
              <a:t>Supervisor Training</a:t>
            </a:r>
            <a:r>
              <a:rPr kumimoji="0" lang="en-US" sz="3200" b="1" i="0" u="none" strike="noStrike" kern="1200" cap="none" spc="0" normalizeH="0" baseline="0" noProof="0" dirty="0">
                <a:ln>
                  <a:noFill/>
                </a:ln>
                <a:solidFill>
                  <a:srgbClr val="F9AD00"/>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Supervisors need regular training on policy compliance, fair treatment, and actions should they receive a complaint of harassment.</a:t>
            </a:r>
          </a:p>
        </p:txBody>
      </p:sp>
      <p:sp>
        <p:nvSpPr>
          <p:cNvPr id="10" name="Rectangle 9">
            <a:extLst>
              <a:ext uri="{FF2B5EF4-FFF2-40B4-BE49-F238E27FC236}">
                <a16:creationId xmlns:a16="http://schemas.microsoft.com/office/drawing/2014/main" id="{A79F76C5-66C2-4B84-9C8B-9251DB2806C5}"/>
              </a:ext>
            </a:extLst>
          </p:cNvPr>
          <p:cNvSpPr/>
          <p:nvPr/>
        </p:nvSpPr>
        <p:spPr>
          <a:xfrm>
            <a:off x="4707690" y="2504027"/>
            <a:ext cx="3194537" cy="329320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F9AD00"/>
                </a:solidFill>
                <a:latin typeface="Calibri" panose="020F0502020204030204" pitchFamily="34" charset="0"/>
                <a:ea typeface="Calibri" panose="020F0502020204030204" pitchFamily="34" charset="0"/>
                <a:cs typeface="Calibri" panose="020F0502020204030204" pitchFamily="34" charset="0"/>
              </a:rPr>
              <a:t>Annual Policy Review</a:t>
            </a:r>
            <a:r>
              <a:rPr kumimoji="0" lang="en-US" sz="3200" b="1" i="0" u="none" strike="noStrike" kern="1200" cap="none" spc="0" normalizeH="0" baseline="0" noProof="0" dirty="0">
                <a:ln>
                  <a:noFill/>
                </a:ln>
                <a:solidFill>
                  <a:srgbClr val="F9AD00"/>
                </a:solidFill>
                <a:effectLst/>
                <a:uLnTx/>
                <a:uFillTx/>
                <a:latin typeface="Calibri" panose="020F0502020204030204" pitchFamily="34" charset="0"/>
                <a:ea typeface="Calibri" panose="020F0502020204030204" pitchFamily="34" charset="0"/>
                <a:cs typeface="Calibri" panose="020F0502020204030204" pitchFamily="34" charset="0"/>
              </a:rPr>
              <a:t>:</a:t>
            </a:r>
            <a:br>
              <a:rPr kumimoji="0" lang="en-US" sz="3200" b="1" i="0" u="none" strike="noStrike" kern="1200" cap="none" spc="0" normalizeH="0" baseline="0" noProof="0" dirty="0">
                <a:ln>
                  <a:noFill/>
                </a:ln>
                <a:solidFill>
                  <a:srgbClr val="F9AD00"/>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2400" b="1" i="0" u="none" strike="noStrike" kern="1200" cap="none" spc="0" normalizeH="0" baseline="0" noProof="0" dirty="0">
              <a:ln>
                <a:noFill/>
              </a:ln>
              <a:solidFill>
                <a:srgbClr val="F9AD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Supervisors should be a part of the annual policy review and should conduct regular safety policy reviews.</a:t>
            </a:r>
          </a:p>
        </p:txBody>
      </p:sp>
      <p:sp>
        <p:nvSpPr>
          <p:cNvPr id="11" name="Rectangle 10">
            <a:extLst>
              <a:ext uri="{FF2B5EF4-FFF2-40B4-BE49-F238E27FC236}">
                <a16:creationId xmlns:a16="http://schemas.microsoft.com/office/drawing/2014/main" id="{27FB0739-B697-41A3-B4A9-D281BCE72BB0}"/>
              </a:ext>
            </a:extLst>
          </p:cNvPr>
          <p:cNvSpPr/>
          <p:nvPr/>
        </p:nvSpPr>
        <p:spPr>
          <a:xfrm>
            <a:off x="8710248" y="2504027"/>
            <a:ext cx="3194537" cy="403187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F9AD00"/>
                </a:solidFill>
                <a:latin typeface="Calibri" panose="020F0502020204030204" pitchFamily="34" charset="0"/>
                <a:ea typeface="Calibri" panose="020F0502020204030204" pitchFamily="34" charset="0"/>
                <a:cs typeface="Calibri" panose="020F0502020204030204" pitchFamily="34" charset="0"/>
              </a:rPr>
              <a:t>Policy Adherence</a:t>
            </a:r>
            <a:r>
              <a:rPr kumimoji="0" lang="en-US" sz="3200" b="1" i="0" u="none" strike="noStrike" kern="1200" cap="none" spc="0" normalizeH="0" baseline="0" noProof="0" dirty="0">
                <a:ln>
                  <a:noFill/>
                </a:ln>
                <a:solidFill>
                  <a:srgbClr val="F9AD00"/>
                </a:solidFill>
                <a:effectLst/>
                <a:uLnTx/>
                <a:uFillTx/>
                <a:latin typeface="Calibri" panose="020F0502020204030204" pitchFamily="34" charset="0"/>
                <a:ea typeface="Calibri" panose="020F0502020204030204" pitchFamily="34" charset="0"/>
                <a:cs typeface="Calibri" panose="020F0502020204030204" pitchFamily="34" charset="0"/>
              </a:rPr>
              <a:t>:</a:t>
            </a:r>
            <a:br>
              <a:rPr kumimoji="0" lang="en-US" sz="32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FFFFFF"/>
                </a:solidFill>
                <a:latin typeface="Calibri" panose="020F0502020204030204" pitchFamily="34" charset="0"/>
                <a:ea typeface="Calibri" panose="020F0502020204030204" pitchFamily="34" charset="0"/>
                <a:cs typeface="Calibri" panose="020F0502020204030204" pitchFamily="34" charset="0"/>
              </a:rPr>
              <a:t>During supervisor training they should be reminded that they need to follow all of the same policies as their employees, e.g. attendance and safety.</a:t>
            </a: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161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32;p15">
            <a:extLst>
              <a:ext uri="{FF2B5EF4-FFF2-40B4-BE49-F238E27FC236}">
                <a16:creationId xmlns:a16="http://schemas.microsoft.com/office/drawing/2014/main" id="{D04E6FB5-FD06-46A4-8ED3-197F3D7AA4F5}"/>
              </a:ext>
            </a:extLst>
          </p:cNvPr>
          <p:cNvSpPr txBox="1">
            <a:spLocks noGrp="1"/>
          </p:cNvSpPr>
          <p:nvPr>
            <p:ph type="title"/>
          </p:nvPr>
        </p:nvSpPr>
        <p:spPr>
          <a:xfrm>
            <a:off x="1066800" y="251618"/>
            <a:ext cx="10515600" cy="662782"/>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4000" b="1" kern="0" dirty="0">
                <a:solidFill>
                  <a:srgbClr val="1E3776"/>
                </a:solidFill>
                <a:latin typeface="Calibri" panose="020F0502020204030204" pitchFamily="34" charset="0"/>
                <a:ea typeface="Calibri" panose="020F0502020204030204" pitchFamily="34" charset="0"/>
                <a:cs typeface="Calibri" panose="020F0502020204030204" pitchFamily="34" charset="0"/>
                <a:sym typeface="Arial"/>
              </a:rPr>
              <a:t>FINAL THOUGHTS</a:t>
            </a:r>
            <a:endParaRPr kumimoji="0" sz="1400" b="0" i="0" u="none" strike="noStrike" kern="0" cap="none" spc="0" normalizeH="0" baseline="0" noProof="0" dirty="0">
              <a:ln>
                <a:noFill/>
              </a:ln>
              <a:solidFill>
                <a:srgbClr val="1E3776"/>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TextBox 9">
            <a:extLst>
              <a:ext uri="{FF2B5EF4-FFF2-40B4-BE49-F238E27FC236}">
                <a16:creationId xmlns:a16="http://schemas.microsoft.com/office/drawing/2014/main" id="{929F836C-99F7-4581-8AC7-E626FDC01C09}"/>
              </a:ext>
            </a:extLst>
          </p:cNvPr>
          <p:cNvSpPr txBox="1"/>
          <p:nvPr/>
        </p:nvSpPr>
        <p:spPr>
          <a:xfrm>
            <a:off x="1619075" y="2457974"/>
            <a:ext cx="148485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mn-cs"/>
              </a:rPr>
              <a:t>Who are you?</a:t>
            </a:r>
          </a:p>
        </p:txBody>
      </p:sp>
      <p:cxnSp>
        <p:nvCxnSpPr>
          <p:cNvPr id="5" name="Google Shape;533;p15">
            <a:extLst>
              <a:ext uri="{FF2B5EF4-FFF2-40B4-BE49-F238E27FC236}">
                <a16:creationId xmlns:a16="http://schemas.microsoft.com/office/drawing/2014/main" id="{BCB78AA4-FDFD-4017-8B27-DCF0CDBFC274}"/>
              </a:ext>
            </a:extLst>
          </p:cNvPr>
          <p:cNvCxnSpPr>
            <a:cxnSpLocks/>
          </p:cNvCxnSpPr>
          <p:nvPr/>
        </p:nvCxnSpPr>
        <p:spPr>
          <a:xfrm>
            <a:off x="1690777" y="914400"/>
            <a:ext cx="9891623" cy="0"/>
          </a:xfrm>
          <a:prstGeom prst="straightConnector1">
            <a:avLst/>
          </a:prstGeom>
          <a:solidFill>
            <a:schemeClr val="accent1"/>
          </a:solidFill>
          <a:ln w="28575" cap="flat" cmpd="sng">
            <a:solidFill>
              <a:srgbClr val="F9AD00"/>
            </a:solidFill>
            <a:prstDash val="solid"/>
            <a:round/>
            <a:headEnd type="none" w="sm" len="sm"/>
            <a:tailEnd type="none" w="sm" len="sm"/>
          </a:ln>
        </p:spPr>
      </p:cxnSp>
      <p:sp>
        <p:nvSpPr>
          <p:cNvPr id="7" name="Rectangle 6">
            <a:extLst>
              <a:ext uri="{FF2B5EF4-FFF2-40B4-BE49-F238E27FC236}">
                <a16:creationId xmlns:a16="http://schemas.microsoft.com/office/drawing/2014/main" id="{F40AA3E3-8239-4A20-A2F1-D60F47F2C8EA}"/>
              </a:ext>
            </a:extLst>
          </p:cNvPr>
          <p:cNvSpPr/>
          <p:nvPr/>
        </p:nvSpPr>
        <p:spPr>
          <a:xfrm>
            <a:off x="5147962" y="5282933"/>
            <a:ext cx="6859590" cy="758804"/>
          </a:xfrm>
          <a:prstGeom prst="rect">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26C665D9-713F-4290-8AC4-C0EA5FCEFD18}"/>
              </a:ext>
            </a:extLst>
          </p:cNvPr>
          <p:cNvSpPr/>
          <p:nvPr/>
        </p:nvSpPr>
        <p:spPr>
          <a:xfrm>
            <a:off x="5147962" y="4342170"/>
            <a:ext cx="6859590" cy="758804"/>
          </a:xfrm>
          <a:prstGeom prst="rect">
            <a:avLst/>
          </a:prstGeom>
          <a:solidFill>
            <a:srgbClr val="1E3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DC7825A5-B2F9-4F09-92B0-96AD29B54DCA}"/>
              </a:ext>
            </a:extLst>
          </p:cNvPr>
          <p:cNvSpPr/>
          <p:nvPr/>
        </p:nvSpPr>
        <p:spPr>
          <a:xfrm>
            <a:off x="5100618" y="3401407"/>
            <a:ext cx="6906934" cy="758804"/>
          </a:xfrm>
          <a:prstGeom prst="rect">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CFBFD4BC-124E-4ADF-8BDC-97DB9C6A8A4A}"/>
              </a:ext>
            </a:extLst>
          </p:cNvPr>
          <p:cNvSpPr/>
          <p:nvPr/>
        </p:nvSpPr>
        <p:spPr>
          <a:xfrm>
            <a:off x="5100617" y="2449937"/>
            <a:ext cx="6906935" cy="758804"/>
          </a:xfrm>
          <a:prstGeom prst="rect">
            <a:avLst/>
          </a:prstGeom>
          <a:solidFill>
            <a:srgbClr val="1E3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07FB1D21-C4D6-4F4A-8025-1019CC020300}"/>
              </a:ext>
            </a:extLst>
          </p:cNvPr>
          <p:cNvSpPr/>
          <p:nvPr/>
        </p:nvSpPr>
        <p:spPr>
          <a:xfrm>
            <a:off x="5100617" y="1498467"/>
            <a:ext cx="6906935" cy="758804"/>
          </a:xfrm>
          <a:prstGeom prst="rect">
            <a:avLst/>
          </a:prstGeom>
          <a:solidFill>
            <a:srgbClr val="F9A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Content Placeholder 2">
            <a:extLst>
              <a:ext uri="{FF2B5EF4-FFF2-40B4-BE49-F238E27FC236}">
                <a16:creationId xmlns:a16="http://schemas.microsoft.com/office/drawing/2014/main" id="{651CE167-2B95-4775-85D7-9F3913536735}"/>
              </a:ext>
            </a:extLst>
          </p:cNvPr>
          <p:cNvSpPr txBox="1">
            <a:spLocks/>
          </p:cNvSpPr>
          <p:nvPr/>
        </p:nvSpPr>
        <p:spPr>
          <a:xfrm>
            <a:off x="5184898" y="1400250"/>
            <a:ext cx="6906936" cy="476111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lang="en-US" sz="2000" b="1" kern="0" dirty="0">
                <a:solidFill>
                  <a:srgbClr val="000000"/>
                </a:solidFill>
              </a:rPr>
              <a:t>Don’t hand new employees a stack of policies and tell them to sign them.</a:t>
            </a: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105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kumimoji="0" lang="en-US" sz="2000" b="1" i="0" u="none" strike="noStrike" kern="0" cap="none" spc="0" normalizeH="0" baseline="0" noProof="0" dirty="0">
                <a:ln>
                  <a:noFill/>
                </a:ln>
                <a:solidFill>
                  <a:srgbClr val="FFFFFF"/>
                </a:solidFill>
                <a:effectLst/>
                <a:uLnTx/>
                <a:uFillTx/>
                <a:latin typeface="Calibri"/>
                <a:ea typeface="Calibri"/>
                <a:cs typeface="Calibri"/>
                <a:sym typeface="Calibri"/>
              </a:rPr>
              <a:t>Always have an attorney review your current or new policies to ensure they are comfortable defending them.</a:t>
            </a: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1000" b="1"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lang="en-US" sz="2000" b="1" kern="0" dirty="0">
                <a:solidFill>
                  <a:srgbClr val="000000"/>
                </a:solidFill>
              </a:rPr>
              <a:t>Make sure supervisors are following your organization’s policies.</a:t>
            </a:r>
            <a:endParaRPr kumimoji="0" lang="en-US" sz="2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1600" b="1"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lang="en-US" sz="2000" b="1" kern="0" dirty="0">
                <a:solidFill>
                  <a:srgbClr val="FFFFFF"/>
                </a:solidFill>
              </a:rPr>
              <a:t>Define things like LWOP and AWOL in your attendance policy.</a:t>
            </a:r>
            <a:endParaRPr kumimoji="0" lang="en-US" sz="2000" b="1"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r>
              <a:rPr lang="en-US" sz="2000" b="1" kern="0" dirty="0">
                <a:solidFill>
                  <a:srgbClr val="000000"/>
                </a:solidFill>
              </a:rPr>
              <a:t>Make sure employees review </a:t>
            </a:r>
            <a:r>
              <a:rPr lang="en-US" sz="2000" b="1" u="sng" kern="0" dirty="0">
                <a:solidFill>
                  <a:srgbClr val="000000"/>
                </a:solidFill>
              </a:rPr>
              <a:t>and sign</a:t>
            </a:r>
            <a:r>
              <a:rPr lang="en-US" sz="2000" b="1" kern="0" dirty="0">
                <a:solidFill>
                  <a:srgbClr val="000000"/>
                </a:solidFill>
              </a:rPr>
              <a:t> policies at the new hire orientation and annual review.</a:t>
            </a:r>
            <a:endParaRPr kumimoji="0" lang="en-US"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15" name="Picture 14">
            <a:extLst>
              <a:ext uri="{FF2B5EF4-FFF2-40B4-BE49-F238E27FC236}">
                <a16:creationId xmlns:a16="http://schemas.microsoft.com/office/drawing/2014/main" id="{A1678F21-53E9-41D9-990D-61C3A82E10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5000" y="6303180"/>
            <a:ext cx="1179708" cy="315572"/>
          </a:xfrm>
          <a:prstGeom prst="rect">
            <a:avLst/>
          </a:prstGeom>
        </p:spPr>
      </p:pic>
      <p:pic>
        <p:nvPicPr>
          <p:cNvPr id="17" name="Graphic 16" descr="Clipboard">
            <a:extLst>
              <a:ext uri="{FF2B5EF4-FFF2-40B4-BE49-F238E27FC236}">
                <a16:creationId xmlns:a16="http://schemas.microsoft.com/office/drawing/2014/main" id="{01D8C2BD-A5B7-45CE-8520-7586948BE0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9068" y="1527146"/>
            <a:ext cx="4135189" cy="4135189"/>
          </a:xfrm>
          <a:prstGeom prst="rect">
            <a:avLst/>
          </a:prstGeom>
        </p:spPr>
      </p:pic>
      <p:cxnSp>
        <p:nvCxnSpPr>
          <p:cNvPr id="3" name="Straight Connector 2">
            <a:extLst>
              <a:ext uri="{FF2B5EF4-FFF2-40B4-BE49-F238E27FC236}">
                <a16:creationId xmlns:a16="http://schemas.microsoft.com/office/drawing/2014/main" id="{C9B263BB-BC41-4DF9-AEAD-A7F1846E2997}"/>
              </a:ext>
            </a:extLst>
          </p:cNvPr>
          <p:cNvCxnSpPr/>
          <p:nvPr/>
        </p:nvCxnSpPr>
        <p:spPr>
          <a:xfrm>
            <a:off x="1972780" y="2987114"/>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4BFA1F1-C2E2-47BD-BA17-D7675765DCDF}"/>
              </a:ext>
            </a:extLst>
          </p:cNvPr>
          <p:cNvCxnSpPr/>
          <p:nvPr/>
        </p:nvCxnSpPr>
        <p:spPr>
          <a:xfrm>
            <a:off x="1972780" y="3391472"/>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2FF425B-B3C1-49DA-BF80-9C43752BF465}"/>
              </a:ext>
            </a:extLst>
          </p:cNvPr>
          <p:cNvCxnSpPr/>
          <p:nvPr/>
        </p:nvCxnSpPr>
        <p:spPr>
          <a:xfrm>
            <a:off x="1972780" y="3781769"/>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C8572F3-3973-4198-801B-78C1C906C307}"/>
              </a:ext>
            </a:extLst>
          </p:cNvPr>
          <p:cNvCxnSpPr/>
          <p:nvPr/>
        </p:nvCxnSpPr>
        <p:spPr>
          <a:xfrm>
            <a:off x="1972780" y="4196638"/>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2E8369E-31D5-4F4A-8561-55B307909810}"/>
              </a:ext>
            </a:extLst>
          </p:cNvPr>
          <p:cNvCxnSpPr/>
          <p:nvPr/>
        </p:nvCxnSpPr>
        <p:spPr>
          <a:xfrm>
            <a:off x="1972780" y="4630855"/>
            <a:ext cx="1570007" cy="0"/>
          </a:xfrm>
          <a:prstGeom prst="line">
            <a:avLst/>
          </a:prstGeom>
          <a:ln w="1143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90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85;g37aed41a9f4_0_6">
            <a:extLst>
              <a:ext uri="{FF2B5EF4-FFF2-40B4-BE49-F238E27FC236}">
                <a16:creationId xmlns:a16="http://schemas.microsoft.com/office/drawing/2014/main" id="{624B90C3-39DD-46C8-A9ED-92FDB26A4FCB}"/>
              </a:ext>
            </a:extLst>
          </p:cNvPr>
          <p:cNvSpPr/>
          <p:nvPr/>
        </p:nvSpPr>
        <p:spPr>
          <a:xfrm>
            <a:off x="0" y="767255"/>
            <a:ext cx="12192000" cy="6090745"/>
          </a:xfrm>
          <a:prstGeom prst="rect">
            <a:avLst/>
          </a:prstGeom>
          <a:solidFill>
            <a:srgbClr val="1E3776"/>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Calibri"/>
              <a:buNone/>
              <a:tabLst/>
              <a:defRPr/>
            </a:pPr>
            <a:endParaRPr kumimoji="0" sz="2400" b="0" i="0" u="none" strike="noStrike" kern="1200" cap="none" spc="0" normalizeH="0" baseline="0" noProof="0" dirty="0">
              <a:ln>
                <a:noFill/>
              </a:ln>
              <a:solidFill>
                <a:srgbClr val="1E3776"/>
              </a:solidFill>
              <a:effectLst/>
              <a:uLnTx/>
              <a:uFillTx/>
              <a:latin typeface="Arial"/>
              <a:ea typeface="Arial"/>
              <a:cs typeface="Arial"/>
              <a:sym typeface="Arial"/>
            </a:endParaRPr>
          </a:p>
        </p:txBody>
      </p:sp>
      <p:sp>
        <p:nvSpPr>
          <p:cNvPr id="5" name="Google Shape;786;g37aed41a9f4_0_6">
            <a:extLst>
              <a:ext uri="{FF2B5EF4-FFF2-40B4-BE49-F238E27FC236}">
                <a16:creationId xmlns:a16="http://schemas.microsoft.com/office/drawing/2014/main" id="{C6DEDAA3-DD6F-49B1-949C-0BEB3F6D706F}"/>
              </a:ext>
            </a:extLst>
          </p:cNvPr>
          <p:cNvSpPr txBox="1">
            <a:spLocks/>
          </p:cNvSpPr>
          <p:nvPr/>
        </p:nvSpPr>
        <p:spPr>
          <a:xfrm>
            <a:off x="2045443" y="2235150"/>
            <a:ext cx="12191999" cy="238770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6000"/>
              <a:buFont typeface="Calibri"/>
              <a:buNone/>
              <a:tabLst/>
              <a:defRPr/>
            </a:pPr>
            <a:r>
              <a:rPr kumimoji="0" lang="en-US" sz="12400" b="1" i="0" u="none" strike="noStrike" kern="0" cap="none" spc="0" normalizeH="0" baseline="0" noProof="0" dirty="0">
                <a:ln>
                  <a:noFill/>
                </a:ln>
                <a:solidFill>
                  <a:srgbClr val="FFFFFF"/>
                </a:solidFill>
                <a:effectLst/>
                <a:uLnTx/>
                <a:uFillTx/>
                <a:latin typeface="Calibri"/>
                <a:ea typeface="Calibri"/>
                <a:cs typeface="Calibri"/>
                <a:sym typeface="Calibri"/>
              </a:rPr>
              <a:t>Questions</a:t>
            </a:r>
          </a:p>
        </p:txBody>
      </p:sp>
      <p:sp>
        <p:nvSpPr>
          <p:cNvPr id="6" name="Google Shape;787;g37aed41a9f4_0_6">
            <a:extLst>
              <a:ext uri="{FF2B5EF4-FFF2-40B4-BE49-F238E27FC236}">
                <a16:creationId xmlns:a16="http://schemas.microsoft.com/office/drawing/2014/main" id="{F190E1FC-3C44-47AE-B999-99187841F53C}"/>
              </a:ext>
            </a:extLst>
          </p:cNvPr>
          <p:cNvSpPr/>
          <p:nvPr/>
        </p:nvSpPr>
        <p:spPr>
          <a:xfrm>
            <a:off x="0" y="261025"/>
            <a:ext cx="12192000" cy="685800"/>
          </a:xfrm>
          <a:prstGeom prst="rect">
            <a:avLst/>
          </a:prstGeom>
          <a:solidFill>
            <a:srgbClr val="F9AD00"/>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Calibri"/>
              <a:buNone/>
              <a:tabLst/>
              <a:defRPr/>
            </a:pPr>
            <a:endParaRPr kumimoji="0" sz="2400" b="0" i="0" u="none" strike="noStrike" kern="1200" cap="none" spc="0" normalizeH="0" baseline="0" noProof="0" dirty="0">
              <a:ln>
                <a:noFill/>
              </a:ln>
              <a:solidFill>
                <a:srgbClr val="F9AD00"/>
              </a:solidFill>
              <a:effectLst/>
              <a:uLnTx/>
              <a:uFillTx/>
              <a:latin typeface="Arial"/>
              <a:ea typeface="Arial"/>
              <a:cs typeface="Arial"/>
              <a:sym typeface="Arial"/>
            </a:endParaRPr>
          </a:p>
        </p:txBody>
      </p:sp>
      <p:pic>
        <p:nvPicPr>
          <p:cNvPr id="7" name="Graphic 6" descr="Questions">
            <a:extLst>
              <a:ext uri="{FF2B5EF4-FFF2-40B4-BE49-F238E27FC236}">
                <a16:creationId xmlns:a16="http://schemas.microsoft.com/office/drawing/2014/main" id="{D7D92084-1CA5-48AA-992C-B1FCD783B4C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0624" y="1714079"/>
            <a:ext cx="4197096" cy="4197096"/>
          </a:xfrm>
          <a:prstGeom prst="rect">
            <a:avLst/>
          </a:prstGeom>
        </p:spPr>
      </p:pic>
    </p:spTree>
    <p:extLst>
      <p:ext uri="{BB962C8B-B14F-4D97-AF65-F5344CB8AC3E}">
        <p14:creationId xmlns:p14="http://schemas.microsoft.com/office/powerpoint/2010/main" val="116096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4190</TotalTime>
  <Words>950</Words>
  <Application>Microsoft Office PowerPoint</Application>
  <PresentationFormat>Widescreen</PresentationFormat>
  <Paragraphs>123</Paragraphs>
  <Slides>15</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Calibri Light</vt:lpstr>
      <vt:lpstr>Google Sans</vt:lpstr>
      <vt:lpstr>Office Theme</vt:lpstr>
      <vt:lpstr>1_Office Theme</vt:lpstr>
      <vt:lpstr>The Importance of Policies and Handbooks</vt:lpstr>
      <vt:lpstr>AGENDA</vt:lpstr>
      <vt:lpstr>THE IMPORTANCE OF COMPREHENSIVE POLICIES</vt:lpstr>
      <vt:lpstr>POLICIES AND ADMINISTRATIVE ACTIONS</vt:lpstr>
      <vt:lpstr>PowerPoint Presentation</vt:lpstr>
      <vt:lpstr>IMPORTANCE OF ANNUAL POLICY REVIEWS</vt:lpstr>
      <vt:lpstr>PowerPoint Presentation</vt:lpstr>
      <vt:lpstr>PowerPoint Presentation</vt:lpstr>
      <vt:lpstr>PowerPoint Presentation</vt:lpstr>
      <vt:lpstr>OTHER POLICIES TO INCLUDE</vt:lpstr>
      <vt:lpstr>PowerPoint Presentation</vt:lpstr>
      <vt:lpstr>PowerPoint Presentation</vt:lpstr>
      <vt:lpstr>SUPERVISORS</vt:lpstr>
      <vt:lpstr>FINAL THOUGHTS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Policies and a Handbook</dc:title>
  <dc:creator>Suzanne Kashawlic</dc:creator>
  <cp:lastModifiedBy>Suzanne Kashawlic</cp:lastModifiedBy>
  <cp:revision>97</cp:revision>
  <dcterms:created xsi:type="dcterms:W3CDTF">2026-09-16T18:58:01Z</dcterms:created>
  <dcterms:modified xsi:type="dcterms:W3CDTF">2026-10-01T19:11:44Z</dcterms:modified>
</cp:coreProperties>
</file>