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notesMaster" Target="notesMasters/notesMaster1.xml" /><Relationship Id="rId11" Type="http://schemas.openxmlformats.org/officeDocument/2006/relationships/handoutMaster" Target="handoutMasters/handoutMaster1.xml" /><Relationship Id="rId12" Type="http://schemas.openxmlformats.org/officeDocument/2006/relationships/slide" Target="slides/slide1.xml" /><Relationship Id="rId13" Type="http://schemas.openxmlformats.org/officeDocument/2006/relationships/slide" Target="slides/slide2.xml" /><Relationship Id="rId14" Type="http://schemas.openxmlformats.org/officeDocument/2006/relationships/slide" Target="slides/slide3.xml" /><Relationship Id="rId15" Type="http://schemas.openxmlformats.org/officeDocument/2006/relationships/slide" Target="slides/slide4.xml" /><Relationship Id="rId16" Type="http://schemas.openxmlformats.org/officeDocument/2006/relationships/slide" Target="slides/slide5.xml" /><Relationship Id="rId17" Type="http://schemas.openxmlformats.org/officeDocument/2006/relationships/slide" Target="slides/slide6.xml" /><Relationship Id="rId18" Type="http://schemas.openxmlformats.org/officeDocument/2006/relationships/slide" Target="slides/slide7.xml" /><Relationship Id="rId19" Type="http://schemas.openxmlformats.org/officeDocument/2006/relationships/slide" Target="slides/slide8.xml" /><Relationship Id="rId2" Type="http://schemas.openxmlformats.org/officeDocument/2006/relationships/slideMaster" Target="slideMasters/slideMaster2.xml" /><Relationship Id="rId20" Type="http://schemas.openxmlformats.org/officeDocument/2006/relationships/slide" Target="slides/slide9.xml" /><Relationship Id="rId21" Type="http://schemas.openxmlformats.org/officeDocument/2006/relationships/slide" Target="slides/slide10.xml" /><Relationship Id="rId22" Type="http://schemas.openxmlformats.org/officeDocument/2006/relationships/slide" Target="slides/slide11.xml" /><Relationship Id="rId23" Type="http://schemas.openxmlformats.org/officeDocument/2006/relationships/slide" Target="slides/slide12.xml" /><Relationship Id="rId24" Type="http://schemas.openxmlformats.org/officeDocument/2006/relationships/slide" Target="slides/slide13.xml" /><Relationship Id="rId25" Type="http://schemas.openxmlformats.org/officeDocument/2006/relationships/slide" Target="slides/slide14.xml" /><Relationship Id="rId26" Type="http://schemas.openxmlformats.org/officeDocument/2006/relationships/slide" Target="slides/slide15.xml" /><Relationship Id="rId27" Type="http://schemas.openxmlformats.org/officeDocument/2006/relationships/slide" Target="slides/slide16.xml" /><Relationship Id="rId28" Type="http://schemas.openxmlformats.org/officeDocument/2006/relationships/slide" Target="slides/slide17.xml" /><Relationship Id="rId29" Type="http://schemas.openxmlformats.org/officeDocument/2006/relationships/slide" Target="slides/slide18.xml" /><Relationship Id="rId3" Type="http://schemas.openxmlformats.org/officeDocument/2006/relationships/slideMaster" Target="slideMasters/slideMaster3.xml" /><Relationship Id="rId30" Type="http://schemas.openxmlformats.org/officeDocument/2006/relationships/slide" Target="slides/slide19.xml" /><Relationship Id="rId31" Type="http://schemas.openxmlformats.org/officeDocument/2006/relationships/slide" Target="slides/slide20.xml" /><Relationship Id="rId32" Type="http://schemas.openxmlformats.org/officeDocument/2006/relationships/slide" Target="slides/slide21.xml" /><Relationship Id="rId33" Type="http://schemas.openxmlformats.org/officeDocument/2006/relationships/slide" Target="slides/slide22.xml" /><Relationship Id="rId34" Type="http://schemas.openxmlformats.org/officeDocument/2006/relationships/slide" Target="slides/slide23.xml" /><Relationship Id="rId35" Type="http://schemas.openxmlformats.org/officeDocument/2006/relationships/slide" Target="slides/slide24.xml" /><Relationship Id="rId36" Type="http://schemas.openxmlformats.org/officeDocument/2006/relationships/slide" Target="slides/slide25.xml" /><Relationship Id="rId37" Type="http://schemas.openxmlformats.org/officeDocument/2006/relationships/slide" Target="slides/slide26.xml" /><Relationship Id="rId38" Type="http://schemas.openxmlformats.org/officeDocument/2006/relationships/slide" Target="slides/slide27.xml" /><Relationship Id="rId39" Type="http://schemas.openxmlformats.org/officeDocument/2006/relationships/slide" Target="slides/slide28.xml" /><Relationship Id="rId4" Type="http://schemas.openxmlformats.org/officeDocument/2006/relationships/slideMaster" Target="slideMasters/slideMaster4.xml" /><Relationship Id="rId40" Type="http://schemas.openxmlformats.org/officeDocument/2006/relationships/slide" Target="slides/slide29.xml" /><Relationship Id="rId41" Type="http://schemas.openxmlformats.org/officeDocument/2006/relationships/slide" Target="slides/slide30.xml" /><Relationship Id="rId42" Type="http://schemas.openxmlformats.org/officeDocument/2006/relationships/slide" Target="slides/slide31.xml" /><Relationship Id="rId43" Type="http://schemas.openxmlformats.org/officeDocument/2006/relationships/slide" Target="slides/slide32.xml" /><Relationship Id="rId44" Type="http://schemas.openxmlformats.org/officeDocument/2006/relationships/slide" Target="slides/slide33.xml" /><Relationship Id="rId45" Type="http://schemas.openxmlformats.org/officeDocument/2006/relationships/slide" Target="slides/slide34.xml" /><Relationship Id="rId46" Type="http://schemas.openxmlformats.org/officeDocument/2006/relationships/slide" Target="slides/slide35.xml" /><Relationship Id="rId47" Type="http://schemas.openxmlformats.org/officeDocument/2006/relationships/slide" Target="slides/slide36.xml" /><Relationship Id="rId48" Type="http://schemas.openxmlformats.org/officeDocument/2006/relationships/slide" Target="slides/slide37.xml" /><Relationship Id="rId49" Type="http://schemas.openxmlformats.org/officeDocument/2006/relationships/slide" Target="slides/slide38.xml" /><Relationship Id="rId5" Type="http://schemas.openxmlformats.org/officeDocument/2006/relationships/slideMaster" Target="slideMasters/slideMaster5.xml" /><Relationship Id="rId50" Type="http://schemas.openxmlformats.org/officeDocument/2006/relationships/slide" Target="slides/slide39.xml" /><Relationship Id="rId51" Type="http://schemas.openxmlformats.org/officeDocument/2006/relationships/slide" Target="slides/slide40.xml" /><Relationship Id="rId52" Type="http://schemas.openxmlformats.org/officeDocument/2006/relationships/slide" Target="slides/slide41.xml" /><Relationship Id="rId53" Type="http://schemas.openxmlformats.org/officeDocument/2006/relationships/slide" Target="slides/slide42.xml" /><Relationship Id="rId54" Type="http://schemas.openxmlformats.org/officeDocument/2006/relationships/slide" Target="slides/slide43.xml" /><Relationship Id="rId55" Type="http://schemas.openxmlformats.org/officeDocument/2006/relationships/slide" Target="slides/slide44.xml" /><Relationship Id="rId56" Type="http://schemas.openxmlformats.org/officeDocument/2006/relationships/slide" Target="slides/slide45.xml" /><Relationship Id="rId57" Type="http://schemas.openxmlformats.org/officeDocument/2006/relationships/tags" Target="tags/tag1.xml"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slideMaster" Target="slideMasters/slideMaster6.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30383E7A-1A01-4EE1-8EDD-AA23F6EFE7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9D417E-AFAF-4C82-9618-0C57EEF9AE98}" type="parTrans" cxnId="{97238D14-E75A-41FE-92AA-856F3B0C9A80}">
      <dgm:prSet/>
      <dgm:spPr/>
      <dgm:t>
        <a:bodyPr/>
        <a:lstStyle/>
        <a:p>
          <a:endParaRPr lang="en-US"/>
        </a:p>
      </dgm:t>
    </dgm:pt>
    <dgm:pt modelId="{72AECADB-6FCF-4C36-9E83-4E7945D5DA54}">
      <dgm:prSet phldrT="[Tex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Open Meetings Overview</a:t>
          </a:r>
        </a:p>
      </dgm:t>
    </dgm:pt>
    <dgm:pt modelId="{F285E08D-18A2-4264-BD79-4337C2E99FFF}" type="sibTrans" cxnId="{97238D14-E75A-41FE-92AA-856F3B0C9A80}">
      <dgm:prSet/>
      <dgm:spPr/>
      <dgm:t>
        <a:bodyPr/>
        <a:lstStyle/>
        <a:p>
          <a:endParaRPr lang="en-US"/>
        </a:p>
      </dgm:t>
    </dgm:pt>
    <dgm:pt modelId="{794E19DC-EAEA-43F4-B994-9EE8FDF5D9D1}" type="parTrans" cxnId="{4521F454-FCE4-4188-B640-27F6AC321020}">
      <dgm:prSet/>
      <dgm:spPr/>
      <dgm:t>
        <a:bodyPr/>
        <a:lstStyle/>
        <a:p>
          <a:endParaRPr lang="en-US"/>
        </a:p>
      </dgm:t>
    </dgm:pt>
    <dgm:pt modelId="{C01FCF3F-2A68-4907-AA23-885416069575}">
      <dgm:prSet phldrT="[Tex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Closed Sessions – Procedures </a:t>
          </a:r>
        </a:p>
      </dgm:t>
    </dgm:pt>
    <dgm:pt modelId="{32501DDF-51DA-427A-9B6C-6DF05CD8823F}" type="sibTrans" cxnId="{4521F454-FCE4-4188-B640-27F6AC321020}">
      <dgm:prSet/>
      <dgm:spPr/>
      <dgm:t>
        <a:bodyPr/>
        <a:lstStyle/>
        <a:p>
          <a:endParaRPr lang="en-US"/>
        </a:p>
      </dgm:t>
    </dgm:pt>
    <dgm:pt modelId="{BACC875C-8D60-4F39-B529-40CD67B033A2}" type="parTrans" cxnId="{5CEBD9D0-5EAD-4596-A266-4F54A3D4A792}">
      <dgm:prSet/>
      <dgm:spPr/>
      <dgm:t>
        <a:bodyPr/>
        <a:lstStyle/>
        <a:p>
          <a:endParaRPr lang="en-US"/>
        </a:p>
      </dgm:t>
    </dgm:pt>
    <dgm:pt modelId="{F0CAA197-F4E7-4E58-9F55-57F8C781A9F2}">
      <dgm:prSe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Top 5 reasons for Closed Session + Tips</a:t>
          </a:r>
        </a:p>
      </dgm:t>
    </dgm:pt>
    <dgm:pt modelId="{49B2AE9B-7E79-403D-81BC-D91CA658FA9B}" type="sibTrans" cxnId="{5CEBD9D0-5EAD-4596-A266-4F54A3D4A792}">
      <dgm:prSet/>
      <dgm:spPr/>
      <dgm:t>
        <a:bodyPr/>
        <a:lstStyle/>
        <a:p>
          <a:endParaRPr lang="en-US"/>
        </a:p>
      </dgm:t>
    </dgm:pt>
    <dgm:pt modelId="{37B7BB7B-66C7-44F2-ACC9-76445B1B9F31}" type="parTrans" cxnId="{D44F55BC-435D-475B-B46D-6D67300D56EC}">
      <dgm:prSet/>
      <dgm:spPr/>
      <dgm:t>
        <a:bodyPr/>
        <a:lstStyle/>
        <a:p>
          <a:endParaRPr lang="en-US"/>
        </a:p>
      </dgm:t>
    </dgm:pt>
    <dgm:pt modelId="{B7D0AC8C-F562-4B40-BDC8-74DED6934DE9}">
      <dgm:prSe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Additional Considerations</a:t>
          </a:r>
        </a:p>
      </dgm:t>
    </dgm:pt>
    <dgm:pt modelId="{CD91F121-B515-4BC3-80A3-291CD31791EA}" type="sibTrans" cxnId="{D44F55BC-435D-475B-B46D-6D67300D56EC}">
      <dgm:prSet/>
      <dgm:spPr/>
      <dgm:t>
        <a:bodyPr/>
        <a:lstStyle/>
        <a:p>
          <a:endParaRPr lang="en-US"/>
        </a:p>
      </dgm:t>
    </dgm:pt>
    <dgm:pt modelId="{E420C82C-E52F-432C-81CA-195C2C83CA50}" type="pres">
      <dgm:prSet presAssocID="{30383E7A-1A01-4EE1-8EDD-AA23F6EFE752}" presName="linear">
        <dgm:presLayoutVars>
          <dgm:dir/>
          <dgm:animLvl val="lvl"/>
          <dgm:resizeHandles val="exact"/>
        </dgm:presLayoutVars>
      </dgm:prSet>
      <dgm:spPr/>
      <dgm:t>
        <a:bodyPr/>
        <a:lstStyle/>
        <a:p/>
      </dgm:t>
    </dgm:pt>
    <dgm:pt modelId="{9DDC74D6-795E-48FA-94C7-4BE87EA73429}" type="pres">
      <dgm:prSet presAssocID="{72AECADB-6FCF-4C36-9E83-4E7945D5DA54}" presName="parentLin"/>
      <dgm:spPr/>
      <dgm:t>
        <a:bodyPr/>
        <a:lstStyle/>
        <a:p/>
      </dgm:t>
    </dgm:pt>
    <dgm:pt modelId="{67B1EB53-705E-4128-8E0A-A61370BAB2D3}" type="pres">
      <dgm:prSet presAssocID="{72AECADB-6FCF-4C36-9E83-4E7945D5DA54}" presName="parentLeftMargin" presStyleLbl="node1" presStyleCnt="4"/>
      <dgm:spPr/>
      <dgm:t>
        <a:bodyPr/>
        <a:lstStyle/>
        <a:p/>
      </dgm:t>
    </dgm:pt>
    <dgm:pt modelId="{42EFF7C2-E8F8-49B0-9679-A118707AD1E5}" type="pres">
      <dgm:prSet presAssocID="{72AECADB-6FCF-4C36-9E83-4E7945D5DA54}" presName="parentText" presStyleLbl="node1" presStyleCnt="4" custScaleX="142857">
        <dgm:presLayoutVars>
          <dgm:chMax val="0"/>
          <dgm:bulletEnabled val="1"/>
        </dgm:presLayoutVars>
      </dgm:prSet>
      <dgm:spPr/>
      <dgm:t>
        <a:bodyPr/>
        <a:lstStyle/>
        <a:p/>
      </dgm:t>
    </dgm:pt>
    <dgm:pt modelId="{67BA24DF-B1D2-4BCA-B5C3-DE3B4E79C89B}" type="pres">
      <dgm:prSet presAssocID="{72AECADB-6FCF-4C36-9E83-4E7945D5DA54}" presName="negativeSpace"/>
      <dgm:spPr/>
      <dgm:t>
        <a:bodyPr/>
        <a:lstStyle/>
        <a:p/>
      </dgm:t>
    </dgm:pt>
    <dgm:pt modelId="{5682C3D1-E380-40C9-B27B-FC43B261587D}" type="pres">
      <dgm:prSet presAssocID="{72AECADB-6FCF-4C36-9E83-4E7945D5DA54}" presName="childText" presStyleLbl="conFgAcc1"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44E20DAD-92BC-4B58-AA56-3BBFCDDCE50F}" type="pres">
      <dgm:prSet presAssocID="{F285E08D-18A2-4264-BD79-4337C2E99FFF}" presName="spaceBetweenRectangles"/>
      <dgm:spPr/>
      <dgm:t>
        <a:bodyPr/>
        <a:lstStyle/>
        <a:p/>
      </dgm:t>
    </dgm:pt>
    <dgm:pt modelId="{7B699DC6-5305-4FE9-8CB8-CB842CA6E9EA}" type="pres">
      <dgm:prSet presAssocID="{C01FCF3F-2A68-4907-AA23-885416069575}" presName="parentLin"/>
      <dgm:spPr/>
      <dgm:t>
        <a:bodyPr/>
        <a:lstStyle/>
        <a:p/>
      </dgm:t>
    </dgm:pt>
    <dgm:pt modelId="{48849AF7-1448-4099-931E-06472123AD01}" type="pres">
      <dgm:prSet presAssocID="{C01FCF3F-2A68-4907-AA23-885416069575}" presName="parentLeftMargin" presStyleLbl="node1" presStyleIdx="1" presStyleCnt="4"/>
      <dgm:spPr/>
      <dgm:t>
        <a:bodyPr/>
        <a:lstStyle/>
        <a:p/>
      </dgm:t>
    </dgm:pt>
    <dgm:pt modelId="{D16FC620-0625-46A8-A647-EE3665D854A9}" type="pres">
      <dgm:prSet presAssocID="{C01FCF3F-2A68-4907-AA23-885416069575}" presName="parentText" presStyleLbl="node1" presStyleIdx="1" presStyleCnt="4" custScaleX="142857">
        <dgm:presLayoutVars>
          <dgm:chMax val="0"/>
          <dgm:bulletEnabled val="1"/>
        </dgm:presLayoutVars>
      </dgm:prSet>
      <dgm:spPr/>
      <dgm:t>
        <a:bodyPr/>
        <a:lstStyle/>
        <a:p/>
      </dgm:t>
    </dgm:pt>
    <dgm:pt modelId="{484C9405-4500-4BE4-A239-2FE370DC7BFC}" type="pres">
      <dgm:prSet presAssocID="{C01FCF3F-2A68-4907-AA23-885416069575}" presName="negativeSpace"/>
      <dgm:spPr/>
      <dgm:t>
        <a:bodyPr/>
        <a:lstStyle/>
        <a:p/>
      </dgm:t>
    </dgm:pt>
    <dgm:pt modelId="{502C46E5-19A7-4A4E-B580-317B5159A398}" type="pres">
      <dgm:prSet presAssocID="{C01FCF3F-2A68-4907-AA23-885416069575}" presName="childText" presStyleLbl="conFgAcc1" presStyleIdx="1"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25BEC22C-5768-476D-987E-AEABD98498E5}" type="pres">
      <dgm:prSet presAssocID="{32501DDF-51DA-427A-9B6C-6DF05CD8823F}" presName="spaceBetweenRectangles"/>
      <dgm:spPr/>
      <dgm:t>
        <a:bodyPr/>
        <a:lstStyle/>
        <a:p/>
      </dgm:t>
    </dgm:pt>
    <dgm:pt modelId="{391A2898-E0E1-4314-9570-8819385A3394}" type="pres">
      <dgm:prSet presAssocID="{F0CAA197-F4E7-4E58-9F55-57F8C781A9F2}" presName="parentLin"/>
      <dgm:spPr/>
      <dgm:t>
        <a:bodyPr/>
        <a:lstStyle/>
        <a:p/>
      </dgm:t>
    </dgm:pt>
    <dgm:pt modelId="{C224954B-09F0-4047-B4F4-1A3D67FCAE6F}" type="pres">
      <dgm:prSet presAssocID="{F0CAA197-F4E7-4E58-9F55-57F8C781A9F2}" presName="parentLeftMargin" presStyleLbl="node1" presStyleIdx="2" presStyleCnt="4"/>
      <dgm:spPr/>
      <dgm:t>
        <a:bodyPr/>
        <a:lstStyle/>
        <a:p/>
      </dgm:t>
    </dgm:pt>
    <dgm:pt modelId="{52D0EE2F-ED00-4E3E-B801-DC07606C8AAC}" type="pres">
      <dgm:prSet presAssocID="{F0CAA197-F4E7-4E58-9F55-57F8C781A9F2}" presName="parentText" presStyleLbl="node1" presStyleIdx="2" presStyleCnt="4" custScaleX="142857">
        <dgm:presLayoutVars>
          <dgm:chMax val="0"/>
          <dgm:bulletEnabled val="1"/>
        </dgm:presLayoutVars>
      </dgm:prSet>
      <dgm:spPr/>
      <dgm:t>
        <a:bodyPr/>
        <a:lstStyle/>
        <a:p/>
      </dgm:t>
    </dgm:pt>
    <dgm:pt modelId="{F922EF89-237E-4FAA-8378-482B350A21B1}" type="pres">
      <dgm:prSet presAssocID="{F0CAA197-F4E7-4E58-9F55-57F8C781A9F2}" presName="negativeSpace"/>
      <dgm:spPr/>
      <dgm:t>
        <a:bodyPr/>
        <a:lstStyle/>
        <a:p/>
      </dgm:t>
    </dgm:pt>
    <dgm:pt modelId="{61E1022A-B91B-4E01-BF32-85E72595B6DB}" type="pres">
      <dgm:prSet presAssocID="{F0CAA197-F4E7-4E58-9F55-57F8C781A9F2}" presName="childText" presStyleLbl="conFgAcc1" presStyleIdx="2" presStyleCnt="4" custLinFactNeighborX="-1659" custLinFactNeighborY="26646">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FD147178-88F7-4506-880C-1A0B996A0DD4}" type="pres">
      <dgm:prSet presAssocID="{49B2AE9B-7E79-403D-81BC-D91CA658FA9B}" presName="spaceBetweenRectangles"/>
      <dgm:spPr/>
      <dgm:t>
        <a:bodyPr/>
        <a:lstStyle/>
        <a:p/>
      </dgm:t>
    </dgm:pt>
    <dgm:pt modelId="{F7414AF5-FF53-4AD6-B5A1-12AC3E081996}" type="pres">
      <dgm:prSet presAssocID="{B7D0AC8C-F562-4B40-BDC8-74DED6934DE9}" presName="parentLin"/>
      <dgm:spPr/>
      <dgm:t>
        <a:bodyPr/>
        <a:lstStyle/>
        <a:p/>
      </dgm:t>
    </dgm:pt>
    <dgm:pt modelId="{23A4FA2F-35DB-426A-9AF6-1AAF12CDAC99}" type="pres">
      <dgm:prSet presAssocID="{B7D0AC8C-F562-4B40-BDC8-74DED6934DE9}" presName="parentLeftMargin" presStyleLbl="node1" presStyleIdx="3" presStyleCnt="4"/>
      <dgm:spPr/>
      <dgm:t>
        <a:bodyPr/>
        <a:lstStyle/>
        <a:p/>
      </dgm:t>
    </dgm:pt>
    <dgm:pt modelId="{63F59E22-D21C-4359-810D-A539AEAEE947}" type="pres">
      <dgm:prSet presAssocID="{B7D0AC8C-F562-4B40-BDC8-74DED6934DE9}" presName="parentText" presStyleLbl="node1" presStyleIdx="3" presStyleCnt="4" custScaleX="142857">
        <dgm:presLayoutVars>
          <dgm:chMax val="0"/>
          <dgm:bulletEnabled val="1"/>
        </dgm:presLayoutVars>
      </dgm:prSet>
      <dgm:spPr/>
      <dgm:t>
        <a:bodyPr/>
        <a:lstStyle/>
        <a:p/>
      </dgm:t>
    </dgm:pt>
    <dgm:pt modelId="{377F8AC2-2B43-45F1-9DFB-413EB585AD00}" type="pres">
      <dgm:prSet presAssocID="{B7D0AC8C-F562-4B40-BDC8-74DED6934DE9}" presName="negativeSpace"/>
      <dgm:spPr/>
      <dgm:t>
        <a:bodyPr/>
        <a:lstStyle/>
        <a:p/>
      </dgm:t>
    </dgm:pt>
    <dgm:pt modelId="{386724EE-0746-4F68-A7A6-EF25CA040DDD}" type="pres">
      <dgm:prSet presAssocID="{B7D0AC8C-F562-4B40-BDC8-74DED6934DE9}" presName="childText" presStyleLbl="conFgAcc1" presStyleIdx="3"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Lst>
  <dgm:cxnLst>
    <dgm:cxn modelId="{97238D14-E75A-41FE-92AA-856F3B0C9A80}" srcId="{30383E7A-1A01-4EE1-8EDD-AA23F6EFE752}" destId="{72AECADB-6FCF-4C36-9E83-4E7945D5DA54}" srcOrd="0" destOrd="0" parTransId="{CF9D417E-AFAF-4C82-9618-0C57EEF9AE98}" sibTransId="{F285E08D-18A2-4264-BD79-4337C2E99FFF}"/>
    <dgm:cxn modelId="{4521F454-FCE4-4188-B640-27F6AC321020}" srcId="{30383E7A-1A01-4EE1-8EDD-AA23F6EFE752}" destId="{C01FCF3F-2A68-4907-AA23-885416069575}" srcOrd="1" destOrd="0" parTransId="{794E19DC-EAEA-43F4-B994-9EE8FDF5D9D1}" sibTransId="{32501DDF-51DA-427A-9B6C-6DF05CD8823F}"/>
    <dgm:cxn modelId="{5CEBD9D0-5EAD-4596-A266-4F54A3D4A792}" srcId="{30383E7A-1A01-4EE1-8EDD-AA23F6EFE752}" destId="{F0CAA197-F4E7-4E58-9F55-57F8C781A9F2}" srcOrd="2" destOrd="0" parTransId="{BACC875C-8D60-4F39-B529-40CD67B033A2}" sibTransId="{49B2AE9B-7E79-403D-81BC-D91CA658FA9B}"/>
    <dgm:cxn modelId="{D44F55BC-435D-475B-B46D-6D67300D56EC}" srcId="{30383E7A-1A01-4EE1-8EDD-AA23F6EFE752}" destId="{B7D0AC8C-F562-4B40-BDC8-74DED6934DE9}" srcOrd="3" destOrd="0" parTransId="{37B7BB7B-66C7-44F2-ACC9-76445B1B9F31}" sibTransId="{CD91F121-B515-4BC3-80A3-291CD31791EA}"/>
    <dgm:cxn modelId="{77A8A3B8-C084-49B4-AA02-ED23B931A873}" type="presOf" srcId="{30383E7A-1A01-4EE1-8EDD-AA23F6EFE752}" destId="{E420C82C-E52F-432C-81CA-195C2C83CA50}" srcOrd="0" destOrd="0" presId="urn:microsoft.com/office/officeart/2005/8/layout/list1"/>
    <dgm:cxn modelId="{37BBBB61-71D7-4FD5-A054-17274854CBAA}" type="presParOf" srcId="{E420C82C-E52F-432C-81CA-195C2C83CA50}" destId="{9DDC74D6-795E-48FA-94C7-4BE87EA73429}" srcOrd="0" destOrd="0" presId="urn:microsoft.com/office/officeart/2005/8/layout/list1"/>
    <dgm:cxn modelId="{A4A397DB-B696-47FB-A500-FFB796DA1508}" type="presParOf" srcId="{9DDC74D6-795E-48FA-94C7-4BE87EA73429}" destId="{67B1EB53-705E-4128-8E0A-A61370BAB2D3}" srcOrd="0" destOrd="0" presId="urn:microsoft.com/office/officeart/2005/8/layout/list1"/>
    <dgm:cxn modelId="{40222C9F-C184-4CB6-8FA7-FB558FFA1F12}" type="presOf" srcId="{72AECADB-6FCF-4C36-9E83-4E7945D5DA54}" destId="{67B1EB53-705E-4128-8E0A-A61370BAB2D3}" srcOrd="0" destOrd="0" presId="urn:microsoft.com/office/officeart/2005/8/layout/list1"/>
    <dgm:cxn modelId="{C865FFE9-FCDD-428D-B4C7-095D47AD5079}" type="presParOf" srcId="{9DDC74D6-795E-48FA-94C7-4BE87EA73429}" destId="{42EFF7C2-E8F8-49B0-9679-A118707AD1E5}" srcOrd="1" destOrd="0" presId="urn:microsoft.com/office/officeart/2005/8/layout/list1"/>
    <dgm:cxn modelId="{9AF3E2D9-1314-4CB3-BD85-F7CD23A246FC}" type="presOf" srcId="{72AECADB-6FCF-4C36-9E83-4E7945D5DA54}" destId="{42EFF7C2-E8F8-49B0-9679-A118707AD1E5}" srcOrd="1" destOrd="0" presId="urn:microsoft.com/office/officeart/2005/8/layout/list1"/>
    <dgm:cxn modelId="{AB7C0EE5-6A98-4C98-8038-ACDD64040EC7}" type="presParOf" srcId="{E420C82C-E52F-432C-81CA-195C2C83CA50}" destId="{67BA24DF-B1D2-4BCA-B5C3-DE3B4E79C89B}" srcOrd="1" destOrd="0" presId="urn:microsoft.com/office/officeart/2005/8/layout/list1"/>
    <dgm:cxn modelId="{7BB8A0C6-8F19-4EDC-A7A6-E3FFD4D279C2}" type="presParOf" srcId="{E420C82C-E52F-432C-81CA-195C2C83CA50}" destId="{5682C3D1-E380-40C9-B27B-FC43B261587D}" srcOrd="2" destOrd="0" presId="urn:microsoft.com/office/officeart/2005/8/layout/list1"/>
    <dgm:cxn modelId="{2AE64FF2-EE18-446F-9F74-F612834818D2}" type="presParOf" srcId="{E420C82C-E52F-432C-81CA-195C2C83CA50}" destId="{44E20DAD-92BC-4B58-AA56-3BBFCDDCE50F}" srcOrd="3" destOrd="0" presId="urn:microsoft.com/office/officeart/2005/8/layout/list1"/>
    <dgm:cxn modelId="{27AA64CD-4B57-4534-A5D0-D5B4431E6CA8}" type="presParOf" srcId="{E420C82C-E52F-432C-81CA-195C2C83CA50}" destId="{7B699DC6-5305-4FE9-8CB8-CB842CA6E9EA}" srcOrd="4" destOrd="0" presId="urn:microsoft.com/office/officeart/2005/8/layout/list1"/>
    <dgm:cxn modelId="{4551B630-2F96-4F0F-AC1B-6130767CAC85}" type="presParOf" srcId="{7B699DC6-5305-4FE9-8CB8-CB842CA6E9EA}" destId="{48849AF7-1448-4099-931E-06472123AD01}" srcOrd="0" destOrd="0" presId="urn:microsoft.com/office/officeart/2005/8/layout/list1"/>
    <dgm:cxn modelId="{CA088687-AEAD-4D72-A76B-B447F5A2B96C}" type="presOf" srcId="{C01FCF3F-2A68-4907-AA23-885416069575}" destId="{48849AF7-1448-4099-931E-06472123AD01}" srcOrd="0" destOrd="0" presId="urn:microsoft.com/office/officeart/2005/8/layout/list1"/>
    <dgm:cxn modelId="{DA5AFAC1-48FB-4CB0-A483-C2FC53ED50AD}" type="presParOf" srcId="{7B699DC6-5305-4FE9-8CB8-CB842CA6E9EA}" destId="{D16FC620-0625-46A8-A647-EE3665D854A9}" srcOrd="1" destOrd="0" presId="urn:microsoft.com/office/officeart/2005/8/layout/list1"/>
    <dgm:cxn modelId="{94043484-2798-471C-9176-B6B1B1A86792}" type="presOf" srcId="{C01FCF3F-2A68-4907-AA23-885416069575}" destId="{D16FC620-0625-46A8-A647-EE3665D854A9}" srcOrd="1" destOrd="0" presId="urn:microsoft.com/office/officeart/2005/8/layout/list1"/>
    <dgm:cxn modelId="{8C16C6AF-0F16-4F97-AB14-27673BEFB516}" type="presParOf" srcId="{E420C82C-E52F-432C-81CA-195C2C83CA50}" destId="{484C9405-4500-4BE4-A239-2FE370DC7BFC}" srcOrd="5" destOrd="0" presId="urn:microsoft.com/office/officeart/2005/8/layout/list1"/>
    <dgm:cxn modelId="{4B866783-5242-45CB-AB00-BD06E137F572}" type="presParOf" srcId="{E420C82C-E52F-432C-81CA-195C2C83CA50}" destId="{502C46E5-19A7-4A4E-B580-317B5159A398}" srcOrd="6" destOrd="0" presId="urn:microsoft.com/office/officeart/2005/8/layout/list1"/>
    <dgm:cxn modelId="{0299C932-F77A-42BD-9048-8F93829F23B7}" type="presParOf" srcId="{E420C82C-E52F-432C-81CA-195C2C83CA50}" destId="{25BEC22C-5768-476D-987E-AEABD98498E5}" srcOrd="7" destOrd="0" presId="urn:microsoft.com/office/officeart/2005/8/layout/list1"/>
    <dgm:cxn modelId="{AE670767-7A03-464C-AF1D-DAA3268B1DD8}" type="presParOf" srcId="{E420C82C-E52F-432C-81CA-195C2C83CA50}" destId="{391A2898-E0E1-4314-9570-8819385A3394}" srcOrd="8" destOrd="0" presId="urn:microsoft.com/office/officeart/2005/8/layout/list1"/>
    <dgm:cxn modelId="{0C415AC0-E989-4225-ACE6-09CE5B44329B}" type="presParOf" srcId="{391A2898-E0E1-4314-9570-8819385A3394}" destId="{C224954B-09F0-4047-B4F4-1A3D67FCAE6F}" srcOrd="0" destOrd="0" presId="urn:microsoft.com/office/officeart/2005/8/layout/list1"/>
    <dgm:cxn modelId="{FE0F2DBA-EE5A-4FAF-8687-74C18A82AA8F}" type="presOf" srcId="{F0CAA197-F4E7-4E58-9F55-57F8C781A9F2}" destId="{C224954B-09F0-4047-B4F4-1A3D67FCAE6F}" srcOrd="0" destOrd="0" presId="urn:microsoft.com/office/officeart/2005/8/layout/list1"/>
    <dgm:cxn modelId="{AB24D85D-6C5E-4057-86FF-2BA39A0D10E2}" type="presParOf" srcId="{391A2898-E0E1-4314-9570-8819385A3394}" destId="{52D0EE2F-ED00-4E3E-B801-DC07606C8AAC}" srcOrd="1" destOrd="0" presId="urn:microsoft.com/office/officeart/2005/8/layout/list1"/>
    <dgm:cxn modelId="{13423926-D33F-4DC1-885C-5399E160A5EC}" type="presOf" srcId="{F0CAA197-F4E7-4E58-9F55-57F8C781A9F2}" destId="{52D0EE2F-ED00-4E3E-B801-DC07606C8AAC}" srcOrd="1" destOrd="0" presId="urn:microsoft.com/office/officeart/2005/8/layout/list1"/>
    <dgm:cxn modelId="{3C2F8DA6-0D92-4355-8170-F8A0DEED6509}" type="presParOf" srcId="{E420C82C-E52F-432C-81CA-195C2C83CA50}" destId="{F922EF89-237E-4FAA-8378-482B350A21B1}" srcOrd="9" destOrd="0" presId="urn:microsoft.com/office/officeart/2005/8/layout/list1"/>
    <dgm:cxn modelId="{D5BEE4B7-F34D-4048-9134-19FC85F4C813}" type="presParOf" srcId="{E420C82C-E52F-432C-81CA-195C2C83CA50}" destId="{61E1022A-B91B-4E01-BF32-85E72595B6DB}" srcOrd="10" destOrd="0" presId="urn:microsoft.com/office/officeart/2005/8/layout/list1"/>
    <dgm:cxn modelId="{CA49D4E7-1F30-4F81-8722-B4977186A0D6}" type="presParOf" srcId="{E420C82C-E52F-432C-81CA-195C2C83CA50}" destId="{FD147178-88F7-4506-880C-1A0B996A0DD4}" srcOrd="11" destOrd="0" presId="urn:microsoft.com/office/officeart/2005/8/layout/list1"/>
    <dgm:cxn modelId="{0B10EBDD-C911-49D1-8D02-5DDB15E71764}" type="presParOf" srcId="{E420C82C-E52F-432C-81CA-195C2C83CA50}" destId="{F7414AF5-FF53-4AD6-B5A1-12AC3E081996}" srcOrd="12" destOrd="0" presId="urn:microsoft.com/office/officeart/2005/8/layout/list1"/>
    <dgm:cxn modelId="{990EAE09-1E84-4407-A73F-D4066B6913E3}" type="presParOf" srcId="{F7414AF5-FF53-4AD6-B5A1-12AC3E081996}" destId="{23A4FA2F-35DB-426A-9AF6-1AAF12CDAC99}" srcOrd="0" destOrd="0" presId="urn:microsoft.com/office/officeart/2005/8/layout/list1"/>
    <dgm:cxn modelId="{7674044E-50A3-4742-B67F-92B85C74638C}" type="presOf" srcId="{B7D0AC8C-F562-4B40-BDC8-74DED6934DE9}" destId="{23A4FA2F-35DB-426A-9AF6-1AAF12CDAC99}" srcOrd="0" destOrd="0" presId="urn:microsoft.com/office/officeart/2005/8/layout/list1"/>
    <dgm:cxn modelId="{70E729FB-2B2F-4368-BE41-7AAB4D60205D}" type="presParOf" srcId="{F7414AF5-FF53-4AD6-B5A1-12AC3E081996}" destId="{63F59E22-D21C-4359-810D-A539AEAEE947}" srcOrd="1" destOrd="0" presId="urn:microsoft.com/office/officeart/2005/8/layout/list1"/>
    <dgm:cxn modelId="{8986A7B7-808C-4BD6-9358-6455EA053C66}" type="presOf" srcId="{B7D0AC8C-F562-4B40-BDC8-74DED6934DE9}" destId="{63F59E22-D21C-4359-810D-A539AEAEE947}" srcOrd="1" destOrd="0" presId="urn:microsoft.com/office/officeart/2005/8/layout/list1"/>
    <dgm:cxn modelId="{EBD55973-DFF3-4C55-AD4E-21E782FC22BC}" type="presParOf" srcId="{E420C82C-E52F-432C-81CA-195C2C83CA50}" destId="{377F8AC2-2B43-45F1-9DFB-413EB585AD00}" srcOrd="13" destOrd="0" presId="urn:microsoft.com/office/officeart/2005/8/layout/list1"/>
    <dgm:cxn modelId="{C4D2287E-E3DB-4486-8B80-6B6A3F6DE819}" type="presParOf" srcId="{E420C82C-E52F-432C-81CA-195C2C83CA50}" destId="{386724EE-0746-4F68-A7A6-EF25CA040DDD}" srcOrd="14"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5CF35183-01DB-4C82-8103-DE2E50376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946632-D3E5-4CF7-919A-B17504902148}" type="parTrans" cxnId="{429E2911-0273-44F7-9AD6-AD719F593053}">
      <dgm:prSet/>
      <dgm:spPr/>
      <dgm:t>
        <a:bodyPr/>
        <a:lstStyle/>
        <a:p>
          <a:endParaRPr lang="en-US"/>
        </a:p>
      </dgm:t>
    </dgm:pt>
    <dgm:pt modelId="{2A4BF252-B722-46C0-A836-685B964312DC}">
      <dgm:prSet phldrT="[Tex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Assure governmental decisions, including the basis and rationale for such decisions, are easily accessible to the public through a requirement that meetings of governmental bodies be open. </a:t>
          </a:r>
        </a:p>
      </dgm:t>
    </dgm:pt>
    <dgm:pt modelId="{EF342A84-DAC6-420B-9F49-07578AEEA797}" type="sibTrans" cxnId="{429E2911-0273-44F7-9AD6-AD719F593053}">
      <dgm:prSet/>
      <dgm:spPr/>
      <dgm:t>
        <a:bodyPr/>
        <a:lstStyle/>
        <a:p>
          <a:endParaRPr lang="en-US"/>
        </a:p>
      </dgm:t>
    </dgm:pt>
    <dgm:pt modelId="{C6E4E75A-BC85-4715-A4F3-33646E3CF2D9}" type="parTrans" cxnId="{92A8E0BC-9411-43A2-BBA4-ADC1F4DCD015}">
      <dgm:prSet/>
      <dgm:spPr/>
      <dgm:t>
        <a:bodyPr/>
        <a:lstStyle/>
        <a:p>
          <a:endParaRPr lang="en-US"/>
        </a:p>
      </dgm:t>
    </dgm:pt>
    <dgm:pt modelId="{90D1A03C-7EF6-4C8D-B721-8EBFFF6424EE}">
      <dgm:prSet phldrT="[Tex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Questions should be resolved in favor of openness.</a:t>
          </a:r>
        </a:p>
      </dgm:t>
    </dgm:pt>
    <dgm:pt modelId="{887A3EA0-B254-4947-9FD7-CD824C972839}" type="sibTrans" cxnId="{92A8E0BC-9411-43A2-BBA4-ADC1F4DCD015}">
      <dgm:prSet/>
      <dgm:spPr/>
      <dgm:t>
        <a:bodyPr/>
        <a:lstStyle/>
        <a:p>
          <a:endParaRPr lang="en-US"/>
        </a:p>
      </dgm:t>
    </dgm:pt>
    <dgm:pt modelId="{69B9D319-1868-4935-9923-A3D0FD38CFC4}" type="pres">
      <dgm:prSet presAssocID="{5CF35183-01DB-4C82-8103-DE2E50376190}" presName="linear">
        <dgm:presLayoutVars>
          <dgm:animLvl val="lvl"/>
          <dgm:resizeHandles val="exact"/>
        </dgm:presLayoutVars>
      </dgm:prSet>
      <dgm:spPr/>
      <dgm:t>
        <a:bodyPr/>
        <a:lstStyle/>
        <a:p/>
      </dgm:t>
    </dgm:pt>
    <dgm:pt modelId="{4D1A4E78-4AF3-4418-83BD-8269C7B05219}" type="pres">
      <dgm:prSet presAssocID="{2A4BF252-B722-46C0-A836-685B964312DC}" presName="parentText" presStyleLbl="node1" presStyleCnt="2">
        <dgm:presLayoutVars>
          <dgm:chMax val="0"/>
          <dgm:bulletEnabled val="1"/>
        </dgm:presLayoutVars>
      </dgm:prSet>
      <dgm:spPr/>
      <dgm:t>
        <a:bodyPr/>
        <a:lstStyle/>
        <a:p/>
      </dgm:t>
    </dgm:pt>
    <dgm:pt modelId="{2FC6DFEC-9011-4C1A-878F-88B50E076CCA}" type="pres">
      <dgm:prSet presAssocID="{EF342A84-DAC6-420B-9F49-07578AEEA797}" presName="spacer"/>
      <dgm:spPr/>
      <dgm:t>
        <a:bodyPr/>
        <a:lstStyle/>
        <a:p/>
      </dgm:t>
    </dgm:pt>
    <dgm:pt modelId="{912E7912-D090-4577-9011-FA21E99A5CFB}" type="pres">
      <dgm:prSet presAssocID="{90D1A03C-7EF6-4C8D-B721-8EBFFF6424EE}" presName="parentText" presStyleLbl="node1" presStyleIdx="1" presStyleCnt="2">
        <dgm:presLayoutVars>
          <dgm:chMax val="0"/>
          <dgm:bulletEnabled val="1"/>
        </dgm:presLayoutVars>
      </dgm:prSet>
      <dgm:spPr/>
      <dgm:t>
        <a:bodyPr/>
        <a:lstStyle/>
        <a:p/>
      </dgm:t>
    </dgm:pt>
  </dgm:ptLst>
  <dgm:cxnLst>
    <dgm:cxn modelId="{429E2911-0273-44F7-9AD6-AD719F593053}" srcId="{5CF35183-01DB-4C82-8103-DE2E50376190}" destId="{2A4BF252-B722-46C0-A836-685B964312DC}" srcOrd="0" destOrd="0" parTransId="{01946632-D3E5-4CF7-919A-B17504902148}" sibTransId="{EF342A84-DAC6-420B-9F49-07578AEEA797}"/>
    <dgm:cxn modelId="{92A8E0BC-9411-43A2-BBA4-ADC1F4DCD015}" srcId="{5CF35183-01DB-4C82-8103-DE2E50376190}" destId="{90D1A03C-7EF6-4C8D-B721-8EBFFF6424EE}" srcOrd="1" destOrd="0" parTransId="{C6E4E75A-BC85-4715-A4F3-33646E3CF2D9}" sibTransId="{887A3EA0-B254-4947-9FD7-CD824C972839}"/>
    <dgm:cxn modelId="{F13204F1-8258-48A9-ABDE-7143DCB9C3BE}" type="presOf" srcId="{5CF35183-01DB-4C82-8103-DE2E50376190}" destId="{69B9D319-1868-4935-9923-A3D0FD38CFC4}" srcOrd="0" destOrd="0" presId="urn:microsoft.com/office/officeart/2005/8/layout/vList2"/>
    <dgm:cxn modelId="{C1E928B2-3944-497C-9CB1-A99133C264AC}" type="presParOf" srcId="{69B9D319-1868-4935-9923-A3D0FD38CFC4}" destId="{4D1A4E78-4AF3-4418-83BD-8269C7B05219}" srcOrd="0" destOrd="0" presId="urn:microsoft.com/office/officeart/2005/8/layout/vList2"/>
    <dgm:cxn modelId="{65C8C8DB-E47A-433E-BD85-56254CF6DAEB}" type="presOf" srcId="{2A4BF252-B722-46C0-A836-685B964312DC}" destId="{4D1A4E78-4AF3-4418-83BD-8269C7B05219}" srcOrd="0" destOrd="0" presId="urn:microsoft.com/office/officeart/2005/8/layout/vList2"/>
    <dgm:cxn modelId="{3212A6D2-2EC5-4346-B618-753EF3A97954}" type="presParOf" srcId="{69B9D319-1868-4935-9923-A3D0FD38CFC4}" destId="{2FC6DFEC-9011-4C1A-878F-88B50E076CCA}" srcOrd="1" destOrd="0" presId="urn:microsoft.com/office/officeart/2005/8/layout/vList2"/>
    <dgm:cxn modelId="{3C173580-1C39-4E82-9025-C80ACE860994}" type="presParOf" srcId="{69B9D319-1868-4935-9923-A3D0FD38CFC4}" destId="{912E7912-D090-4577-9011-FA21E99A5CFB}" srcOrd="2" destOrd="0" presId="urn:microsoft.com/office/officeart/2005/8/layout/vList2"/>
    <dgm:cxn modelId="{E63747DC-30E6-49CF-B616-FDE82C506134}" type="presOf" srcId="{90D1A03C-7EF6-4C8D-B721-8EBFFF6424EE}" destId="{912E7912-D090-4577-9011-FA21E99A5CFB}" srcOrd="0"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A7624A8-D2C4-4799-BD76-91CEB5E60D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1F22CFF-EF87-479C-9578-5F145FCDB792}" type="parTrans" cxnId="{35E2FFAA-9E75-4AD3-BECE-C33887727B2D}">
      <dgm:prSet/>
      <dgm:spPr/>
      <dgm:t>
        <a:bodyPr/>
        <a:lstStyle/>
        <a:p>
          <a:endParaRPr lang="en-US"/>
        </a:p>
      </dgm:t>
    </dgm:pt>
    <dgm:pt modelId="{0586958B-A7B6-46F7-B7F2-C880945E01F5}">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Board, council, or commission expressly created by statute or executive order</a:t>
          </a:r>
        </a:p>
      </dgm:t>
    </dgm:pt>
    <dgm:pt modelId="{55753EB6-65B4-4967-849A-A3F9EBEBA99A}" type="sibTrans" cxnId="{35E2FFAA-9E75-4AD3-BECE-C33887727B2D}">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5C30A341-D670-4C75-9773-86FC7643D44A}" type="parTrans" cxnId="{A7CD1545-644A-44E7-B742-48E841F7E792}">
      <dgm:prSet/>
      <dgm:spPr/>
      <dgm:t>
        <a:bodyPr/>
        <a:lstStyle/>
        <a:p>
          <a:endParaRPr lang="en-US"/>
        </a:p>
      </dgm:t>
    </dgm:pt>
    <dgm:pt modelId="{5A34FD5C-E80C-479C-B951-CE5AA12115DD}">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Board, council, or commission governing a political subdivision or tax-supported district in Iowa</a:t>
          </a:r>
        </a:p>
      </dgm:t>
    </dgm:pt>
    <dgm:pt modelId="{EDE65850-8A1A-46BF-A5E3-795C8030A372}" type="sibTrans" cxnId="{A7CD1545-644A-44E7-B742-48E841F7E792}">
      <dgm:prSet/>
      <dgm:spPr/>
      <dgm:t>
        <a:bodyPr/>
        <a:lstStyle/>
        <a:p>
          <a:endParaRPr lang="en-US"/>
        </a:p>
      </dgm:t>
    </dgm:pt>
    <dgm:pt modelId="{87812ABF-BD55-4186-893F-8404A1DEC68E}" type="parTrans" cxnId="{7CC22AC7-450D-4BB9-B9D0-C23637900ED1}">
      <dgm:prSet/>
      <dgm:spPr/>
      <dgm:t>
        <a:bodyPr/>
        <a:lstStyle/>
        <a:p>
          <a:endParaRPr lang="en-US"/>
        </a:p>
      </dgm:t>
    </dgm:pt>
    <dgm:pt modelId="{838E13C3-B699-44D9-B1DC-72E5FC6DB9E2}">
      <dgm:prSe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Advisory board, advisory commission, advisory committee, or task force created to develop and make recommendations on policy issues</a:t>
          </a:r>
        </a:p>
      </dgm:t>
    </dgm:pt>
    <dgm:pt modelId="{04B330C2-4302-4C9E-BF91-0F9DA94CECDB}" type="sibTrans" cxnId="{7CC22AC7-450D-4BB9-B9D0-C23637900ED1}">
      <dgm:prSet/>
      <dgm:spPr/>
      <dgm:t>
        <a:bodyPr/>
        <a:lstStyle/>
        <a:p>
          <a:endParaRPr lang="en-US"/>
        </a:p>
      </dgm:t>
    </dgm:pt>
    <dgm:pt modelId="{B1E9C6CB-88F8-4A30-A906-A5DB41899DE7}" type="pres">
      <dgm:prSet presAssocID="{4A7624A8-D2C4-4799-BD76-91CEB5E60DAA}" presName="Name0">
        <dgm:presLayoutVars>
          <dgm:chMax val="7"/>
          <dgm:chPref val="7"/>
          <dgm:dir/>
        </dgm:presLayoutVars>
      </dgm:prSet>
      <dgm:spPr/>
      <dgm:t>
        <a:bodyPr/>
        <a:lstStyle/>
        <a:p/>
      </dgm:t>
    </dgm:pt>
    <dgm:pt modelId="{3CF06F8F-9C71-4276-AB2B-A1623F93C720}" type="pres">
      <dgm:prSet presAssocID="{4A7624A8-D2C4-4799-BD76-91CEB5E60DAA}" presName="Name1"/>
      <dgm:spPr/>
      <dgm:t>
        <a:bodyPr/>
        <a:lstStyle/>
        <a:p/>
      </dgm:t>
    </dgm:pt>
    <dgm:pt modelId="{ACBCCCF7-CA0B-4C07-8E22-DAD503F7950F}" type="pres">
      <dgm:prSet presAssocID="{4A7624A8-D2C4-4799-BD76-91CEB5E60DAA}" presName="cycle"/>
      <dgm:spPr/>
      <dgm:t>
        <a:bodyPr/>
        <a:lstStyle/>
        <a:p/>
      </dgm:t>
    </dgm:pt>
    <dgm:pt modelId="{8868C3AD-24C3-4BA6-9A4B-3751B6584364}" type="pres">
      <dgm:prSet presAssocID="{4A7624A8-D2C4-4799-BD76-91CEB5E60DAA}" presName="srcNode" presStyleLbl="node1" presStyleCnt="5"/>
      <dgm:spPr/>
      <dgm:t>
        <a:bodyPr/>
        <a:lstStyle/>
        <a:p/>
      </dgm:t>
    </dgm:pt>
    <dgm:pt modelId="{A48DD2D9-DB60-4D0B-B527-51C776D1B735}" type="pres">
      <dgm:prSet presAssocID="{4A7624A8-D2C4-4799-BD76-91CEB5E60DAA}" presName="conn" presStyleLbl="parChTrans1D2" presStyleCnt="1"/>
      <dgm:spPr/>
      <dgm:t>
        <a:bodyPr/>
        <a:lstStyle/>
        <a:p/>
      </dgm:t>
    </dgm:pt>
    <dgm:pt modelId="{DCC19EC1-4AC9-484C-941A-7D2294EF7B6E}" type="pres">
      <dgm:prSet presAssocID="{4A7624A8-D2C4-4799-BD76-91CEB5E60DAA}" presName="extraNode" presStyleLbl="node1" presStyleIdx="1" presStyleCnt="5"/>
      <dgm:spPr/>
      <dgm:t>
        <a:bodyPr/>
        <a:lstStyle/>
        <a:p/>
      </dgm:t>
    </dgm:pt>
    <dgm:pt modelId="{5CE00DE2-9E62-4487-88F3-947702C91DD7}" type="pres">
      <dgm:prSet presAssocID="{4A7624A8-D2C4-4799-BD76-91CEB5E60DAA}" presName="dstNode" presStyleLbl="node1" presStyleIdx="1" presStyleCnt="5"/>
      <dgm:spPr/>
      <dgm:t>
        <a:bodyPr/>
        <a:lstStyle/>
        <a:p/>
      </dgm:t>
    </dgm:pt>
    <dgm:pt modelId="{3FAE6BE9-08F3-421F-BE22-6E84DCE7327E}" type="pres">
      <dgm:prSet presAssocID="{0586958B-A7B6-46F7-B7F2-C880945E01F5}" presName="text_1" presStyleLbl="node1" presStyleIdx="2" presStyleCnt="5">
        <dgm:presLayoutVars>
          <dgm:bulletEnabled val="1"/>
        </dgm:presLayoutVars>
      </dgm:prSet>
      <dgm:spPr/>
      <dgm:t>
        <a:bodyPr/>
        <a:lstStyle/>
        <a:p/>
      </dgm:t>
    </dgm:pt>
    <dgm:pt modelId="{40E38AE8-ECD4-4AE0-B7B8-169B0954BC0C}" type="pres">
      <dgm:prSet presAssocID="{0586958B-A7B6-46F7-B7F2-C880945E01F5}" presName="accent_1"/>
      <dgm:spPr/>
      <dgm:t>
        <a:bodyPr/>
        <a:lstStyle/>
        <a:p/>
      </dgm:t>
    </dgm:pt>
    <dgm:pt modelId="{79BCF3BC-C6B9-4F5E-B217-2E26336978A0}" type="pres">
      <dgm:prSet presAssocID="{0586958B-A7B6-46F7-B7F2-C880945E01F5}" presName="accentRepeatNode" presStyleLbl="solidFgAcc1" presStyleCnt="3"/>
      <dgm:spPr>
        <a:solidFill>
          <a:schemeClr val="lt1">
            <a:hueOff val="0"/>
            <a:satOff val="0"/>
            <a:lumOff val="0"/>
            <a:alphaOff val="0"/>
          </a:schemeClr>
        </a:solidFill>
        <a:ln>
          <a:solidFill>
            <a:srgbClr val="BA8F2D"/>
          </a:solidFill>
        </a:ln>
      </dgm:spPr>
      <dgm:t>
        <a:bodyPr/>
        <a:lstStyle/>
        <a:p/>
      </dgm:t>
    </dgm:pt>
    <dgm:pt modelId="{38031529-9FB6-472A-8AB6-8C1AF521C686}" type="pres">
      <dgm:prSet presAssocID="{5A34FD5C-E80C-479C-B951-CE5AA12115DD}" presName="text_2" presStyleLbl="node1" presStyleIdx="3" presStyleCnt="5">
        <dgm:presLayoutVars>
          <dgm:bulletEnabled val="1"/>
        </dgm:presLayoutVars>
      </dgm:prSet>
      <dgm:spPr/>
      <dgm:t>
        <a:bodyPr/>
        <a:lstStyle/>
        <a:p/>
      </dgm:t>
    </dgm:pt>
    <dgm:pt modelId="{0358A33A-A154-4EDF-9355-30C25081D86B}" type="pres">
      <dgm:prSet presAssocID="{5A34FD5C-E80C-479C-B951-CE5AA12115DD}" presName="accent_2"/>
      <dgm:spPr/>
      <dgm:t>
        <a:bodyPr/>
        <a:lstStyle/>
        <a:p/>
      </dgm:t>
    </dgm:pt>
    <dgm:pt modelId="{361FC193-479F-4E21-85F4-546051E4F5BD}" type="pres">
      <dgm:prSet presAssocID="{5A34FD5C-E80C-479C-B951-CE5AA12115DD}" presName="accentRepeatNode" presStyleLbl="solidFgAcc1" presStyleIdx="1" presStyleCnt="3"/>
      <dgm:spPr>
        <a:solidFill>
          <a:schemeClr val="lt1">
            <a:hueOff val="0"/>
            <a:satOff val="0"/>
            <a:lumOff val="0"/>
            <a:alphaOff val="0"/>
          </a:schemeClr>
        </a:solidFill>
        <a:ln>
          <a:solidFill>
            <a:srgbClr val="BA8F2D"/>
          </a:solidFill>
        </a:ln>
      </dgm:spPr>
      <dgm:t>
        <a:bodyPr/>
        <a:lstStyle/>
        <a:p/>
      </dgm:t>
    </dgm:pt>
    <dgm:pt modelId="{731A4EC0-B5F2-45AF-97E1-40FC115779A4}" type="pres">
      <dgm:prSet presAssocID="{838E13C3-B699-44D9-B1DC-72E5FC6DB9E2}" presName="text_3" presStyleLbl="node1" presStyleIdx="4" presStyleCnt="5" custScaleY="133747">
        <dgm:presLayoutVars>
          <dgm:bulletEnabled val="1"/>
        </dgm:presLayoutVars>
      </dgm:prSet>
      <dgm:spPr/>
      <dgm:t>
        <a:bodyPr/>
        <a:lstStyle/>
        <a:p/>
      </dgm:t>
    </dgm:pt>
    <dgm:pt modelId="{9A63D6F8-3DB7-4F82-974F-9E87A8788A74}" type="pres">
      <dgm:prSet presAssocID="{838E13C3-B699-44D9-B1DC-72E5FC6DB9E2}" presName="accent_3"/>
      <dgm:spPr/>
      <dgm:t>
        <a:bodyPr/>
        <a:lstStyle/>
        <a:p/>
      </dgm:t>
    </dgm:pt>
    <dgm:pt modelId="{5B1D03FB-8F80-4EBD-824D-DA485DC5A1C0}" type="pres">
      <dgm:prSet presAssocID="{838E13C3-B699-44D9-B1DC-72E5FC6DB9E2}" presName="accentRepeatNode" presStyleLbl="solidFgAcc1" presStyleIdx="2" presStyleCnt="3"/>
      <dgm:spPr>
        <a:solidFill>
          <a:schemeClr val="lt1">
            <a:hueOff val="0"/>
            <a:satOff val="0"/>
            <a:lumOff val="0"/>
            <a:alphaOff val="0"/>
          </a:schemeClr>
        </a:solidFill>
        <a:ln>
          <a:solidFill>
            <a:srgbClr val="BA8F2D"/>
          </a:solidFill>
        </a:ln>
      </dgm:spPr>
      <dgm:t>
        <a:bodyPr/>
        <a:lstStyle/>
        <a:p/>
      </dgm:t>
    </dgm:pt>
  </dgm:ptLst>
  <dgm:cxnLst>
    <dgm:cxn modelId="{35E2FFAA-9E75-4AD3-BECE-C33887727B2D}" srcId="{4A7624A8-D2C4-4799-BD76-91CEB5E60DAA}" destId="{0586958B-A7B6-46F7-B7F2-C880945E01F5}" srcOrd="0" destOrd="0" parTransId="{A1F22CFF-EF87-479C-9578-5F145FCDB792}" sibTransId="{55753EB6-65B4-4967-849A-A3F9EBEBA99A}"/>
    <dgm:cxn modelId="{A7CD1545-644A-44E7-B742-48E841F7E792}" srcId="{4A7624A8-D2C4-4799-BD76-91CEB5E60DAA}" destId="{5A34FD5C-E80C-479C-B951-CE5AA12115DD}" srcOrd="1" destOrd="0" parTransId="{5C30A341-D670-4C75-9773-86FC7643D44A}" sibTransId="{EDE65850-8A1A-46BF-A5E3-795C8030A372}"/>
    <dgm:cxn modelId="{7CC22AC7-450D-4BB9-B9D0-C23637900ED1}" srcId="{4A7624A8-D2C4-4799-BD76-91CEB5E60DAA}" destId="{838E13C3-B699-44D9-B1DC-72E5FC6DB9E2}" srcOrd="2" destOrd="0" parTransId="{87812ABF-BD55-4186-893F-8404A1DEC68E}" sibTransId="{04B330C2-4302-4C9E-BF91-0F9DA94CECDB}"/>
    <dgm:cxn modelId="{0B605076-CCB2-4215-99C5-322ABB0F0D9B}" type="presOf" srcId="{4A7624A8-D2C4-4799-BD76-91CEB5E60DAA}" destId="{B1E9C6CB-88F8-4A30-A906-A5DB41899DE7}" srcOrd="0" destOrd="0" presId="urn:microsoft.com/office/officeart/2008/layout/VerticalCurvedList"/>
    <dgm:cxn modelId="{69C650DB-17B7-46E2-9989-48548407C0ED}" type="presParOf" srcId="{B1E9C6CB-88F8-4A30-A906-A5DB41899DE7}" destId="{3CF06F8F-9C71-4276-AB2B-A1623F93C720}" srcOrd="0" destOrd="0" presId="urn:microsoft.com/office/officeart/2008/layout/VerticalCurvedList"/>
    <dgm:cxn modelId="{72123461-DCD6-4C81-8729-1C1A4CAB8B68}" type="presParOf" srcId="{3CF06F8F-9C71-4276-AB2B-A1623F93C720}" destId="{ACBCCCF7-CA0B-4C07-8E22-DAD503F7950F}" srcOrd="0" destOrd="0" presId="urn:microsoft.com/office/officeart/2008/layout/VerticalCurvedList"/>
    <dgm:cxn modelId="{A6B5B639-BA91-44AC-A531-9DAC28EBB2AB}" type="presParOf" srcId="{ACBCCCF7-CA0B-4C07-8E22-DAD503F7950F}" destId="{8868C3AD-24C3-4BA6-9A4B-3751B6584364}" srcOrd="0" destOrd="0" presId="urn:microsoft.com/office/officeart/2008/layout/VerticalCurvedList"/>
    <dgm:cxn modelId="{A029A5A3-D258-481C-82C3-A80DE95A34D5}" type="presParOf" srcId="{ACBCCCF7-CA0B-4C07-8E22-DAD503F7950F}" destId="{A48DD2D9-DB60-4D0B-B527-51C776D1B735}" srcOrd="1" destOrd="0" presId="urn:microsoft.com/office/officeart/2008/layout/VerticalCurvedList"/>
    <dgm:cxn modelId="{2A8E4231-C42C-4C98-B090-5A2713190D98}" type="presOf" srcId="{55753EB6-65B4-4967-849A-A3F9EBEBA99A}" destId="{A48DD2D9-DB60-4D0B-B527-51C776D1B735}" srcOrd="0" destOrd="0" presId="urn:microsoft.com/office/officeart/2008/layout/VerticalCurvedList"/>
    <dgm:cxn modelId="{3AC999BA-1011-4D0F-93F3-E43CE67B6F28}" type="presParOf" srcId="{ACBCCCF7-CA0B-4C07-8E22-DAD503F7950F}" destId="{DCC19EC1-4AC9-484C-941A-7D2294EF7B6E}" srcOrd="2" destOrd="0" presId="urn:microsoft.com/office/officeart/2008/layout/VerticalCurvedList"/>
    <dgm:cxn modelId="{6F67BDB0-0E70-4969-80B0-50ED3B84F219}" type="presParOf" srcId="{ACBCCCF7-CA0B-4C07-8E22-DAD503F7950F}" destId="{5CE00DE2-9E62-4487-88F3-947702C91DD7}" srcOrd="3" destOrd="0" presId="urn:microsoft.com/office/officeart/2008/layout/VerticalCurvedList"/>
    <dgm:cxn modelId="{861B0007-6C37-4C7A-92E7-850EBC11C363}" type="presParOf" srcId="{3CF06F8F-9C71-4276-AB2B-A1623F93C720}" destId="{3FAE6BE9-08F3-421F-BE22-6E84DCE7327E}" srcOrd="1" destOrd="0" presId="urn:microsoft.com/office/officeart/2008/layout/VerticalCurvedList"/>
    <dgm:cxn modelId="{1177EA76-DE1E-4B1A-AE65-1ED83853347F}" type="presOf" srcId="{0586958B-A7B6-46F7-B7F2-C880945E01F5}" destId="{3FAE6BE9-08F3-421F-BE22-6E84DCE7327E}" srcOrd="0" destOrd="0" presId="urn:microsoft.com/office/officeart/2008/layout/VerticalCurvedList"/>
    <dgm:cxn modelId="{1AF86B5E-8F01-49E8-882A-EE7E468C7793}" type="presParOf" srcId="{3CF06F8F-9C71-4276-AB2B-A1623F93C720}" destId="{40E38AE8-ECD4-4AE0-B7B8-169B0954BC0C}" srcOrd="2" destOrd="0" presId="urn:microsoft.com/office/officeart/2008/layout/VerticalCurvedList"/>
    <dgm:cxn modelId="{A15E62B1-035D-46A1-B9BE-D468EDA4BD7F}" type="presParOf" srcId="{40E38AE8-ECD4-4AE0-B7B8-169B0954BC0C}" destId="{79BCF3BC-C6B9-4F5E-B217-2E26336978A0}" srcOrd="0" destOrd="0" presId="urn:microsoft.com/office/officeart/2008/layout/VerticalCurvedList"/>
    <dgm:cxn modelId="{7BC8E332-C304-420E-BB6B-B5B2FF267321}" type="presParOf" srcId="{3CF06F8F-9C71-4276-AB2B-A1623F93C720}" destId="{38031529-9FB6-472A-8AB6-8C1AF521C686}" srcOrd="3" destOrd="0" presId="urn:microsoft.com/office/officeart/2008/layout/VerticalCurvedList"/>
    <dgm:cxn modelId="{C697ECC7-3608-4238-BDCA-8279FDF3E33B}" type="presOf" srcId="{5A34FD5C-E80C-479C-B951-CE5AA12115DD}" destId="{38031529-9FB6-472A-8AB6-8C1AF521C686}" srcOrd="0" destOrd="0" presId="urn:microsoft.com/office/officeart/2008/layout/VerticalCurvedList"/>
    <dgm:cxn modelId="{8F204653-B9D3-4D3A-AB5B-FE98834B70AA}" type="presParOf" srcId="{3CF06F8F-9C71-4276-AB2B-A1623F93C720}" destId="{0358A33A-A154-4EDF-9355-30C25081D86B}" srcOrd="4" destOrd="0" presId="urn:microsoft.com/office/officeart/2008/layout/VerticalCurvedList"/>
    <dgm:cxn modelId="{B825D78E-BADB-4255-ACA8-BB7701B31638}" type="presParOf" srcId="{0358A33A-A154-4EDF-9355-30C25081D86B}" destId="{361FC193-479F-4E21-85F4-546051E4F5BD}" srcOrd="0" destOrd="0" presId="urn:microsoft.com/office/officeart/2008/layout/VerticalCurvedList"/>
    <dgm:cxn modelId="{74FFA3A0-375B-4BE1-827C-E6D30D8E3D9D}" type="presParOf" srcId="{3CF06F8F-9C71-4276-AB2B-A1623F93C720}" destId="{731A4EC0-B5F2-45AF-97E1-40FC115779A4}" srcOrd="5" destOrd="0" presId="urn:microsoft.com/office/officeart/2008/layout/VerticalCurvedList"/>
    <dgm:cxn modelId="{1B12669E-406A-431A-B8E3-4E51B418C1D2}" type="presOf" srcId="{838E13C3-B699-44D9-B1DC-72E5FC6DB9E2}" destId="{731A4EC0-B5F2-45AF-97E1-40FC115779A4}" srcOrd="0" destOrd="0" presId="urn:microsoft.com/office/officeart/2008/layout/VerticalCurvedList"/>
    <dgm:cxn modelId="{F378E1A1-3C51-47B5-BF33-DA91765A95B3}" type="presParOf" srcId="{3CF06F8F-9C71-4276-AB2B-A1623F93C720}" destId="{9A63D6F8-3DB7-4F82-974F-9E87A8788A74}" srcOrd="6" destOrd="0" presId="urn:microsoft.com/office/officeart/2008/layout/VerticalCurvedList"/>
    <dgm:cxn modelId="{522F5867-AD46-40EC-862B-A7AE2746AD11}" type="presParOf" srcId="{9A63D6F8-3DB7-4F82-974F-9E87A8788A74}" destId="{5B1D03FB-8F80-4EBD-824D-DA485DC5A1C0}"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6771383-11F1-472E-9E42-594B01F0F3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7DA77D-7642-470E-8525-280732C58E16}" type="parTrans" cxnId="{071BA062-696B-4E05-889C-94E10C44A3D3}">
      <dgm:prSet/>
      <dgm:spPr/>
      <dgm:t>
        <a:bodyPr/>
        <a:lstStyle/>
        <a:p>
          <a:endParaRPr lang="en-US"/>
        </a:p>
      </dgm:t>
    </dgm:pt>
    <dgm:pt modelId="{C863D7D0-F8C7-4623-9C0F-82119CB5BC1B}">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Location - reasonably accessible to the public</a:t>
          </a:r>
        </a:p>
      </dgm:t>
    </dgm:pt>
    <dgm:pt modelId="{99C9B68E-D349-41D2-BD32-56E9EE7E2525}" type="sibTrans" cxnId="{071BA062-696B-4E05-889C-94E10C44A3D3}">
      <dgm:prSet/>
      <dgm:spPr/>
      <dgm:t>
        <a:bodyPr/>
        <a:lstStyle/>
        <a:p>
          <a:endParaRPr lang="en-US"/>
        </a:p>
      </dgm:t>
    </dgm:pt>
    <dgm:pt modelId="{D2DEB887-E5ED-4F79-9E1A-D8B4A2D1B0DE}" type="parTrans" cxnId="{D1A88D10-B817-4798-A04D-D946AA3D0783}">
      <dgm:prSet/>
      <dgm:spPr/>
      <dgm:t>
        <a:bodyPr/>
        <a:lstStyle/>
        <a:p>
          <a:endParaRPr lang="en-US"/>
        </a:p>
      </dgm:t>
    </dgm:pt>
    <dgm:pt modelId="{F70652D9-6D67-4847-BACE-716FC7D7A183}">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Governmental bodies “shall keep minutes” of all meetings, including date, time, place, members present, and actions taken</a:t>
          </a:r>
        </a:p>
      </dgm:t>
    </dgm:pt>
    <dgm:pt modelId="{46950893-CF30-49E8-818D-875995A04AA8}" type="sibTrans" cxnId="{D1A88D10-B817-4798-A04D-D946AA3D0783}">
      <dgm:prSet/>
      <dgm:spPr/>
      <dgm:t>
        <a:bodyPr/>
        <a:lstStyle/>
        <a:p>
          <a:endParaRPr lang="en-US"/>
        </a:p>
      </dgm:t>
    </dgm:pt>
    <dgm:pt modelId="{883A7511-24C3-487A-B13B-22E92AC78C9F}" type="parTrans" cxnId="{D5810198-3A67-4D2B-B993-F276635B55E6}">
      <dgm:prSet/>
      <dgm:spPr/>
      <dgm:t>
        <a:bodyPr/>
        <a:lstStyle/>
        <a:p>
          <a:endParaRPr lang="en-US"/>
        </a:p>
      </dgm:t>
    </dgm:pt>
    <dgm:pt modelId="{1ADED686-8C6E-4142-B6C8-44701F30AEF3}">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When necessary to hold a meeting without 24-hours’ notice or at a place less than reasonably accessible, good cause for such must be stated in the minutes</a:t>
          </a:r>
        </a:p>
      </dgm:t>
    </dgm:pt>
    <dgm:pt modelId="{1B4965A9-C907-4AF7-B609-1A7D52FB80E8}" type="sibTrans" cxnId="{D5810198-3A67-4D2B-B993-F276635B55E6}">
      <dgm:prSet/>
      <dgm:spPr/>
      <dgm:t>
        <a:bodyPr/>
        <a:lstStyle/>
        <a:p>
          <a:endParaRPr lang="en-US"/>
        </a:p>
      </dgm:t>
    </dgm:pt>
    <dgm:pt modelId="{488CC585-B71B-4A4F-909B-2B439F18CDE3}" type="pres">
      <dgm:prSet presAssocID="{96771383-11F1-472E-9E42-594B01F0F3C0}" presName="diagram">
        <dgm:presLayoutVars>
          <dgm:dir/>
          <dgm:resizeHandles val="exact"/>
        </dgm:presLayoutVars>
      </dgm:prSet>
      <dgm:spPr/>
      <dgm:t>
        <a:bodyPr/>
        <a:lstStyle/>
        <a:p/>
      </dgm:t>
    </dgm:pt>
    <dgm:pt modelId="{7664E06D-DB64-4D81-BFFD-995237FB1B89}" type="pres">
      <dgm:prSet presAssocID="{C863D7D0-F8C7-4623-9C0F-82119CB5BC1B}" presName="node" presStyleLbl="node1" presStyleCnt="3">
        <dgm:presLayoutVars>
          <dgm:bulletEnabled val="1"/>
        </dgm:presLayoutVars>
      </dgm:prSet>
      <dgm:spPr/>
      <dgm:t>
        <a:bodyPr/>
        <a:lstStyle/>
        <a:p/>
      </dgm:t>
    </dgm:pt>
    <dgm:pt modelId="{6D12A335-B28D-4BD4-932E-7E67C1E8B970}" type="pres">
      <dgm:prSet presAssocID="{99C9B68E-D349-41D2-BD32-56E9EE7E2525}" presName="sibTrans"/>
      <dgm:spPr/>
      <dgm:t>
        <a:bodyPr/>
        <a:lstStyle/>
        <a:p/>
      </dgm:t>
    </dgm:pt>
    <dgm:pt modelId="{39B51796-054D-41EB-B13E-6AE5FB773138}" type="pres">
      <dgm:prSet presAssocID="{F70652D9-6D67-4847-BACE-716FC7D7A183}" presName="node" presStyleLbl="node1" presStyleIdx="1" presStyleCnt="3">
        <dgm:presLayoutVars>
          <dgm:bulletEnabled val="1"/>
        </dgm:presLayoutVars>
      </dgm:prSet>
      <dgm:spPr/>
      <dgm:t>
        <a:bodyPr/>
        <a:lstStyle/>
        <a:p/>
      </dgm:t>
    </dgm:pt>
    <dgm:pt modelId="{EE3F62DD-197D-4451-AAE7-991675C66988}" type="pres">
      <dgm:prSet presAssocID="{46950893-CF30-49E8-818D-875995A04AA8}" presName="sibTrans"/>
      <dgm:spPr/>
      <dgm:t>
        <a:bodyPr/>
        <a:lstStyle/>
        <a:p/>
      </dgm:t>
    </dgm:pt>
    <dgm:pt modelId="{76B7DC92-6D09-47AA-A3C0-D89134AF5D99}" type="pres">
      <dgm:prSet presAssocID="{1ADED686-8C6E-4142-B6C8-44701F30AEF3}" presName="node" presStyleLbl="node1" presStyleIdx="2" presStyleCnt="3">
        <dgm:presLayoutVars>
          <dgm:bulletEnabled val="1"/>
        </dgm:presLayoutVars>
      </dgm:prSet>
      <dgm:spPr/>
      <dgm:t>
        <a:bodyPr/>
        <a:lstStyle/>
        <a:p/>
      </dgm:t>
    </dgm:pt>
  </dgm:ptLst>
  <dgm:cxnLst>
    <dgm:cxn modelId="{071BA062-696B-4E05-889C-94E10C44A3D3}" srcId="{96771383-11F1-472E-9E42-594B01F0F3C0}" destId="{C863D7D0-F8C7-4623-9C0F-82119CB5BC1B}" srcOrd="0" destOrd="0" parTransId="{007DA77D-7642-470E-8525-280732C58E16}" sibTransId="{99C9B68E-D349-41D2-BD32-56E9EE7E2525}"/>
    <dgm:cxn modelId="{D1A88D10-B817-4798-A04D-D946AA3D0783}" srcId="{96771383-11F1-472E-9E42-594B01F0F3C0}" destId="{F70652D9-6D67-4847-BACE-716FC7D7A183}" srcOrd="1" destOrd="0" parTransId="{D2DEB887-E5ED-4F79-9E1A-D8B4A2D1B0DE}" sibTransId="{46950893-CF30-49E8-818D-875995A04AA8}"/>
    <dgm:cxn modelId="{D5810198-3A67-4D2B-B993-F276635B55E6}" srcId="{96771383-11F1-472E-9E42-594B01F0F3C0}" destId="{1ADED686-8C6E-4142-B6C8-44701F30AEF3}" srcOrd="2" destOrd="0" parTransId="{883A7511-24C3-487A-B13B-22E92AC78C9F}" sibTransId="{1B4965A9-C907-4AF7-B609-1A7D52FB80E8}"/>
    <dgm:cxn modelId="{C5AE4185-16E1-4A29-B5F8-8625514F5E10}" type="presOf" srcId="{96771383-11F1-472E-9E42-594B01F0F3C0}" destId="{488CC585-B71B-4A4F-909B-2B439F18CDE3}" srcOrd="0" destOrd="0" presId="urn:microsoft.com/office/officeart/2005/8/layout/default"/>
    <dgm:cxn modelId="{98A93E7F-100B-4A2C-8907-97838C3068C9}" type="presParOf" srcId="{488CC585-B71B-4A4F-909B-2B439F18CDE3}" destId="{7664E06D-DB64-4D81-BFFD-995237FB1B89}" srcOrd="0" destOrd="0" presId="urn:microsoft.com/office/officeart/2005/8/layout/default"/>
    <dgm:cxn modelId="{E3B64DCE-D5C9-4F9A-A7DE-936C58E4566F}" type="presOf" srcId="{C863D7D0-F8C7-4623-9C0F-82119CB5BC1B}" destId="{7664E06D-DB64-4D81-BFFD-995237FB1B89}" srcOrd="0" destOrd="0" presId="urn:microsoft.com/office/officeart/2005/8/layout/default"/>
    <dgm:cxn modelId="{BF565ACB-5D10-4F7B-A974-A55119DEC684}" type="presParOf" srcId="{488CC585-B71B-4A4F-909B-2B439F18CDE3}" destId="{6D12A335-B28D-4BD4-932E-7E67C1E8B970}" srcOrd="1" destOrd="0" presId="urn:microsoft.com/office/officeart/2005/8/layout/default"/>
    <dgm:cxn modelId="{7FF735DB-E5EE-4D4C-8571-7D2A45BF589F}" type="presParOf" srcId="{488CC585-B71B-4A4F-909B-2B439F18CDE3}" destId="{39B51796-054D-41EB-B13E-6AE5FB773138}" srcOrd="2" destOrd="0" presId="urn:microsoft.com/office/officeart/2005/8/layout/default"/>
    <dgm:cxn modelId="{444D4E5A-CF85-4170-AF0C-7ACF1314E08E}" type="presOf" srcId="{F70652D9-6D67-4847-BACE-716FC7D7A183}" destId="{39B51796-054D-41EB-B13E-6AE5FB773138}" srcOrd="0" destOrd="0" presId="urn:microsoft.com/office/officeart/2005/8/layout/default"/>
    <dgm:cxn modelId="{8300967B-E184-4C81-A27E-02BA8E7CE4E9}" type="presParOf" srcId="{488CC585-B71B-4A4F-909B-2B439F18CDE3}" destId="{EE3F62DD-197D-4451-AAE7-991675C66988}" srcOrd="3" destOrd="0" presId="urn:microsoft.com/office/officeart/2005/8/layout/default"/>
    <dgm:cxn modelId="{1FDA9737-7068-417B-BEB0-643AEFFA274A}" type="presParOf" srcId="{488CC585-B71B-4A4F-909B-2B439F18CDE3}" destId="{76B7DC92-6D09-47AA-A3C0-D89134AF5D99}" srcOrd="4" destOrd="0" presId="urn:microsoft.com/office/officeart/2005/8/layout/default"/>
    <dgm:cxn modelId="{CFA840D7-DBBC-420B-9D90-6F3C342D73D9}" type="presOf" srcId="{1ADED686-8C6E-4142-B6C8-44701F30AEF3}" destId="{76B7DC92-6D09-47AA-A3C0-D89134AF5D99}"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8F5CC4F2-625F-4382-8EDF-5672918E38E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9C1611C-0395-42E7-A185-EA47E532C065}" type="parTrans" cxnId="{2607E106-0F87-49FF-804A-06C007A406C5}">
      <dgm:prSet/>
      <dgm:spPr/>
      <dgm:t>
        <a:bodyPr/>
        <a:lstStyle/>
        <a:p>
          <a:endParaRPr lang="en-US"/>
        </a:p>
      </dgm:t>
    </dgm:pt>
    <dgm:pt modelId="{CDD15E87-D1DD-4C9A-9724-B740E987A1AE}">
      <dgm:prSet phldrT="[Text]" custT="1"/>
      <dgm:spPr>
        <a:solidFill>
          <a:schemeClr val="accent4">
            <a:lumMod val="40000"/>
            <a:lumOff val="60000"/>
          </a:schemeClr>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Damages may be assessed against all who participated in the unlawful meeting unless can claim a valid defense (up to $2,500 in certain circumstances)</a:t>
          </a:r>
        </a:p>
      </dgm:t>
    </dgm:pt>
    <dgm:pt modelId="{84C72DA3-A035-40FD-917D-2FD4CD6E246F}" type="sibTrans" cxnId="{2607E106-0F87-49FF-804A-06C007A406C5}">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23677A82-E6DC-4AD6-AC50-F67DD4B58A11}" type="parTrans" cxnId="{B6CDA304-8F5A-4E4A-BF7F-B7D02B97040B}">
      <dgm:prSet/>
      <dgm:spPr/>
      <dgm:t>
        <a:bodyPr/>
        <a:lstStyle/>
        <a:p>
          <a:endParaRPr lang="en-US"/>
        </a:p>
      </dgm:t>
    </dgm:pt>
    <dgm:pt modelId="{5872D93E-6DE7-429C-881B-871AD3E737F4}">
      <dgm:prSet custT="1"/>
      <dgm:spPr>
        <a:solidFill>
          <a:schemeClr val="accent4">
            <a:lumMod val="40000"/>
            <a:lumOff val="60000"/>
          </a:schemeClr>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Costs and reasonable attorney fees shall be paid either by those who participated in the unlawful meeting, or if a valid defense, then by the government itself </a:t>
          </a:r>
        </a:p>
      </dgm:t>
    </dgm:pt>
    <dgm:pt modelId="{0EE02ED9-3A09-4546-AC61-3C71759A9DF2}" type="sibTrans" cxnId="{B6CDA304-8F5A-4E4A-BF7F-B7D02B97040B}">
      <dgm:prSet/>
      <dgm:spPr/>
      <dgm:t>
        <a:bodyPr/>
        <a:lstStyle/>
        <a:p>
          <a:endParaRPr lang="en-US"/>
        </a:p>
      </dgm:t>
    </dgm:pt>
    <dgm:pt modelId="{03661DBA-EC6D-46F6-A8AC-F9791CBD0AE8}" type="parTrans" cxnId="{0E26463D-7658-4368-8CC5-A437955E6F11}">
      <dgm:prSet/>
      <dgm:spPr/>
      <dgm:t>
        <a:bodyPr/>
        <a:lstStyle/>
        <a:p>
          <a:endParaRPr lang="en-US"/>
        </a:p>
      </dgm:t>
    </dgm:pt>
    <dgm:pt modelId="{949FFA36-CDB9-48E0-A65B-C35F8D952B49}">
      <dgm:prSet custT="1"/>
      <dgm:spPr>
        <a:solidFill>
          <a:schemeClr val="accent4">
            <a:lumMod val="40000"/>
            <a:lumOff val="60000"/>
          </a:schemeClr>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Actions taken in violation of the law may be voided</a:t>
          </a:r>
        </a:p>
      </dgm:t>
    </dgm:pt>
    <dgm:pt modelId="{1E3BE370-66DE-495B-9A53-7C0A8F78732E}" type="sibTrans" cxnId="{0E26463D-7658-4368-8CC5-A437955E6F11}">
      <dgm:prSet/>
      <dgm:spPr/>
      <dgm:t>
        <a:bodyPr/>
        <a:lstStyle/>
        <a:p>
          <a:endParaRPr lang="en-US"/>
        </a:p>
      </dgm:t>
    </dgm:pt>
    <dgm:pt modelId="{8E7607C1-0AF4-4BF3-AB3D-6583B4B57DD2}" type="parTrans" cxnId="{ECEFF6E1-47A0-4A0A-8DB3-14D417C5E863}">
      <dgm:prSet/>
      <dgm:spPr/>
      <dgm:t>
        <a:bodyPr/>
        <a:lstStyle/>
        <a:p>
          <a:endParaRPr lang="en-US"/>
        </a:p>
      </dgm:t>
    </dgm:pt>
    <dgm:pt modelId="{67A48899-4E52-4871-B631-B09545B8510C}">
      <dgm:prSet custT="1"/>
      <dgm:spPr>
        <a:solidFill>
          <a:schemeClr val="accent4">
            <a:lumMod val="40000"/>
            <a:lumOff val="60000"/>
          </a:schemeClr>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Injunction available</a:t>
          </a:r>
          <a:endParaRPr lang="en-US" sz="1500">
            <a:solidFill>
              <a:schemeClr val="tx1"/>
            </a:solidFill>
            <a:latin typeface="Arial" panose="020b0604020202020204" pitchFamily="34" charset="0"/>
            <a:cs typeface="Arial" panose="020b0604020202020204" pitchFamily="34" charset="0"/>
          </a:endParaRPr>
        </a:p>
      </dgm:t>
    </dgm:pt>
    <dgm:pt modelId="{2E0B6053-9CD6-44DF-B4B8-A524B5AAE44E}" type="sibTrans" cxnId="{ECEFF6E1-47A0-4A0A-8DB3-14D417C5E863}">
      <dgm:prSet/>
      <dgm:spPr/>
      <dgm:t>
        <a:bodyPr/>
        <a:lstStyle/>
        <a:p>
          <a:endParaRPr lang="en-US"/>
        </a:p>
      </dgm:t>
    </dgm:pt>
    <dgm:pt modelId="{0C878CB8-A073-4CC8-97FD-D126D079CCE4}" type="pres">
      <dgm:prSet presAssocID="{8F5CC4F2-625F-4382-8EDF-5672918E38ED}" presName="Name0">
        <dgm:presLayoutVars>
          <dgm:chMax val="7"/>
          <dgm:chPref val="7"/>
          <dgm:dir/>
        </dgm:presLayoutVars>
      </dgm:prSet>
      <dgm:spPr/>
      <dgm:t>
        <a:bodyPr/>
        <a:lstStyle/>
        <a:p/>
      </dgm:t>
    </dgm:pt>
    <dgm:pt modelId="{A1F82B63-44B4-40A3-B4F3-95FA4251FE45}" type="pres">
      <dgm:prSet presAssocID="{8F5CC4F2-625F-4382-8EDF-5672918E38ED}" presName="Name1"/>
      <dgm:spPr/>
      <dgm:t>
        <a:bodyPr/>
        <a:lstStyle/>
        <a:p/>
      </dgm:t>
    </dgm:pt>
    <dgm:pt modelId="{F4E06875-4035-4EE6-BD22-F5065AE50721}" type="pres">
      <dgm:prSet presAssocID="{8F5CC4F2-625F-4382-8EDF-5672918E38ED}" presName="cycle"/>
      <dgm:spPr/>
      <dgm:t>
        <a:bodyPr/>
        <a:lstStyle/>
        <a:p/>
      </dgm:t>
    </dgm:pt>
    <dgm:pt modelId="{DBB64853-4FC0-4919-8EFD-99C5403A0776}" type="pres">
      <dgm:prSet presAssocID="{8F5CC4F2-625F-4382-8EDF-5672918E38ED}" presName="srcNode" presStyleLbl="node1" presStyleCnt="6"/>
      <dgm:spPr/>
      <dgm:t>
        <a:bodyPr/>
        <a:lstStyle/>
        <a:p/>
      </dgm:t>
    </dgm:pt>
    <dgm:pt modelId="{E0F49DE1-D520-4E62-93A7-F1B3DCA8B8F1}" type="pres">
      <dgm:prSet presAssocID="{8F5CC4F2-625F-4382-8EDF-5672918E38ED}" presName="conn" presStyleLbl="parChTrans1D2" presStyleCnt="1"/>
      <dgm:spPr/>
      <dgm:t>
        <a:bodyPr/>
        <a:lstStyle/>
        <a:p/>
      </dgm:t>
    </dgm:pt>
    <dgm:pt modelId="{53086748-0338-40A3-8BB1-DBA1EA540113}" type="pres">
      <dgm:prSet presAssocID="{8F5CC4F2-625F-4382-8EDF-5672918E38ED}" presName="extraNode" presStyleLbl="node1" presStyleIdx="1" presStyleCnt="6"/>
      <dgm:spPr/>
      <dgm:t>
        <a:bodyPr/>
        <a:lstStyle/>
        <a:p/>
      </dgm:t>
    </dgm:pt>
    <dgm:pt modelId="{62CB4706-0FD1-438A-8C3D-F8C7E6C7A3CA}" type="pres">
      <dgm:prSet presAssocID="{8F5CC4F2-625F-4382-8EDF-5672918E38ED}" presName="dstNode" presStyleLbl="node1" presStyleIdx="1" presStyleCnt="6"/>
      <dgm:spPr/>
      <dgm:t>
        <a:bodyPr/>
        <a:lstStyle/>
        <a:p/>
      </dgm:t>
    </dgm:pt>
    <dgm:pt modelId="{CE412666-3C95-4EEE-8DC6-86F88E155CA7}" type="pres">
      <dgm:prSet presAssocID="{CDD15E87-D1DD-4C9A-9724-B740E987A1AE}" presName="text_1" presStyleLbl="node1" presStyleIdx="2" presStyleCnt="6" custScaleY="140884">
        <dgm:presLayoutVars>
          <dgm:bulletEnabled val="1"/>
        </dgm:presLayoutVars>
      </dgm:prSet>
      <dgm:spPr/>
      <dgm:t>
        <a:bodyPr/>
        <a:lstStyle/>
        <a:p/>
      </dgm:t>
    </dgm:pt>
    <dgm:pt modelId="{7CFCC4F7-3BD0-4FF4-AAD2-C9A895F28602}" type="pres">
      <dgm:prSet presAssocID="{CDD15E87-D1DD-4C9A-9724-B740E987A1AE}" presName="accent_1"/>
      <dgm:spPr/>
      <dgm:t>
        <a:bodyPr/>
        <a:lstStyle/>
        <a:p/>
      </dgm:t>
    </dgm:pt>
    <dgm:pt modelId="{2890E311-AB9E-41DA-8CD8-EBAA1DBBA831}" type="pres">
      <dgm:prSet presAssocID="{CDD15E87-D1DD-4C9A-9724-B740E987A1AE}" presName="accentRepeatNode" presStyleLbl="solidFgAcc1" presStyleCnt="4"/>
      <dgm:spPr>
        <a:solidFill>
          <a:schemeClr val="lt1">
            <a:hueOff val="0"/>
            <a:satOff val="0"/>
            <a:lumOff val="0"/>
            <a:alphaOff val="0"/>
          </a:schemeClr>
        </a:solidFill>
        <a:ln>
          <a:solidFill>
            <a:schemeClr val="accent4">
              <a:lumMod val="75000"/>
            </a:schemeClr>
          </a:solidFill>
        </a:ln>
      </dgm:spPr>
      <dgm:t>
        <a:bodyPr/>
        <a:lstStyle/>
        <a:p/>
      </dgm:t>
    </dgm:pt>
    <dgm:pt modelId="{B24733EA-9EF8-46E4-80C3-9358891433CF}" type="pres">
      <dgm:prSet presAssocID="{5872D93E-6DE7-429C-881B-871AD3E737F4}" presName="text_2" presStyleLbl="node1" presStyleIdx="3" presStyleCnt="6" custScaleY="128870" custLinFactNeighborY="7192">
        <dgm:presLayoutVars>
          <dgm:bulletEnabled val="1"/>
        </dgm:presLayoutVars>
      </dgm:prSet>
      <dgm:spPr/>
      <dgm:t>
        <a:bodyPr/>
        <a:lstStyle/>
        <a:p/>
      </dgm:t>
    </dgm:pt>
    <dgm:pt modelId="{4BA17DCA-000E-4902-8477-FEF0F972176A}" type="pres">
      <dgm:prSet presAssocID="{5872D93E-6DE7-429C-881B-871AD3E737F4}" presName="accent_2"/>
      <dgm:spPr/>
      <dgm:t>
        <a:bodyPr/>
        <a:lstStyle/>
        <a:p/>
      </dgm:t>
    </dgm:pt>
    <dgm:pt modelId="{8804545B-CFF0-4ECF-B234-F77B6C571745}" type="pres">
      <dgm:prSet presAssocID="{5872D93E-6DE7-429C-881B-871AD3E737F4}" presName="accentRepeatNode" presStyleLbl="solidFgAcc1" presStyleIdx="1" presStyleCnt="4" custLinFactNeighborY="5754"/>
      <dgm:spPr>
        <a:solidFill>
          <a:schemeClr val="lt1">
            <a:hueOff val="0"/>
            <a:satOff val="0"/>
            <a:lumOff val="0"/>
            <a:alphaOff val="0"/>
          </a:schemeClr>
        </a:solidFill>
        <a:ln>
          <a:solidFill>
            <a:schemeClr val="accent4">
              <a:lumMod val="75000"/>
            </a:schemeClr>
          </a:solidFill>
        </a:ln>
      </dgm:spPr>
      <dgm:t>
        <a:bodyPr/>
        <a:lstStyle/>
        <a:p/>
      </dgm:t>
    </dgm:pt>
    <dgm:pt modelId="{1F35DF26-B438-4CD5-86C8-D2D540447CB3}" type="pres">
      <dgm:prSet presAssocID="{949FFA36-CDB9-48E0-A65B-C35F8D952B49}" presName="text_3" presStyleLbl="node1" presStyleIdx="4" presStyleCnt="6" custLinFactNeighborY="7192">
        <dgm:presLayoutVars>
          <dgm:bulletEnabled val="1"/>
        </dgm:presLayoutVars>
      </dgm:prSet>
      <dgm:spPr/>
      <dgm:t>
        <a:bodyPr/>
        <a:lstStyle/>
        <a:p/>
      </dgm:t>
    </dgm:pt>
    <dgm:pt modelId="{B85D3469-BDED-47AC-959B-D1A6875335EC}" type="pres">
      <dgm:prSet presAssocID="{949FFA36-CDB9-48E0-A65B-C35F8D952B49}" presName="accent_3"/>
      <dgm:spPr/>
      <dgm:t>
        <a:bodyPr/>
        <a:lstStyle/>
        <a:p/>
      </dgm:t>
    </dgm:pt>
    <dgm:pt modelId="{D90654E4-146B-48AE-A815-D6ED94CAE101}" type="pres">
      <dgm:prSet presAssocID="{949FFA36-CDB9-48E0-A65B-C35F8D952B49}" presName="accentRepeatNode" presStyleLbl="solidFgAcc1" presStyleIdx="2" presStyleCnt="4" custLinFactNeighborY="5754"/>
      <dgm:spPr>
        <a:solidFill>
          <a:schemeClr val="lt1">
            <a:hueOff val="0"/>
            <a:satOff val="0"/>
            <a:lumOff val="0"/>
            <a:alphaOff val="0"/>
          </a:schemeClr>
        </a:solidFill>
        <a:ln>
          <a:solidFill>
            <a:schemeClr val="accent4">
              <a:lumMod val="75000"/>
            </a:schemeClr>
          </a:solidFill>
        </a:ln>
      </dgm:spPr>
      <dgm:t>
        <a:bodyPr/>
        <a:lstStyle/>
        <a:p/>
      </dgm:t>
    </dgm:pt>
    <dgm:pt modelId="{BCFCEBAF-5B80-47AE-9F1F-387C1B5AE917}" type="pres">
      <dgm:prSet presAssocID="{67A48899-4E52-4871-B631-B09545B8510C}" presName="text_4" presStyleLbl="node1" presStyleIdx="5" presStyleCnt="6">
        <dgm:presLayoutVars>
          <dgm:bulletEnabled val="1"/>
        </dgm:presLayoutVars>
      </dgm:prSet>
      <dgm:spPr/>
      <dgm:t>
        <a:bodyPr/>
        <a:lstStyle/>
        <a:p/>
      </dgm:t>
    </dgm:pt>
    <dgm:pt modelId="{6EF0FE9A-BA53-4275-9E75-9DD2C5CD7885}" type="pres">
      <dgm:prSet presAssocID="{67A48899-4E52-4871-B631-B09545B8510C}" presName="accent_4"/>
      <dgm:spPr/>
      <dgm:t>
        <a:bodyPr/>
        <a:lstStyle/>
        <a:p/>
      </dgm:t>
    </dgm:pt>
    <dgm:pt modelId="{AA3B43E0-B0D9-4FCD-B405-B14936233F79}" type="pres">
      <dgm:prSet presAssocID="{67A48899-4E52-4871-B631-B09545B8510C}" presName="accentRepeatNode" presStyleLbl="solidFgAcc1" presStyleIdx="3" presStyleCnt="4"/>
      <dgm:spPr>
        <a:solidFill>
          <a:schemeClr val="lt1">
            <a:hueOff val="0"/>
            <a:satOff val="0"/>
            <a:lumOff val="0"/>
            <a:alphaOff val="0"/>
          </a:schemeClr>
        </a:solidFill>
        <a:ln>
          <a:solidFill>
            <a:schemeClr val="accent4">
              <a:lumMod val="75000"/>
            </a:schemeClr>
          </a:solidFill>
        </a:ln>
      </dgm:spPr>
      <dgm:t>
        <a:bodyPr/>
        <a:lstStyle/>
        <a:p/>
      </dgm:t>
    </dgm:pt>
  </dgm:ptLst>
  <dgm:cxnLst>
    <dgm:cxn modelId="{2607E106-0F87-49FF-804A-06C007A406C5}" srcId="{8F5CC4F2-625F-4382-8EDF-5672918E38ED}" destId="{CDD15E87-D1DD-4C9A-9724-B740E987A1AE}" srcOrd="0" destOrd="0" parTransId="{B9C1611C-0395-42E7-A185-EA47E532C065}" sibTransId="{84C72DA3-A035-40FD-917D-2FD4CD6E246F}"/>
    <dgm:cxn modelId="{B6CDA304-8F5A-4E4A-BF7F-B7D02B97040B}" srcId="{8F5CC4F2-625F-4382-8EDF-5672918E38ED}" destId="{5872D93E-6DE7-429C-881B-871AD3E737F4}" srcOrd="1" destOrd="0" parTransId="{23677A82-E6DC-4AD6-AC50-F67DD4B58A11}" sibTransId="{0EE02ED9-3A09-4546-AC61-3C71759A9DF2}"/>
    <dgm:cxn modelId="{0E26463D-7658-4368-8CC5-A437955E6F11}" srcId="{8F5CC4F2-625F-4382-8EDF-5672918E38ED}" destId="{949FFA36-CDB9-48E0-A65B-C35F8D952B49}" srcOrd="2" destOrd="0" parTransId="{03661DBA-EC6D-46F6-A8AC-F9791CBD0AE8}" sibTransId="{1E3BE370-66DE-495B-9A53-7C0A8F78732E}"/>
    <dgm:cxn modelId="{ECEFF6E1-47A0-4A0A-8DB3-14D417C5E863}" srcId="{8F5CC4F2-625F-4382-8EDF-5672918E38ED}" destId="{67A48899-4E52-4871-B631-B09545B8510C}" srcOrd="3" destOrd="0" parTransId="{8E7607C1-0AF4-4BF3-AB3D-6583B4B57DD2}" sibTransId="{2E0B6053-9CD6-44DF-B4B8-A524B5AAE44E}"/>
    <dgm:cxn modelId="{1CC6016D-4F86-4A62-A8C5-7DCF29B44F3E}" type="presOf" srcId="{8F5CC4F2-625F-4382-8EDF-5672918E38ED}" destId="{0C878CB8-A073-4CC8-97FD-D126D079CCE4}" srcOrd="0" destOrd="0" presId="urn:microsoft.com/office/officeart/2008/layout/VerticalCurvedList"/>
    <dgm:cxn modelId="{3015BB6E-6817-4A69-890C-977354C25755}" type="presParOf" srcId="{0C878CB8-A073-4CC8-97FD-D126D079CCE4}" destId="{A1F82B63-44B4-40A3-B4F3-95FA4251FE45}" srcOrd="0" destOrd="0" presId="urn:microsoft.com/office/officeart/2008/layout/VerticalCurvedList"/>
    <dgm:cxn modelId="{D44A91FB-FC95-4CAC-9273-8C43DEBF78B9}" type="presParOf" srcId="{A1F82B63-44B4-40A3-B4F3-95FA4251FE45}" destId="{F4E06875-4035-4EE6-BD22-F5065AE50721}" srcOrd="0" destOrd="0" presId="urn:microsoft.com/office/officeart/2008/layout/VerticalCurvedList"/>
    <dgm:cxn modelId="{1C01DAC1-3655-4711-8F15-FBB899213844}" type="presParOf" srcId="{F4E06875-4035-4EE6-BD22-F5065AE50721}" destId="{DBB64853-4FC0-4919-8EFD-99C5403A0776}" srcOrd="0" destOrd="0" presId="urn:microsoft.com/office/officeart/2008/layout/VerticalCurvedList"/>
    <dgm:cxn modelId="{018C1272-1ED6-4AE2-96B1-8CE776D84A31}" type="presParOf" srcId="{F4E06875-4035-4EE6-BD22-F5065AE50721}" destId="{E0F49DE1-D520-4E62-93A7-F1B3DCA8B8F1}" srcOrd="1" destOrd="0" presId="urn:microsoft.com/office/officeart/2008/layout/VerticalCurvedList"/>
    <dgm:cxn modelId="{14BB4758-278F-403E-A5FF-5BB1CED3781F}" type="presOf" srcId="{84C72DA3-A035-40FD-917D-2FD4CD6E246F}" destId="{E0F49DE1-D520-4E62-93A7-F1B3DCA8B8F1}" srcOrd="0" destOrd="0" presId="urn:microsoft.com/office/officeart/2008/layout/VerticalCurvedList"/>
    <dgm:cxn modelId="{D9520C1E-EFC8-43E3-8928-21F2CDFC9C2A}" type="presParOf" srcId="{F4E06875-4035-4EE6-BD22-F5065AE50721}" destId="{53086748-0338-40A3-8BB1-DBA1EA540113}" srcOrd="2" destOrd="0" presId="urn:microsoft.com/office/officeart/2008/layout/VerticalCurvedList"/>
    <dgm:cxn modelId="{EA7E9F87-AFF1-4A53-99A8-510970723AD0}" type="presParOf" srcId="{F4E06875-4035-4EE6-BD22-F5065AE50721}" destId="{62CB4706-0FD1-438A-8C3D-F8C7E6C7A3CA}" srcOrd="3" destOrd="0" presId="urn:microsoft.com/office/officeart/2008/layout/VerticalCurvedList"/>
    <dgm:cxn modelId="{5F10B8F6-1AFD-41D8-874E-49D1B5B09A3A}" type="presParOf" srcId="{A1F82B63-44B4-40A3-B4F3-95FA4251FE45}" destId="{CE412666-3C95-4EEE-8DC6-86F88E155CA7}" srcOrd="1" destOrd="0" presId="urn:microsoft.com/office/officeart/2008/layout/VerticalCurvedList"/>
    <dgm:cxn modelId="{68D70FAF-33AE-4333-B663-00E1AD9E3756}" type="presOf" srcId="{CDD15E87-D1DD-4C9A-9724-B740E987A1AE}" destId="{CE412666-3C95-4EEE-8DC6-86F88E155CA7}" srcOrd="0" destOrd="0" presId="urn:microsoft.com/office/officeart/2008/layout/VerticalCurvedList"/>
    <dgm:cxn modelId="{92B97A02-9504-4922-AD33-3A5C09C1E44C}" type="presParOf" srcId="{A1F82B63-44B4-40A3-B4F3-95FA4251FE45}" destId="{7CFCC4F7-3BD0-4FF4-AAD2-C9A895F28602}" srcOrd="2" destOrd="0" presId="urn:microsoft.com/office/officeart/2008/layout/VerticalCurvedList"/>
    <dgm:cxn modelId="{7F4E7CB9-8EDA-4D80-9FAE-7CABF3BB01AB}" type="presParOf" srcId="{7CFCC4F7-3BD0-4FF4-AAD2-C9A895F28602}" destId="{2890E311-AB9E-41DA-8CD8-EBAA1DBBA831}" srcOrd="0" destOrd="0" presId="urn:microsoft.com/office/officeart/2008/layout/VerticalCurvedList"/>
    <dgm:cxn modelId="{D47F4347-9708-4596-BDF9-C4908B23D7FB}" type="presParOf" srcId="{A1F82B63-44B4-40A3-B4F3-95FA4251FE45}" destId="{B24733EA-9EF8-46E4-80C3-9358891433CF}" srcOrd="3" destOrd="0" presId="urn:microsoft.com/office/officeart/2008/layout/VerticalCurvedList"/>
    <dgm:cxn modelId="{94F00BC5-D40D-4663-A475-94AE6FBCF606}" type="presOf" srcId="{5872D93E-6DE7-429C-881B-871AD3E737F4}" destId="{B24733EA-9EF8-46E4-80C3-9358891433CF}" srcOrd="0" destOrd="0" presId="urn:microsoft.com/office/officeart/2008/layout/VerticalCurvedList"/>
    <dgm:cxn modelId="{EA32A7A1-6DA5-4751-979A-ED9B4EE979FF}" type="presParOf" srcId="{A1F82B63-44B4-40A3-B4F3-95FA4251FE45}" destId="{4BA17DCA-000E-4902-8477-FEF0F972176A}" srcOrd="4" destOrd="0" presId="urn:microsoft.com/office/officeart/2008/layout/VerticalCurvedList"/>
    <dgm:cxn modelId="{9064E9D0-E3F8-4D5B-A75A-0EC4B48F4BF1}" type="presParOf" srcId="{4BA17DCA-000E-4902-8477-FEF0F972176A}" destId="{8804545B-CFF0-4ECF-B234-F77B6C571745}" srcOrd="0" destOrd="0" presId="urn:microsoft.com/office/officeart/2008/layout/VerticalCurvedList"/>
    <dgm:cxn modelId="{F0A399BF-14B0-49CA-BDEC-4F25AE6AECF3}" type="presParOf" srcId="{A1F82B63-44B4-40A3-B4F3-95FA4251FE45}" destId="{1F35DF26-B438-4CD5-86C8-D2D540447CB3}" srcOrd="5" destOrd="0" presId="urn:microsoft.com/office/officeart/2008/layout/VerticalCurvedList"/>
    <dgm:cxn modelId="{EC2AD688-2A0D-41AD-B8C4-D0A6BD33302C}" type="presOf" srcId="{949FFA36-CDB9-48E0-A65B-C35F8D952B49}" destId="{1F35DF26-B438-4CD5-86C8-D2D540447CB3}" srcOrd="0" destOrd="0" presId="urn:microsoft.com/office/officeart/2008/layout/VerticalCurvedList"/>
    <dgm:cxn modelId="{D026B35F-FC61-43CA-B692-DE5002CDDCC1}" type="presParOf" srcId="{A1F82B63-44B4-40A3-B4F3-95FA4251FE45}" destId="{B85D3469-BDED-47AC-959B-D1A6875335EC}" srcOrd="6" destOrd="0" presId="urn:microsoft.com/office/officeart/2008/layout/VerticalCurvedList"/>
    <dgm:cxn modelId="{B81FDC21-4F69-4F1E-9EEB-C3A199F70E92}" type="presParOf" srcId="{B85D3469-BDED-47AC-959B-D1A6875335EC}" destId="{D90654E4-146B-48AE-A815-D6ED94CAE101}" srcOrd="0" destOrd="0" presId="urn:microsoft.com/office/officeart/2008/layout/VerticalCurvedList"/>
    <dgm:cxn modelId="{518C412B-CF66-4F56-BA81-CA5138E1925B}" type="presParOf" srcId="{A1F82B63-44B4-40A3-B4F3-95FA4251FE45}" destId="{BCFCEBAF-5B80-47AE-9F1F-387C1B5AE917}" srcOrd="7" destOrd="0" presId="urn:microsoft.com/office/officeart/2008/layout/VerticalCurvedList"/>
    <dgm:cxn modelId="{D7077F22-14A5-4B51-AE2E-13D469D2A4D5}" type="presOf" srcId="{67A48899-4E52-4871-B631-B09545B8510C}" destId="{BCFCEBAF-5B80-47AE-9F1F-387C1B5AE917}" srcOrd="0" destOrd="0" presId="urn:microsoft.com/office/officeart/2008/layout/VerticalCurvedList"/>
    <dgm:cxn modelId="{4DEB4199-33B0-4B17-9FC0-4FD4C97D5728}" type="presParOf" srcId="{A1F82B63-44B4-40A3-B4F3-95FA4251FE45}" destId="{6EF0FE9A-BA53-4275-9E75-9DD2C5CD7885}" srcOrd="8" destOrd="0" presId="urn:microsoft.com/office/officeart/2008/layout/VerticalCurvedList"/>
    <dgm:cxn modelId="{41DC66BA-D656-4C19-8197-8C4B94891C17}" type="presParOf" srcId="{6EF0FE9A-BA53-4275-9E75-9DD2C5CD7885}" destId="{AA3B43E0-B0D9-4FCD-B405-B14936233F79}"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C3169A8-E064-4433-ADC6-B9AED942FC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4B5170-25B3-4689-B8A9-6C722F8CBD6B}" type="parTrans" cxnId="{2CFA499C-C28A-418A-BAA0-F3AE9F95BFE0}">
      <dgm:prSet/>
      <dgm:spPr/>
      <dgm:t>
        <a:bodyPr/>
        <a:lstStyle/>
        <a:p>
          <a:endParaRPr lang="en-US"/>
        </a:p>
      </dgm:t>
    </dgm:pt>
    <dgm:pt modelId="{1772E104-AA49-4036-BF18-50F44440DB99}">
      <dgm:prSe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Cities may control the policy for how they set their agenda</a:t>
          </a:r>
        </a:p>
      </dgm:t>
    </dgm:pt>
    <dgm:pt modelId="{EE36CD52-2BF0-459F-A9D7-FA639381B397}" type="sibTrans" cxnId="{2CFA499C-C28A-418A-BAA0-F3AE9F95BFE0}">
      <dgm:prSet/>
      <dgm:spPr/>
      <dgm:t>
        <a:bodyPr/>
        <a:lstStyle/>
        <a:p>
          <a:endParaRPr lang="en-US"/>
        </a:p>
      </dgm:t>
    </dgm:pt>
    <dgm:pt modelId="{8CF03BE0-BE24-42D6-A5ED-EAFF3DBC7782}" type="parTrans" cxnId="{9177D150-8D6F-4177-AEF0-EF53AD1D8067}">
      <dgm:prSet/>
      <dgm:spPr/>
      <dgm:t>
        <a:bodyPr/>
        <a:lstStyle/>
        <a:p>
          <a:endParaRPr lang="en-US"/>
        </a:p>
      </dgm:t>
    </dgm:pt>
    <dgm:pt modelId="{0D1076A0-983F-4370-8D9B-B6C3B8C257F8}">
      <dgm:prSe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Consent agendas</a:t>
          </a:r>
        </a:p>
      </dgm:t>
    </dgm:pt>
    <dgm:pt modelId="{172E3C73-FAB4-492C-BC76-6A44A3C28D0E}" type="parTrans" cxnId="{E22AD20A-5C22-4422-947A-EDAB7F703AB4}">
      <dgm:prSet/>
      <dgm:spPr/>
      <dgm:t>
        <a:bodyPr/>
        <a:lstStyle/>
        <a:p>
          <a:endParaRPr lang="en-US"/>
        </a:p>
      </dgm:t>
    </dgm:pt>
    <dgm:pt modelId="{8512AD49-F7FF-43F7-A449-4173114EAF45}">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Typically include routine, non-controversial items</a:t>
          </a:r>
        </a:p>
      </dgm:t>
    </dgm:pt>
    <dgm:pt modelId="{1E18A4D9-A7DA-49E0-A75A-287DCF16A3C7}" type="sibTrans" cxnId="{E22AD20A-5C22-4422-947A-EDAB7F703AB4}">
      <dgm:prSet/>
      <dgm:spPr/>
      <dgm:t>
        <a:bodyPr/>
        <a:lstStyle/>
        <a:p>
          <a:endParaRPr lang="en-US"/>
        </a:p>
      </dgm:t>
    </dgm:pt>
    <dgm:pt modelId="{1F165DEC-7ACC-4387-8D5E-3FC4F671AC72}" type="parTrans" cxnId="{72BB46C3-09E3-4BBF-9995-D754AA310DF7}">
      <dgm:prSet/>
      <dgm:spPr/>
      <dgm:t>
        <a:bodyPr/>
        <a:lstStyle/>
        <a:p>
          <a:endParaRPr lang="en-US"/>
        </a:p>
      </dgm:t>
    </dgm:pt>
    <dgm:pt modelId="{851AA943-091C-47B9-9BA4-6951AE22E2D3}">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Members may request an item be removed from the consent agenda prior to approving in bulk</a:t>
          </a:r>
        </a:p>
      </dgm:t>
    </dgm:pt>
    <dgm:pt modelId="{EF784C08-8F3B-4155-8BA2-DE38275B325B}" type="sibTrans" cxnId="{72BB46C3-09E3-4BBF-9995-D754AA310DF7}">
      <dgm:prSet/>
      <dgm:spPr/>
      <dgm:t>
        <a:bodyPr/>
        <a:lstStyle/>
        <a:p>
          <a:endParaRPr lang="en-US"/>
        </a:p>
      </dgm:t>
    </dgm:pt>
    <dgm:pt modelId="{5E15D55D-1882-4416-A4EB-D3B1E0A7DE87}" type="sibTrans" cxnId="{9177D150-8D6F-4177-AEF0-EF53AD1D8067}">
      <dgm:prSet/>
      <dgm:spPr/>
      <dgm:t>
        <a:bodyPr/>
        <a:lstStyle/>
        <a:p>
          <a:endParaRPr lang="en-US"/>
        </a:p>
      </dgm:t>
    </dgm:pt>
    <dgm:pt modelId="{90156D41-BE9E-4B63-8F00-045A6E63FCAC}" type="parTrans" cxnId="{FD48FAC5-4A85-439D-9EAB-9EB37602C595}">
      <dgm:prSet/>
      <dgm:spPr/>
      <dgm:t>
        <a:bodyPr/>
        <a:lstStyle/>
        <a:p>
          <a:endParaRPr lang="en-US"/>
        </a:p>
      </dgm:t>
    </dgm:pt>
    <dgm:pt modelId="{0D145924-2AE8-4EED-A4CA-FE4A8D6B5E1B}">
      <dgm:prSet custT="1"/>
      <dgm:spPr>
        <a:solidFill>
          <a:schemeClr val="accent1">
            <a:lumMod val="40000"/>
            <a:lumOff val="60000"/>
          </a:schemeClr>
        </a:solidFill>
        <a:ln w="9525">
          <a:solidFill>
            <a:prstClr val="black"/>
          </a:solidFill>
        </a:ln>
      </dgm:spPr>
      <dgm:t>
        <a:bodyPr/>
        <a:lstStyle/>
        <a:p>
          <a:r>
            <a:rPr lang="en-US" sz="2400">
              <a:solidFill>
                <a:schemeClr val="tx1"/>
              </a:solidFill>
              <a:latin typeface="Arial" panose="020b0604020202020204" pitchFamily="34" charset="0"/>
              <a:cs typeface="Arial" panose="020b0604020202020204" pitchFamily="34" charset="0"/>
            </a:rPr>
            <a:t>Other Agenda Sections </a:t>
          </a:r>
        </a:p>
      </dgm:t>
    </dgm:pt>
    <dgm:pt modelId="{61D5BD99-B959-452E-91EA-8121CA36B628}" type="parTrans" cxnId="{89EE9AFE-73D7-48BB-9B04-8EDCB7DC5921}">
      <dgm:prSet/>
      <dgm:spPr/>
      <dgm:t>
        <a:bodyPr/>
        <a:lstStyle/>
        <a:p>
          <a:endParaRPr lang="en-US"/>
        </a:p>
      </dgm:t>
    </dgm:pt>
    <dgm:pt modelId="{B3018738-AF50-404E-8641-330A55B3D164}">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Public Hearings</a:t>
          </a:r>
        </a:p>
      </dgm:t>
    </dgm:pt>
    <dgm:pt modelId="{1373C38F-556D-4656-B90A-72F975FB09B2}" type="sibTrans" cxnId="{89EE9AFE-73D7-48BB-9B04-8EDCB7DC5921}">
      <dgm:prSet/>
      <dgm:spPr/>
      <dgm:t>
        <a:bodyPr/>
        <a:lstStyle/>
        <a:p>
          <a:endParaRPr lang="en-US"/>
        </a:p>
      </dgm:t>
    </dgm:pt>
    <dgm:pt modelId="{692F471D-98F1-470C-B26B-A90E4FAE84DA}" type="parTrans" cxnId="{5BF55DA1-2E50-4138-9C0D-5EFDBC985FE3}">
      <dgm:prSet/>
      <dgm:spPr/>
      <dgm:t>
        <a:bodyPr/>
        <a:lstStyle/>
        <a:p>
          <a:endParaRPr lang="en-US"/>
        </a:p>
      </dgm:t>
    </dgm:pt>
    <dgm:pt modelId="{385C7BFF-F8CD-4112-81AA-C19B28069B1A}">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Legislative Items</a:t>
          </a:r>
        </a:p>
      </dgm:t>
    </dgm:pt>
    <dgm:pt modelId="{54A316FB-2EA3-4FDF-A9F5-5A300A9BC477}" type="sibTrans" cxnId="{5BF55DA1-2E50-4138-9C0D-5EFDBC985FE3}">
      <dgm:prSet/>
      <dgm:spPr/>
      <dgm:t>
        <a:bodyPr/>
        <a:lstStyle/>
        <a:p>
          <a:endParaRPr lang="en-US"/>
        </a:p>
      </dgm:t>
    </dgm:pt>
    <dgm:pt modelId="{DC75F23A-1751-4C3B-AA19-427A67FE84F4}" type="parTrans" cxnId="{B37F7124-2B13-42D9-BD9B-1DC660B2F84A}">
      <dgm:prSet/>
      <dgm:spPr/>
      <dgm:t>
        <a:bodyPr/>
        <a:lstStyle/>
        <a:p>
          <a:endParaRPr lang="en-US"/>
        </a:p>
      </dgm:t>
    </dgm:pt>
    <dgm:pt modelId="{2B6D6863-AC21-4270-85DB-B718DBC84BE5}">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Budget Items</a:t>
          </a:r>
        </a:p>
      </dgm:t>
    </dgm:pt>
    <dgm:pt modelId="{85A47508-3E7B-45F0-80A5-AA1E6C1A1518}" type="sibTrans" cxnId="{B37F7124-2B13-42D9-BD9B-1DC660B2F84A}">
      <dgm:prSet/>
      <dgm:spPr/>
      <dgm:t>
        <a:bodyPr/>
        <a:lstStyle/>
        <a:p>
          <a:endParaRPr lang="en-US"/>
        </a:p>
      </dgm:t>
    </dgm:pt>
    <dgm:pt modelId="{CD80856A-3C5A-4049-B1D9-AAB4978E23E9}" type="parTrans" cxnId="{B5F91A66-A20A-49A6-9521-A5B6BF07D531}">
      <dgm:prSet/>
      <dgm:spPr/>
      <dgm:t>
        <a:bodyPr/>
        <a:lstStyle/>
        <a:p>
          <a:endParaRPr lang="en-US"/>
        </a:p>
      </dgm:t>
    </dgm:pt>
    <dgm:pt modelId="{CF7A5D0E-9F5A-4B89-AAE6-62BA80BC6343}">
      <dgm:prSet custT="1"/>
      <dgm:spPr>
        <a:noFill/>
        <a:ln>
          <a:noFill/>
        </a:ln>
      </dgm:spPr>
      <dgm:t>
        <a:bodyPr/>
        <a:lstStyle/>
        <a:p>
          <a:pPr>
            <a:buClr>
              <a:srgbClr val="00589A"/>
            </a:buClr>
          </a:pPr>
          <a:r>
            <a:rPr lang="en-US" sz="2000">
              <a:solidFill>
                <a:schemeClr val="tx1"/>
              </a:solidFill>
              <a:latin typeface="Arial" panose="020b0604020202020204" pitchFamily="34" charset="0"/>
              <a:cs typeface="Arial" panose="020b0604020202020204" pitchFamily="34" charset="0"/>
            </a:rPr>
            <a:t>Department Reports</a:t>
          </a:r>
        </a:p>
      </dgm:t>
    </dgm:pt>
    <dgm:pt modelId="{D3D8C583-32AB-486C-ABB6-D3E0A28D3035}" type="sibTrans" cxnId="{B5F91A66-A20A-49A6-9521-A5B6BF07D531}">
      <dgm:prSet/>
      <dgm:spPr/>
      <dgm:t>
        <a:bodyPr/>
        <a:lstStyle/>
        <a:p>
          <a:endParaRPr lang="en-US"/>
        </a:p>
      </dgm:t>
    </dgm:pt>
    <dgm:pt modelId="{173BAB20-19DD-4CCC-9CBF-AA6403933625}" type="parTrans" cxnId="{551AB9FD-17C9-4ACE-955C-626B34C4ACBB}">
      <dgm:prSet/>
      <dgm:spPr/>
      <dgm:t>
        <a:bodyPr/>
        <a:lstStyle/>
        <a:p>
          <a:endParaRPr lang="en-US"/>
        </a:p>
      </dgm:t>
    </dgm:pt>
    <dgm:pt modelId="{400CBDFB-2272-4E20-AE4A-4F1CF65D3526}">
      <dgm:prSet custT="1"/>
      <dgm:spPr>
        <a:noFill/>
        <a:ln>
          <a:noFill/>
        </a:ln>
      </dgm:spPr>
      <dgm:t>
        <a:bodyPr/>
        <a:lstStyle/>
        <a:p>
          <a:pPr>
            <a:buClr>
              <a:srgbClr val="00589A"/>
            </a:buClr>
          </a:pPr>
          <a:r>
            <a:rPr lang="en-US" sz="2000">
              <a:latin typeface="Arial" panose="020b0604020202020204" pitchFamily="34" charset="0"/>
              <a:cs typeface="Arial" panose="020b0604020202020204" pitchFamily="34" charset="0"/>
            </a:rPr>
            <a:t>Public Comment</a:t>
          </a:r>
        </a:p>
      </dgm:t>
    </dgm:pt>
    <dgm:pt modelId="{D158BE26-15F4-49E6-AB32-13A5C322B724}" type="sibTrans" cxnId="{551AB9FD-17C9-4ACE-955C-626B34C4ACBB}">
      <dgm:prSet/>
      <dgm:spPr/>
      <dgm:t>
        <a:bodyPr/>
        <a:lstStyle/>
        <a:p>
          <a:endParaRPr lang="en-US"/>
        </a:p>
      </dgm:t>
    </dgm:pt>
    <dgm:pt modelId="{3316391C-BC46-4DA2-A09B-4F7B6860C362}" type="sibTrans" cxnId="{FD48FAC5-4A85-439D-9EAB-9EB37602C595}">
      <dgm:prSet/>
      <dgm:spPr/>
      <dgm:t>
        <a:bodyPr/>
        <a:lstStyle/>
        <a:p>
          <a:endParaRPr lang="en-US"/>
        </a:p>
      </dgm:t>
    </dgm:pt>
    <dgm:pt modelId="{CD642F3E-558E-41A2-BC65-35A5745AE344}" type="pres">
      <dgm:prSet presAssocID="{AC3169A8-E064-4433-ADC6-B9AED942FCEB}" presName="linear">
        <dgm:presLayoutVars>
          <dgm:animLvl val="lvl"/>
          <dgm:resizeHandles val="exact"/>
        </dgm:presLayoutVars>
      </dgm:prSet>
      <dgm:spPr/>
      <dgm:t>
        <a:bodyPr/>
        <a:lstStyle/>
        <a:p/>
      </dgm:t>
    </dgm:pt>
    <dgm:pt modelId="{9608B70A-5D32-46C9-82D9-9EDEECAE7DEB}" type="pres">
      <dgm:prSet presAssocID="{1772E104-AA49-4036-BF18-50F44440DB99}" presName="parentText" presStyleLbl="node1" presStyleCnt="3">
        <dgm:presLayoutVars>
          <dgm:chMax val="0"/>
          <dgm:bulletEnabled val="1"/>
        </dgm:presLayoutVars>
      </dgm:prSet>
      <dgm:spPr/>
      <dgm:t>
        <a:bodyPr/>
        <a:lstStyle/>
        <a:p/>
      </dgm:t>
    </dgm:pt>
    <dgm:pt modelId="{D6AC17A1-B83D-4371-BC8F-DFE6598B9AE1}" type="pres">
      <dgm:prSet presAssocID="{EE36CD52-2BF0-459F-A9D7-FA639381B397}" presName="spacer"/>
      <dgm:spPr/>
      <dgm:t>
        <a:bodyPr/>
        <a:lstStyle/>
        <a:p/>
      </dgm:t>
    </dgm:pt>
    <dgm:pt modelId="{7C6206D1-0652-4FE0-8D29-A755F2A61168}" type="pres">
      <dgm:prSet presAssocID="{0D1076A0-983F-4370-8D9B-B6C3B8C257F8}" presName="parentText" presStyleLbl="node1" presStyleIdx="1" presStyleCnt="3">
        <dgm:presLayoutVars>
          <dgm:chMax val="0"/>
          <dgm:bulletEnabled val="1"/>
        </dgm:presLayoutVars>
      </dgm:prSet>
      <dgm:spPr/>
      <dgm:t>
        <a:bodyPr/>
        <a:lstStyle/>
        <a:p/>
      </dgm:t>
    </dgm:pt>
    <dgm:pt modelId="{E4128AE0-6FD7-4AC9-8CDC-BE076F1E91EC}" type="pres">
      <dgm:prSet presAssocID="{0D1076A0-983F-4370-8D9B-B6C3B8C257F8}" presName="childText" presStyleLbl="revTx" presStyleCnt="2">
        <dgm:presLayoutVars>
          <dgm:bulletEnabled val="1"/>
        </dgm:presLayoutVars>
      </dgm:prSet>
      <dgm:spPr/>
      <dgm:t>
        <a:bodyPr/>
        <a:lstStyle/>
        <a:p/>
      </dgm:t>
    </dgm:pt>
    <dgm:pt modelId="{187840F4-C454-45E2-ACFC-48810CFFF5E5}" type="pres">
      <dgm:prSet presAssocID="{0D145924-2AE8-4EED-A4CA-FE4A8D6B5E1B}" presName="parentText" presStyleLbl="node1" presStyleIdx="2" presStyleCnt="3">
        <dgm:presLayoutVars>
          <dgm:chMax val="0"/>
          <dgm:bulletEnabled val="1"/>
        </dgm:presLayoutVars>
      </dgm:prSet>
      <dgm:spPr/>
      <dgm:t>
        <a:bodyPr/>
        <a:lstStyle/>
        <a:p/>
      </dgm:t>
    </dgm:pt>
    <dgm:pt modelId="{7760A344-4B5A-4936-9125-29088A01AC1A}" type="pres">
      <dgm:prSet presAssocID="{0D145924-2AE8-4EED-A4CA-FE4A8D6B5E1B}" presName="childText" presStyleLbl="revTx" presStyleIdx="1" presStyleCnt="2">
        <dgm:presLayoutVars>
          <dgm:bulletEnabled val="1"/>
        </dgm:presLayoutVars>
      </dgm:prSet>
      <dgm:spPr/>
      <dgm:t>
        <a:bodyPr/>
        <a:lstStyle/>
        <a:p/>
      </dgm:t>
    </dgm:pt>
  </dgm:ptLst>
  <dgm:cxnLst>
    <dgm:cxn modelId="{2CFA499C-C28A-418A-BAA0-F3AE9F95BFE0}" srcId="{AC3169A8-E064-4433-ADC6-B9AED942FCEB}" destId="{1772E104-AA49-4036-BF18-50F44440DB99}" srcOrd="0" destOrd="0" parTransId="{264B5170-25B3-4689-B8A9-6C722F8CBD6B}" sibTransId="{EE36CD52-2BF0-459F-A9D7-FA639381B397}"/>
    <dgm:cxn modelId="{9177D150-8D6F-4177-AEF0-EF53AD1D8067}" srcId="{AC3169A8-E064-4433-ADC6-B9AED942FCEB}" destId="{0D1076A0-983F-4370-8D9B-B6C3B8C257F8}" srcOrd="1" destOrd="0" parTransId="{8CF03BE0-BE24-42D6-A5ED-EAFF3DBC7782}" sibTransId="{5E15D55D-1882-4416-A4EB-D3B1E0A7DE87}"/>
    <dgm:cxn modelId="{E22AD20A-5C22-4422-947A-EDAB7F703AB4}" srcId="{0D1076A0-983F-4370-8D9B-B6C3B8C257F8}" destId="{8512AD49-F7FF-43F7-A449-4173114EAF45}" srcOrd="0" destOrd="0" parTransId="{172E3C73-FAB4-492C-BC76-6A44A3C28D0E}" sibTransId="{1E18A4D9-A7DA-49E0-A75A-287DCF16A3C7}"/>
    <dgm:cxn modelId="{72BB46C3-09E3-4BBF-9995-D754AA310DF7}" srcId="{0D1076A0-983F-4370-8D9B-B6C3B8C257F8}" destId="{851AA943-091C-47B9-9BA4-6951AE22E2D3}" srcOrd="1" destOrd="0" parTransId="{1F165DEC-7ACC-4387-8D5E-3FC4F671AC72}" sibTransId="{EF784C08-8F3B-4155-8BA2-DE38275B325B}"/>
    <dgm:cxn modelId="{FD48FAC5-4A85-439D-9EAB-9EB37602C595}" srcId="{AC3169A8-E064-4433-ADC6-B9AED942FCEB}" destId="{0D145924-2AE8-4EED-A4CA-FE4A8D6B5E1B}" srcOrd="2" destOrd="0" parTransId="{90156D41-BE9E-4B63-8F00-045A6E63FCAC}" sibTransId="{3316391C-BC46-4DA2-A09B-4F7B6860C362}"/>
    <dgm:cxn modelId="{89EE9AFE-73D7-48BB-9B04-8EDCB7DC5921}" srcId="{0D145924-2AE8-4EED-A4CA-FE4A8D6B5E1B}" destId="{B3018738-AF50-404E-8641-330A55B3D164}" srcOrd="0" destOrd="0" parTransId="{61D5BD99-B959-452E-91EA-8121CA36B628}" sibTransId="{1373C38F-556D-4656-B90A-72F975FB09B2}"/>
    <dgm:cxn modelId="{5BF55DA1-2E50-4138-9C0D-5EFDBC985FE3}" srcId="{0D145924-2AE8-4EED-A4CA-FE4A8D6B5E1B}" destId="{385C7BFF-F8CD-4112-81AA-C19B28069B1A}" srcOrd="1" destOrd="0" parTransId="{692F471D-98F1-470C-B26B-A90E4FAE84DA}" sibTransId="{54A316FB-2EA3-4FDF-A9F5-5A300A9BC477}"/>
    <dgm:cxn modelId="{B37F7124-2B13-42D9-BD9B-1DC660B2F84A}" srcId="{0D145924-2AE8-4EED-A4CA-FE4A8D6B5E1B}" destId="{2B6D6863-AC21-4270-85DB-B718DBC84BE5}" srcOrd="2" destOrd="0" parTransId="{DC75F23A-1751-4C3B-AA19-427A67FE84F4}" sibTransId="{85A47508-3E7B-45F0-80A5-AA1E6C1A1518}"/>
    <dgm:cxn modelId="{B5F91A66-A20A-49A6-9521-A5B6BF07D531}" srcId="{0D145924-2AE8-4EED-A4CA-FE4A8D6B5E1B}" destId="{CF7A5D0E-9F5A-4B89-AAE6-62BA80BC6343}" srcOrd="3" destOrd="0" parTransId="{CD80856A-3C5A-4049-B1D9-AAB4978E23E9}" sibTransId="{D3D8C583-32AB-486C-ABB6-D3E0A28D3035}"/>
    <dgm:cxn modelId="{551AB9FD-17C9-4ACE-955C-626B34C4ACBB}" srcId="{0D145924-2AE8-4EED-A4CA-FE4A8D6B5E1B}" destId="{400CBDFB-2272-4E20-AE4A-4F1CF65D3526}" srcOrd="4" destOrd="0" parTransId="{173BAB20-19DD-4CCC-9CBF-AA6403933625}" sibTransId="{D158BE26-15F4-49E6-AB32-13A5C322B724}"/>
    <dgm:cxn modelId="{A6D4310E-4A06-4AA4-A102-70772E2BE9CC}" type="presOf" srcId="{AC3169A8-E064-4433-ADC6-B9AED942FCEB}" destId="{CD642F3E-558E-41A2-BC65-35A5745AE344}" srcOrd="0" destOrd="0" presId="urn:microsoft.com/office/officeart/2005/8/layout/vList2"/>
    <dgm:cxn modelId="{F226B026-09B7-46BF-9CD8-2B484BD82486}" type="presParOf" srcId="{CD642F3E-558E-41A2-BC65-35A5745AE344}" destId="{9608B70A-5D32-46C9-82D9-9EDEECAE7DEB}" srcOrd="0" destOrd="0" presId="urn:microsoft.com/office/officeart/2005/8/layout/vList2"/>
    <dgm:cxn modelId="{19B3961F-0163-474F-B7A4-D0439DB44D02}" type="presOf" srcId="{1772E104-AA49-4036-BF18-50F44440DB99}" destId="{9608B70A-5D32-46C9-82D9-9EDEECAE7DEB}" srcOrd="0" destOrd="0" presId="urn:microsoft.com/office/officeart/2005/8/layout/vList2"/>
    <dgm:cxn modelId="{5A017B75-B497-40CB-83FE-585492FDE530}" type="presParOf" srcId="{CD642F3E-558E-41A2-BC65-35A5745AE344}" destId="{D6AC17A1-B83D-4371-BC8F-DFE6598B9AE1}" srcOrd="1" destOrd="0" presId="urn:microsoft.com/office/officeart/2005/8/layout/vList2"/>
    <dgm:cxn modelId="{BFCDD7A8-2FB6-4DEB-9352-B6EA2FAEF640}" type="presParOf" srcId="{CD642F3E-558E-41A2-BC65-35A5745AE344}" destId="{7C6206D1-0652-4FE0-8D29-A755F2A61168}" srcOrd="2" destOrd="0" presId="urn:microsoft.com/office/officeart/2005/8/layout/vList2"/>
    <dgm:cxn modelId="{8B4C1206-A2D8-4BEF-A3C3-DF9F1531DF67}" type="presOf" srcId="{0D1076A0-983F-4370-8D9B-B6C3B8C257F8}" destId="{7C6206D1-0652-4FE0-8D29-A755F2A61168}" srcOrd="0" destOrd="0" presId="urn:microsoft.com/office/officeart/2005/8/layout/vList2"/>
    <dgm:cxn modelId="{D7B89259-FC2D-42AA-A827-2C63A06C0FCC}" type="presParOf" srcId="{CD642F3E-558E-41A2-BC65-35A5745AE344}" destId="{E4128AE0-6FD7-4AC9-8CDC-BE076F1E91EC}" srcOrd="3" destOrd="0" presId="urn:microsoft.com/office/officeart/2005/8/layout/vList2"/>
    <dgm:cxn modelId="{992F31C3-FCAD-4587-BB1C-EB567D96B9B9}" type="presOf" srcId="{8512AD49-F7FF-43F7-A449-4173114EAF45}" destId="{E4128AE0-6FD7-4AC9-8CDC-BE076F1E91EC}" srcOrd="0" destOrd="0" presId="urn:microsoft.com/office/officeart/2005/8/layout/vList2"/>
    <dgm:cxn modelId="{7555F3F5-CF13-4A48-85C9-45780EA1B452}" type="presOf" srcId="{851AA943-091C-47B9-9BA4-6951AE22E2D3}" destId="{E4128AE0-6FD7-4AC9-8CDC-BE076F1E91EC}" srcOrd="0" destOrd="1" presId="urn:microsoft.com/office/officeart/2005/8/layout/vList2"/>
    <dgm:cxn modelId="{B4848A5D-6D42-4605-AB3B-DA1C62440938}" type="presParOf" srcId="{CD642F3E-558E-41A2-BC65-35A5745AE344}" destId="{187840F4-C454-45E2-ACFC-48810CFFF5E5}" srcOrd="4" destOrd="0" presId="urn:microsoft.com/office/officeart/2005/8/layout/vList2"/>
    <dgm:cxn modelId="{A4E8ADFD-3CDC-475F-B90B-28E3DFCFB228}" type="presOf" srcId="{0D145924-2AE8-4EED-A4CA-FE4A8D6B5E1B}" destId="{187840F4-C454-45E2-ACFC-48810CFFF5E5}" srcOrd="0" destOrd="0" presId="urn:microsoft.com/office/officeart/2005/8/layout/vList2"/>
    <dgm:cxn modelId="{761EE4F1-7448-460D-8335-3E165F51599D}" type="presParOf" srcId="{CD642F3E-558E-41A2-BC65-35A5745AE344}" destId="{7760A344-4B5A-4936-9125-29088A01AC1A}" srcOrd="5" destOrd="0" presId="urn:microsoft.com/office/officeart/2005/8/layout/vList2"/>
    <dgm:cxn modelId="{0575A490-3B30-4DF5-87BB-B973F92F2B1E}" type="presOf" srcId="{B3018738-AF50-404E-8641-330A55B3D164}" destId="{7760A344-4B5A-4936-9125-29088A01AC1A}" srcOrd="0" destOrd="0" presId="urn:microsoft.com/office/officeart/2005/8/layout/vList2"/>
    <dgm:cxn modelId="{9688D575-864D-41C1-B0DE-CFA0C24830CC}" type="presOf" srcId="{385C7BFF-F8CD-4112-81AA-C19B28069B1A}" destId="{7760A344-4B5A-4936-9125-29088A01AC1A}" srcOrd="0" destOrd="1" presId="urn:microsoft.com/office/officeart/2005/8/layout/vList2"/>
    <dgm:cxn modelId="{689C1A5B-364E-484F-9745-E9F07A77DFF9}" type="presOf" srcId="{2B6D6863-AC21-4270-85DB-B718DBC84BE5}" destId="{7760A344-4B5A-4936-9125-29088A01AC1A}" srcOrd="0" destOrd="2" presId="urn:microsoft.com/office/officeart/2005/8/layout/vList2"/>
    <dgm:cxn modelId="{D2567A49-5240-46B8-BAB7-F3554D0D7B6D}" type="presOf" srcId="{CF7A5D0E-9F5A-4B89-AAE6-62BA80BC6343}" destId="{7760A344-4B5A-4936-9125-29088A01AC1A}" srcOrd="0" destOrd="3" presId="urn:microsoft.com/office/officeart/2005/8/layout/vList2"/>
    <dgm:cxn modelId="{3D637ED4-826A-413F-856B-B2EFD1F6CBC9}" type="presOf" srcId="{400CBDFB-2272-4E20-AE4A-4F1CF65D3526}" destId="{7760A344-4B5A-4936-9125-29088A01AC1A}" srcOrd="0" destOrd="4"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5960B313-264D-4956-B992-23B05BCD84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95FED14-D424-441C-8A10-9175FDFA9563}" type="parTrans" cxnId="{0689C092-45B1-486F-B583-3E2DA0CA7A9A}">
      <dgm:prSet/>
      <dgm:spPr/>
      <dgm:t>
        <a:bodyPr/>
        <a:lstStyle/>
        <a:p>
          <a:endParaRPr lang="en-US"/>
        </a:p>
      </dgm:t>
    </dgm:pt>
    <dgm:pt modelId="{57EB7478-187A-4741-A9AD-C360B1C94FF0}">
      <dgm:prSet/>
      <dgm:spPr>
        <a:solidFill>
          <a:schemeClr val="accent1">
            <a:lumMod val="40000"/>
            <a:lumOff val="60000"/>
          </a:schemeClr>
        </a:solidFill>
        <a:ln w="9525">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Public maintains a right to </a:t>
          </a:r>
          <a:r>
            <a:rPr lang="en-US" b="1">
              <a:solidFill>
                <a:schemeClr val="tx1"/>
              </a:solidFill>
              <a:latin typeface="Arial" panose="020b0604020202020204" pitchFamily="34" charset="0"/>
              <a:cs typeface="Arial" panose="020b0604020202020204" pitchFamily="34" charset="0"/>
            </a:rPr>
            <a:t>attend</a:t>
          </a:r>
          <a:r>
            <a:rPr lang="en-US">
              <a:solidFill>
                <a:schemeClr val="tx1"/>
              </a:solidFill>
              <a:latin typeface="Arial" panose="020b0604020202020204" pitchFamily="34" charset="0"/>
              <a:cs typeface="Arial" panose="020b0604020202020204" pitchFamily="34" charset="0"/>
            </a:rPr>
            <a:t> meetings of governmental bodies</a:t>
          </a:r>
        </a:p>
      </dgm:t>
    </dgm:pt>
    <dgm:pt modelId="{206D7DBE-7104-4C7C-A87B-EA054BCA0599}" type="sibTrans" cxnId="{0689C092-45B1-486F-B583-3E2DA0CA7A9A}">
      <dgm:prSet/>
      <dgm:spPr/>
      <dgm:t>
        <a:bodyPr/>
        <a:lstStyle/>
        <a:p>
          <a:endParaRPr lang="en-US"/>
        </a:p>
      </dgm:t>
    </dgm:pt>
    <dgm:pt modelId="{B1BEA358-D77B-4964-B57E-86805BAF2332}" type="parTrans" cxnId="{F22216AC-BECD-47CB-9F77-1A52CAD70E7C}">
      <dgm:prSet/>
      <dgm:spPr/>
      <dgm:t>
        <a:bodyPr/>
        <a:lstStyle/>
        <a:p>
          <a:endParaRPr lang="en-US"/>
        </a:p>
      </dgm:t>
    </dgm:pt>
    <dgm:pt modelId="{3C68A589-9F98-4904-B78A-21A6D2191870}">
      <dgm:prSet/>
      <dgm:spPr>
        <a:solidFill>
          <a:schemeClr val="accent1">
            <a:lumMod val="40000"/>
            <a:lumOff val="60000"/>
          </a:schemeClr>
        </a:solidFill>
        <a:ln w="9525">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There is no statutory rule on </a:t>
          </a:r>
          <a:r>
            <a:rPr lang="en-US" b="1">
              <a:solidFill>
                <a:schemeClr val="tx1"/>
              </a:solidFill>
              <a:latin typeface="Arial" panose="020b0604020202020204" pitchFamily="34" charset="0"/>
              <a:cs typeface="Arial" panose="020b0604020202020204" pitchFamily="34" charset="0"/>
            </a:rPr>
            <a:t>public participation </a:t>
          </a:r>
          <a:r>
            <a:rPr lang="en-US">
              <a:solidFill>
                <a:schemeClr val="tx1"/>
              </a:solidFill>
              <a:latin typeface="Arial" panose="020b0604020202020204" pitchFamily="34" charset="0"/>
              <a:cs typeface="Arial" panose="020b0604020202020204" pitchFamily="34" charset="0"/>
            </a:rPr>
            <a:t>at meetings </a:t>
          </a:r>
        </a:p>
      </dgm:t>
    </dgm:pt>
    <dgm:pt modelId="{B4FFFE14-1FAF-42BB-9C63-2F5E6D1F7381}" type="sibTrans" cxnId="{F22216AC-BECD-47CB-9F77-1A52CAD70E7C}">
      <dgm:prSet/>
      <dgm:spPr/>
      <dgm:t>
        <a:bodyPr/>
        <a:lstStyle/>
        <a:p>
          <a:endParaRPr lang="en-US"/>
        </a:p>
      </dgm:t>
    </dgm:pt>
    <dgm:pt modelId="{7135EA67-A749-4F4A-A4F9-119FB9913364}" type="parTrans" cxnId="{364543A8-A495-4F8D-BB09-8501868DEFAE}">
      <dgm:prSet/>
      <dgm:spPr/>
      <dgm:t>
        <a:bodyPr/>
        <a:lstStyle/>
        <a:p>
          <a:endParaRPr lang="en-US"/>
        </a:p>
      </dgm:t>
    </dgm:pt>
    <dgm:pt modelId="{A38AF278-922B-4A47-BA1F-08F869113A4C}">
      <dgm:prSet/>
      <dgm:spPr>
        <a:solidFill>
          <a:schemeClr val="accent1">
            <a:lumMod val="40000"/>
            <a:lumOff val="60000"/>
          </a:schemeClr>
        </a:solidFill>
        <a:ln w="9525">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May allot time for public discussion on agenda (i.e., “public comment period”)</a:t>
          </a:r>
        </a:p>
      </dgm:t>
    </dgm:pt>
    <dgm:pt modelId="{0E1208B8-C3AD-4635-9D02-646D46BF41F2}" type="sibTrans" cxnId="{364543A8-A495-4F8D-BB09-8501868DEFAE}">
      <dgm:prSet/>
      <dgm:spPr/>
      <dgm:t>
        <a:bodyPr/>
        <a:lstStyle/>
        <a:p>
          <a:endParaRPr lang="en-US"/>
        </a:p>
      </dgm:t>
    </dgm:pt>
    <dgm:pt modelId="{BCABC272-2FFE-48A8-85E1-38ADDA177C0C}" type="parTrans" cxnId="{634AD4A5-152D-41F0-A402-538CBF4C7DD1}">
      <dgm:prSet/>
      <dgm:spPr/>
      <dgm:t>
        <a:bodyPr/>
        <a:lstStyle/>
        <a:p>
          <a:endParaRPr lang="en-US"/>
        </a:p>
      </dgm:t>
    </dgm:pt>
    <dgm:pt modelId="{1B7592AD-6780-4287-99AE-005497BB14E5}">
      <dgm:prSet/>
      <dgm:spPr>
        <a:solidFill>
          <a:schemeClr val="accent1">
            <a:lumMod val="40000"/>
            <a:lumOff val="60000"/>
          </a:schemeClr>
        </a:solidFill>
        <a:ln w="9525">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May invite public comment on specific agenda items</a:t>
          </a:r>
        </a:p>
      </dgm:t>
    </dgm:pt>
    <dgm:pt modelId="{9EB05B9E-DF96-4385-919E-B4247A05FEE9}" type="sibTrans" cxnId="{634AD4A5-152D-41F0-A402-538CBF4C7DD1}">
      <dgm:prSet/>
      <dgm:spPr/>
      <dgm:t>
        <a:bodyPr/>
        <a:lstStyle/>
        <a:p>
          <a:endParaRPr lang="en-US"/>
        </a:p>
      </dgm:t>
    </dgm:pt>
    <dgm:pt modelId="{DC5B4A63-E2EA-4D0E-B89B-37239EFB6733}" type="parTrans" cxnId="{76264DB2-E521-4286-89B0-C2EA7FC93AB6}">
      <dgm:prSet/>
      <dgm:spPr/>
      <dgm:t>
        <a:bodyPr/>
        <a:lstStyle/>
        <a:p>
          <a:endParaRPr lang="en-US"/>
        </a:p>
      </dgm:t>
    </dgm:pt>
    <dgm:pt modelId="{50EEE620-8E47-4204-AB5B-17C252DCF002}">
      <dgm:prSet/>
      <dgm:spPr>
        <a:solidFill>
          <a:schemeClr val="accent1">
            <a:lumMod val="40000"/>
            <a:lumOff val="60000"/>
          </a:schemeClr>
        </a:solidFill>
        <a:ln w="9525">
          <a:solidFill>
            <a:prstClr val="black"/>
          </a:solidFill>
        </a:ln>
      </dgm:spPr>
      <dgm:t>
        <a:bodyPr anchor="ctr"/>
        <a:lstStyle/>
        <a:p>
          <a:pPr algn="ctr"/>
          <a:r>
            <a:rPr lang="en-US">
              <a:solidFill>
                <a:schemeClr val="tx1"/>
              </a:solidFill>
              <a:latin typeface="Arial" panose="020b0604020202020204" pitchFamily="34" charset="0"/>
              <a:cs typeface="Arial" panose="020b0604020202020204" pitchFamily="34" charset="0"/>
            </a:rPr>
            <a:t>Time limitations - order and efficiency;</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should be equally enforced</a:t>
          </a:r>
        </a:p>
      </dgm:t>
    </dgm:pt>
    <dgm:pt modelId="{C06E7785-1617-4EE4-8503-D30D70F9A78E}" type="sibTrans" cxnId="{76264DB2-E521-4286-89B0-C2EA7FC93AB6}">
      <dgm:prSet/>
      <dgm:spPr/>
      <dgm:t>
        <a:bodyPr/>
        <a:lstStyle/>
        <a:p>
          <a:endParaRPr lang="en-US"/>
        </a:p>
      </dgm:t>
    </dgm:pt>
    <dgm:pt modelId="{9C2ADFC8-7FB5-4368-BD74-28AA390890D2}" type="parTrans" cxnId="{88C47938-F9E8-49B3-B3D2-CD2E4379647B}">
      <dgm:prSet/>
      <dgm:spPr/>
      <dgm:t>
        <a:bodyPr/>
        <a:lstStyle/>
        <a:p>
          <a:endParaRPr lang="en-US"/>
        </a:p>
      </dgm:t>
    </dgm:pt>
    <dgm:pt modelId="{5C10F7FA-7A83-48A8-9F3C-8CFE00D4303C}">
      <dgm:prSet/>
      <dgm:spPr>
        <a:solidFill>
          <a:schemeClr val="accent1">
            <a:lumMod val="40000"/>
            <a:lumOff val="60000"/>
          </a:schemeClr>
        </a:solidFill>
        <a:ln w="9525">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May require advance request to participate</a:t>
          </a:r>
        </a:p>
      </dgm:t>
    </dgm:pt>
    <dgm:pt modelId="{0F218C45-BA28-4737-B4F7-893A4FD87100}" type="sibTrans" cxnId="{88C47938-F9E8-49B3-B3D2-CD2E4379647B}">
      <dgm:prSet/>
      <dgm:spPr/>
      <dgm:t>
        <a:bodyPr/>
        <a:lstStyle/>
        <a:p>
          <a:endParaRPr lang="en-US"/>
        </a:p>
      </dgm:t>
    </dgm:pt>
    <dgm:pt modelId="{9CF10706-EA60-4288-9262-6DCEBD6DB8CF}" type="pres">
      <dgm:prSet presAssocID="{5960B313-264D-4956-B992-23B05BCD84EE}" presName="diagram">
        <dgm:presLayoutVars>
          <dgm:dir/>
          <dgm:resizeHandles val="exact"/>
        </dgm:presLayoutVars>
      </dgm:prSet>
      <dgm:spPr/>
      <dgm:t>
        <a:bodyPr/>
        <a:lstStyle/>
        <a:p/>
      </dgm:t>
    </dgm:pt>
    <dgm:pt modelId="{3FB6C8C6-3A4B-4CF6-A5B2-7232B2FF0740}" type="pres">
      <dgm:prSet presAssocID="{57EB7478-187A-4741-A9AD-C360B1C94FF0}" presName="node" presStyleLbl="node1" presStyleCnt="6">
        <dgm:presLayoutVars>
          <dgm:bulletEnabled val="1"/>
        </dgm:presLayoutVars>
      </dgm:prSet>
      <dgm:spPr/>
      <dgm:t>
        <a:bodyPr/>
        <a:lstStyle/>
        <a:p/>
      </dgm:t>
    </dgm:pt>
    <dgm:pt modelId="{0523AEB1-D744-49F2-A244-07FD52537FF2}" type="pres">
      <dgm:prSet presAssocID="{206D7DBE-7104-4C7C-A87B-EA054BCA0599}" presName="sibTrans"/>
      <dgm:spPr/>
      <dgm:t>
        <a:bodyPr/>
        <a:lstStyle/>
        <a:p/>
      </dgm:t>
    </dgm:pt>
    <dgm:pt modelId="{32D36C19-990C-41E0-BDDB-5DF78CA36FA1}" type="pres">
      <dgm:prSet presAssocID="{3C68A589-9F98-4904-B78A-21A6D2191870}" presName="node" presStyleLbl="node1" presStyleIdx="1" presStyleCnt="6">
        <dgm:presLayoutVars>
          <dgm:bulletEnabled val="1"/>
        </dgm:presLayoutVars>
      </dgm:prSet>
      <dgm:spPr/>
      <dgm:t>
        <a:bodyPr/>
        <a:lstStyle/>
        <a:p/>
      </dgm:t>
    </dgm:pt>
    <dgm:pt modelId="{119C89AF-8690-42D0-8A30-631B9CA6D414}" type="pres">
      <dgm:prSet presAssocID="{B4FFFE14-1FAF-42BB-9C63-2F5E6D1F7381}" presName="sibTrans"/>
      <dgm:spPr/>
      <dgm:t>
        <a:bodyPr/>
        <a:lstStyle/>
        <a:p/>
      </dgm:t>
    </dgm:pt>
    <dgm:pt modelId="{9F079327-8A1A-40F5-A846-70F091A560E2}" type="pres">
      <dgm:prSet presAssocID="{A38AF278-922B-4A47-BA1F-08F869113A4C}" presName="node" presStyleLbl="node1" presStyleIdx="2" presStyleCnt="6">
        <dgm:presLayoutVars>
          <dgm:bulletEnabled val="1"/>
        </dgm:presLayoutVars>
      </dgm:prSet>
      <dgm:spPr/>
      <dgm:t>
        <a:bodyPr/>
        <a:lstStyle/>
        <a:p/>
      </dgm:t>
    </dgm:pt>
    <dgm:pt modelId="{76D8593F-18D9-4DDE-9B16-E538CDD7AE86}" type="pres">
      <dgm:prSet presAssocID="{0E1208B8-C3AD-4635-9D02-646D46BF41F2}" presName="sibTrans"/>
      <dgm:spPr/>
      <dgm:t>
        <a:bodyPr/>
        <a:lstStyle/>
        <a:p/>
      </dgm:t>
    </dgm:pt>
    <dgm:pt modelId="{CDCB5091-8BBF-42ED-9CCA-B4F578079816}" type="pres">
      <dgm:prSet presAssocID="{1B7592AD-6780-4287-99AE-005497BB14E5}" presName="node" presStyleLbl="node1" presStyleIdx="3" presStyleCnt="6">
        <dgm:presLayoutVars>
          <dgm:bulletEnabled val="1"/>
        </dgm:presLayoutVars>
      </dgm:prSet>
      <dgm:spPr/>
      <dgm:t>
        <a:bodyPr/>
        <a:lstStyle/>
        <a:p/>
      </dgm:t>
    </dgm:pt>
    <dgm:pt modelId="{92DDCCED-B576-48D5-8E1C-30838F8AF876}" type="pres">
      <dgm:prSet presAssocID="{9EB05B9E-DF96-4385-919E-B4247A05FEE9}" presName="sibTrans"/>
      <dgm:spPr/>
      <dgm:t>
        <a:bodyPr/>
        <a:lstStyle/>
        <a:p/>
      </dgm:t>
    </dgm:pt>
    <dgm:pt modelId="{A87CC7F7-EEE3-4CE8-A606-0BA6877BE537}" type="pres">
      <dgm:prSet presAssocID="{50EEE620-8E47-4204-AB5B-17C252DCF002}" presName="node" presStyleLbl="node1" presStyleIdx="4" presStyleCnt="6">
        <dgm:presLayoutVars>
          <dgm:bulletEnabled val="1"/>
        </dgm:presLayoutVars>
      </dgm:prSet>
      <dgm:spPr/>
      <dgm:t>
        <a:bodyPr/>
        <a:lstStyle/>
        <a:p/>
      </dgm:t>
    </dgm:pt>
    <dgm:pt modelId="{D88AB801-B943-4D6F-B08E-DE5F8A360440}" type="pres">
      <dgm:prSet presAssocID="{C06E7785-1617-4EE4-8503-D30D70F9A78E}" presName="sibTrans"/>
      <dgm:spPr/>
      <dgm:t>
        <a:bodyPr/>
        <a:lstStyle/>
        <a:p/>
      </dgm:t>
    </dgm:pt>
    <dgm:pt modelId="{43002195-5937-4C6B-868E-E1D38864DA8D}" type="pres">
      <dgm:prSet presAssocID="{5C10F7FA-7A83-48A8-9F3C-8CFE00D4303C}" presName="node" presStyleLbl="node1" presStyleIdx="5" presStyleCnt="6">
        <dgm:presLayoutVars>
          <dgm:bulletEnabled val="1"/>
        </dgm:presLayoutVars>
      </dgm:prSet>
      <dgm:spPr/>
      <dgm:t>
        <a:bodyPr/>
        <a:lstStyle/>
        <a:p/>
      </dgm:t>
    </dgm:pt>
  </dgm:ptLst>
  <dgm:cxnLst>
    <dgm:cxn modelId="{0689C092-45B1-486F-B583-3E2DA0CA7A9A}" srcId="{5960B313-264D-4956-B992-23B05BCD84EE}" destId="{57EB7478-187A-4741-A9AD-C360B1C94FF0}" srcOrd="0" destOrd="0" parTransId="{E95FED14-D424-441C-8A10-9175FDFA9563}" sibTransId="{206D7DBE-7104-4C7C-A87B-EA054BCA0599}"/>
    <dgm:cxn modelId="{F22216AC-BECD-47CB-9F77-1A52CAD70E7C}" srcId="{5960B313-264D-4956-B992-23B05BCD84EE}" destId="{3C68A589-9F98-4904-B78A-21A6D2191870}" srcOrd="1" destOrd="0" parTransId="{B1BEA358-D77B-4964-B57E-86805BAF2332}" sibTransId="{B4FFFE14-1FAF-42BB-9C63-2F5E6D1F7381}"/>
    <dgm:cxn modelId="{364543A8-A495-4F8D-BB09-8501868DEFAE}" srcId="{5960B313-264D-4956-B992-23B05BCD84EE}" destId="{A38AF278-922B-4A47-BA1F-08F869113A4C}" srcOrd="2" destOrd="0" parTransId="{7135EA67-A749-4F4A-A4F9-119FB9913364}" sibTransId="{0E1208B8-C3AD-4635-9D02-646D46BF41F2}"/>
    <dgm:cxn modelId="{634AD4A5-152D-41F0-A402-538CBF4C7DD1}" srcId="{5960B313-264D-4956-B992-23B05BCD84EE}" destId="{1B7592AD-6780-4287-99AE-005497BB14E5}" srcOrd="3" destOrd="0" parTransId="{BCABC272-2FFE-48A8-85E1-38ADDA177C0C}" sibTransId="{9EB05B9E-DF96-4385-919E-B4247A05FEE9}"/>
    <dgm:cxn modelId="{76264DB2-E521-4286-89B0-C2EA7FC93AB6}" srcId="{5960B313-264D-4956-B992-23B05BCD84EE}" destId="{50EEE620-8E47-4204-AB5B-17C252DCF002}" srcOrd="4" destOrd="0" parTransId="{DC5B4A63-E2EA-4D0E-B89B-37239EFB6733}" sibTransId="{C06E7785-1617-4EE4-8503-D30D70F9A78E}"/>
    <dgm:cxn modelId="{88C47938-F9E8-49B3-B3D2-CD2E4379647B}" srcId="{5960B313-264D-4956-B992-23B05BCD84EE}" destId="{5C10F7FA-7A83-48A8-9F3C-8CFE00D4303C}" srcOrd="5" destOrd="0" parTransId="{9C2ADFC8-7FB5-4368-BD74-28AA390890D2}" sibTransId="{0F218C45-BA28-4737-B4F7-893A4FD87100}"/>
    <dgm:cxn modelId="{D1D20101-DD08-4F89-910B-EB6519A604DE}" type="presOf" srcId="{5960B313-264D-4956-B992-23B05BCD84EE}" destId="{9CF10706-EA60-4288-9262-6DCEBD6DB8CF}" srcOrd="0" destOrd="0" presId="urn:microsoft.com/office/officeart/2005/8/layout/default"/>
    <dgm:cxn modelId="{3ED65169-8C47-4FBB-A72B-125F3478640F}" type="presParOf" srcId="{9CF10706-EA60-4288-9262-6DCEBD6DB8CF}" destId="{3FB6C8C6-3A4B-4CF6-A5B2-7232B2FF0740}" srcOrd="0" destOrd="0" presId="urn:microsoft.com/office/officeart/2005/8/layout/default"/>
    <dgm:cxn modelId="{D45A22C6-054A-4B83-B122-81C19776EC63}" type="presOf" srcId="{57EB7478-187A-4741-A9AD-C360B1C94FF0}" destId="{3FB6C8C6-3A4B-4CF6-A5B2-7232B2FF0740}" srcOrd="0" destOrd="0" presId="urn:microsoft.com/office/officeart/2005/8/layout/default"/>
    <dgm:cxn modelId="{6D89E064-FE63-4786-93AE-96D0987CF85F}" type="presParOf" srcId="{9CF10706-EA60-4288-9262-6DCEBD6DB8CF}" destId="{0523AEB1-D744-49F2-A244-07FD52537FF2}" srcOrd="1" destOrd="0" presId="urn:microsoft.com/office/officeart/2005/8/layout/default"/>
    <dgm:cxn modelId="{DA1A0362-A2C1-478E-8FD0-3661352E5518}" type="presParOf" srcId="{9CF10706-EA60-4288-9262-6DCEBD6DB8CF}" destId="{32D36C19-990C-41E0-BDDB-5DF78CA36FA1}" srcOrd="2" destOrd="0" presId="urn:microsoft.com/office/officeart/2005/8/layout/default"/>
    <dgm:cxn modelId="{46D49BF0-1360-48E5-869A-580C76629072}" type="presOf" srcId="{3C68A589-9F98-4904-B78A-21A6D2191870}" destId="{32D36C19-990C-41E0-BDDB-5DF78CA36FA1}" srcOrd="0" destOrd="0" presId="urn:microsoft.com/office/officeart/2005/8/layout/default"/>
    <dgm:cxn modelId="{B2E50798-5161-49A4-ACE6-935642DCAB82}" type="presParOf" srcId="{9CF10706-EA60-4288-9262-6DCEBD6DB8CF}" destId="{119C89AF-8690-42D0-8A30-631B9CA6D414}" srcOrd="3" destOrd="0" presId="urn:microsoft.com/office/officeart/2005/8/layout/default"/>
    <dgm:cxn modelId="{3FB15C26-F896-43F1-9690-3F68ACADE348}" type="presParOf" srcId="{9CF10706-EA60-4288-9262-6DCEBD6DB8CF}" destId="{9F079327-8A1A-40F5-A846-70F091A560E2}" srcOrd="4" destOrd="0" presId="urn:microsoft.com/office/officeart/2005/8/layout/default"/>
    <dgm:cxn modelId="{623B3776-9C71-4071-95B8-4FF277451BE4}" type="presOf" srcId="{A38AF278-922B-4A47-BA1F-08F869113A4C}" destId="{9F079327-8A1A-40F5-A846-70F091A560E2}" srcOrd="0" destOrd="0" presId="urn:microsoft.com/office/officeart/2005/8/layout/default"/>
    <dgm:cxn modelId="{24DDDF2C-1991-45E9-B9E1-380C2B0ADAA1}" type="presParOf" srcId="{9CF10706-EA60-4288-9262-6DCEBD6DB8CF}" destId="{76D8593F-18D9-4DDE-9B16-E538CDD7AE86}" srcOrd="5" destOrd="0" presId="urn:microsoft.com/office/officeart/2005/8/layout/default"/>
    <dgm:cxn modelId="{A9A63C72-3874-4F79-B439-99DCB44D8926}" type="presParOf" srcId="{9CF10706-EA60-4288-9262-6DCEBD6DB8CF}" destId="{CDCB5091-8BBF-42ED-9CCA-B4F578079816}" srcOrd="6" destOrd="0" presId="urn:microsoft.com/office/officeart/2005/8/layout/default"/>
    <dgm:cxn modelId="{673ADAAB-AAB4-4361-BF38-B980467C6585}" type="presOf" srcId="{1B7592AD-6780-4287-99AE-005497BB14E5}" destId="{CDCB5091-8BBF-42ED-9CCA-B4F578079816}" srcOrd="0" destOrd="0" presId="urn:microsoft.com/office/officeart/2005/8/layout/default"/>
    <dgm:cxn modelId="{393D5B25-1A38-4D05-8948-9783F21C15D8}" type="presParOf" srcId="{9CF10706-EA60-4288-9262-6DCEBD6DB8CF}" destId="{92DDCCED-B576-48D5-8E1C-30838F8AF876}" srcOrd="7" destOrd="0" presId="urn:microsoft.com/office/officeart/2005/8/layout/default"/>
    <dgm:cxn modelId="{7CD51FA8-E323-4E4D-9966-19A2FF18A349}" type="presParOf" srcId="{9CF10706-EA60-4288-9262-6DCEBD6DB8CF}" destId="{A87CC7F7-EEE3-4CE8-A606-0BA6877BE537}" srcOrd="8" destOrd="0" presId="urn:microsoft.com/office/officeart/2005/8/layout/default"/>
    <dgm:cxn modelId="{EFCF8620-11E0-47F4-8977-BDDE5419A295}" type="presOf" srcId="{50EEE620-8E47-4204-AB5B-17C252DCF002}" destId="{A87CC7F7-EEE3-4CE8-A606-0BA6877BE537}" srcOrd="0" destOrd="0" presId="urn:microsoft.com/office/officeart/2005/8/layout/default"/>
    <dgm:cxn modelId="{F1BF1978-E398-44A4-A2C8-91F475793F02}" type="presParOf" srcId="{9CF10706-EA60-4288-9262-6DCEBD6DB8CF}" destId="{D88AB801-B943-4D6F-B08E-DE5F8A360440}" srcOrd="9" destOrd="0" presId="urn:microsoft.com/office/officeart/2005/8/layout/default"/>
    <dgm:cxn modelId="{0A851B03-2321-4B86-83E4-2E739395E242}" type="presParOf" srcId="{9CF10706-EA60-4288-9262-6DCEBD6DB8CF}" destId="{43002195-5937-4C6B-868E-E1D38864DA8D}" srcOrd="10" destOrd="0" presId="urn:microsoft.com/office/officeart/2005/8/layout/default"/>
    <dgm:cxn modelId="{92843BB3-7B6E-4F96-9B87-C5A42423AEAE}" type="presOf" srcId="{5C10F7FA-7A83-48A8-9F3C-8CFE00D4303C}" destId="{43002195-5937-4C6B-868E-E1D38864DA8D}" srcOrd="0" destOrd="0" presId="urn:microsoft.com/office/officeart/2005/8/layout/default"/>
  </dgm:cxnLst>
  <dgm:bg/>
  <dgm:whole>
    <a:ln w="9525"/>
  </dgm:whole>
  <dgm:extLst>
    <a:ext uri="http://schemas.microsoft.com/office/drawing/2008/diagram">
      <dsp:dataModelExt xmlns:dsp="http://schemas.microsoft.com/office/drawing/2008/diagram" relId="rId3" minVer="http://schemas.openxmlformats.org/drawingml/2006/main"/>
    </a:ext>
  </dgm:extLst>
</dgm:dataModel>
</file>

<file path=ppt\diagrams\data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F4B7E06-BC48-460C-BE86-E0B448E3A1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572CE5-8448-4EED-9851-31F9A8595E19}" type="parTrans" cxnId="{9FE17D39-A9E3-402A-AAF5-13A517B5DD2A}">
      <dgm:prSet/>
      <dgm:spPr/>
      <dgm:t>
        <a:bodyPr/>
        <a:lstStyle/>
        <a:p>
          <a:endParaRPr lang="en-US"/>
        </a:p>
      </dgm:t>
    </dgm:pt>
    <dgm:pt modelId="{6CC2A2FA-900A-4FB8-B54F-2FCDB9E28708}">
      <dgm:prSet phldrT="[Text]" custT="1"/>
      <dgm:spPr>
        <a:solidFill>
          <a:srgbClr val="BFE3C3"/>
        </a:solidFill>
        <a:ln w="9525">
          <a:solidFill>
            <a:prstClr val="black"/>
          </a:solidFill>
        </a:ln>
      </dgm:spPr>
      <dgm:t>
        <a:bodyPr/>
        <a:lstStyle/>
        <a:p>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Provide information advice or formal opinions on open meetings / records laws</a:t>
          </a:r>
          <a:endParaRPr lang="en-US" sz="2400">
            <a:solidFill>
              <a:schemeClr val="tx1"/>
            </a:solidFill>
          </a:endParaRPr>
        </a:p>
      </dgm:t>
    </dgm:pt>
    <dgm:pt modelId="{CCB2FEB2-451F-4A79-98AB-95845EEF9460}" type="sibTrans" cxnId="{9FE17D39-A9E3-402A-AAF5-13A517B5DD2A}">
      <dgm:prSet/>
      <dgm:spPr/>
      <dgm:t>
        <a:bodyPr/>
        <a:lstStyle/>
        <a:p>
          <a:endParaRPr lang="en-US"/>
        </a:p>
      </dgm:t>
    </dgm:pt>
    <dgm:pt modelId="{77FAF3FD-8A19-43B2-ABCC-06A913266FF6}" type="parTrans" cxnId="{FB09686F-39F3-4ED3-878E-26A252812CCA}">
      <dgm:prSet/>
      <dgm:spPr/>
      <dgm:t>
        <a:bodyPr/>
        <a:lstStyle/>
        <a:p>
          <a:endParaRPr lang="en-US"/>
        </a:p>
      </dgm:t>
    </dgm:pt>
    <dgm:pt modelId="{672F1A7B-5B2F-4F63-A632-6B2F945FC0DA}">
      <dgm:prSet custT="1"/>
      <dgm:spPr>
        <a:solidFill>
          <a:srgbClr val="BFE3C3"/>
        </a:solidFill>
        <a:ln w="9525">
          <a:solidFill>
            <a:prstClr val="black"/>
          </a:solidFill>
        </a:ln>
      </dgm:spPr>
      <dgm:t>
        <a:bodyPr/>
        <a:lstStyle/>
        <a:p>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Can issue declaratory orders</a:t>
          </a:r>
        </a:p>
      </dgm:t>
    </dgm:pt>
    <dgm:pt modelId="{088E24C2-40C2-4524-A683-57838FB48A60}" type="sibTrans" cxnId="{FB09686F-39F3-4ED3-878E-26A252812CCA}">
      <dgm:prSet/>
      <dgm:spPr/>
      <dgm:t>
        <a:bodyPr/>
        <a:lstStyle/>
        <a:p>
          <a:endParaRPr lang="en-US"/>
        </a:p>
      </dgm:t>
    </dgm:pt>
    <dgm:pt modelId="{4CED8FB0-28D2-4F48-AD53-F7F01617B0A2}" type="parTrans" cxnId="{C5EC70A8-09F4-4FD5-8FD7-E7294AF56EC6}">
      <dgm:prSet/>
      <dgm:spPr/>
      <dgm:t>
        <a:bodyPr/>
        <a:lstStyle/>
        <a:p>
          <a:endParaRPr lang="en-US"/>
        </a:p>
      </dgm:t>
    </dgm:pt>
    <dgm:pt modelId="{07D2D30A-8427-4110-9797-F0C7A4F35774}">
      <dgm:prSet custT="1"/>
      <dgm:spPr>
        <a:solidFill>
          <a:srgbClr val="BFE3C3"/>
        </a:solidFill>
        <a:ln w="9525">
          <a:solidFill>
            <a:prstClr val="black"/>
          </a:solidFill>
        </a:ln>
      </dgm:spPr>
      <dgm:t>
        <a:bodyPr/>
        <a:lstStyle/>
        <a:p>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May examine confidential records</a:t>
          </a:r>
          <a:endParaRPr lang="en-US" sz="2400">
            <a:solidFill>
              <a:schemeClr val="tx1"/>
            </a:solidFill>
            <a:latin typeface="Arial" panose="020b0604020202020204" pitchFamily="34" charset="0"/>
            <a:ea typeface="Calibri" panose="020f0502020204030204" pitchFamily="34" charset="0"/>
            <a:cs typeface="Arial" panose="020b0604020202020204" pitchFamily="34" charset="0"/>
          </a:endParaRPr>
        </a:p>
      </dgm:t>
    </dgm:pt>
    <dgm:pt modelId="{7876B190-A3B4-43A2-A2C8-B0CFD295C922}" type="sibTrans" cxnId="{C5EC70A8-09F4-4FD5-8FD7-E7294AF56EC6}">
      <dgm:prSet/>
      <dgm:spPr/>
      <dgm:t>
        <a:bodyPr/>
        <a:lstStyle/>
        <a:p>
          <a:endParaRPr lang="en-US"/>
        </a:p>
      </dgm:t>
    </dgm:pt>
    <dgm:pt modelId="{C2EF4602-A5BF-4397-93CA-9FBD8184CDD3}" type="parTrans" cxnId="{348C1F8C-D59F-42B8-86BA-6BABDEADB7CF}">
      <dgm:prSet/>
      <dgm:spPr/>
      <dgm:t>
        <a:bodyPr/>
        <a:lstStyle/>
        <a:p>
          <a:endParaRPr lang="en-US"/>
        </a:p>
      </dgm:t>
    </dgm:pt>
    <dgm:pt modelId="{3089A878-AB6B-4ACA-A32D-8EA5BC86664B}">
      <dgm:prSet custT="1"/>
      <dgm:spPr>
        <a:solidFill>
          <a:srgbClr val="BFE3C3"/>
        </a:solidFill>
        <a:ln w="9525">
          <a:solidFill>
            <a:prstClr val="black"/>
          </a:solidFill>
        </a:ln>
      </dgm:spPr>
      <dgm:t>
        <a:bodyPr/>
        <a:lstStyle/>
        <a:p>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May inspect closed session minutes / recordings</a:t>
          </a:r>
          <a:endParaRPr lang="en-US" sz="2400">
            <a:solidFill>
              <a:schemeClr val="tx1"/>
            </a:solidFill>
          </a:endParaRPr>
        </a:p>
      </dgm:t>
    </dgm:pt>
    <dgm:pt modelId="{C7D22FEA-46D0-4BF8-BE28-320E5A11C864}" type="sibTrans" cxnId="{348C1F8C-D59F-42B8-86BA-6BABDEADB7CF}">
      <dgm:prSet/>
      <dgm:spPr/>
      <dgm:t>
        <a:bodyPr/>
        <a:lstStyle/>
        <a:p>
          <a:endParaRPr lang="en-US"/>
        </a:p>
      </dgm:t>
    </dgm:pt>
    <dgm:pt modelId="{B97442D4-0219-4BF0-8DA0-362D68976A83}" type="pres">
      <dgm:prSet presAssocID="{CF4B7E06-BC48-460C-BE86-E0B448E3A12E}" presName="diagram">
        <dgm:presLayoutVars>
          <dgm:dir/>
          <dgm:resizeHandles val="exact"/>
        </dgm:presLayoutVars>
      </dgm:prSet>
      <dgm:spPr/>
      <dgm:t>
        <a:bodyPr/>
        <a:lstStyle/>
        <a:p/>
      </dgm:t>
    </dgm:pt>
    <dgm:pt modelId="{8D9E518A-99D3-4E52-AE5A-DFC7D56C7602}" type="pres">
      <dgm:prSet presAssocID="{6CC2A2FA-900A-4FB8-B54F-2FCDB9E28708}" presName="node" presStyleLbl="node1" presStyleCnt="4">
        <dgm:presLayoutVars>
          <dgm:bulletEnabled val="1"/>
        </dgm:presLayoutVars>
      </dgm:prSet>
      <dgm:spPr/>
      <dgm:t>
        <a:bodyPr/>
        <a:lstStyle/>
        <a:p/>
      </dgm:t>
    </dgm:pt>
    <dgm:pt modelId="{A57A07BE-E003-4361-A8AF-2BF714D423CA}" type="pres">
      <dgm:prSet presAssocID="{CCB2FEB2-451F-4A79-98AB-95845EEF9460}" presName="sibTrans"/>
      <dgm:spPr/>
      <dgm:t>
        <a:bodyPr/>
        <a:lstStyle/>
        <a:p/>
      </dgm:t>
    </dgm:pt>
    <dgm:pt modelId="{7D5D400E-161E-4623-AF12-9832A0691CE9}" type="pres">
      <dgm:prSet presAssocID="{672F1A7B-5B2F-4F63-A632-6B2F945FC0DA}" presName="node" presStyleLbl="node1" presStyleIdx="1" presStyleCnt="4">
        <dgm:presLayoutVars>
          <dgm:bulletEnabled val="1"/>
        </dgm:presLayoutVars>
      </dgm:prSet>
      <dgm:spPr/>
      <dgm:t>
        <a:bodyPr/>
        <a:lstStyle/>
        <a:p/>
      </dgm:t>
    </dgm:pt>
    <dgm:pt modelId="{CDC34F3B-A76C-4EFB-BC5F-2D8EBAEA4A78}" type="pres">
      <dgm:prSet presAssocID="{088E24C2-40C2-4524-A683-57838FB48A60}" presName="sibTrans"/>
      <dgm:spPr/>
      <dgm:t>
        <a:bodyPr/>
        <a:lstStyle/>
        <a:p/>
      </dgm:t>
    </dgm:pt>
    <dgm:pt modelId="{E9CD5E43-CF61-43B0-930C-942DC4386C70}" type="pres">
      <dgm:prSet presAssocID="{07D2D30A-8427-4110-9797-F0C7A4F35774}" presName="node" presStyleLbl="node1" presStyleIdx="2" presStyleCnt="4">
        <dgm:presLayoutVars>
          <dgm:bulletEnabled val="1"/>
        </dgm:presLayoutVars>
      </dgm:prSet>
      <dgm:spPr/>
      <dgm:t>
        <a:bodyPr/>
        <a:lstStyle/>
        <a:p/>
      </dgm:t>
    </dgm:pt>
    <dgm:pt modelId="{96F164DF-0161-4295-9F8E-F2182EDA6089}" type="pres">
      <dgm:prSet presAssocID="{7876B190-A3B4-43A2-A2C8-B0CFD295C922}" presName="sibTrans"/>
      <dgm:spPr/>
      <dgm:t>
        <a:bodyPr/>
        <a:lstStyle/>
        <a:p/>
      </dgm:t>
    </dgm:pt>
    <dgm:pt modelId="{F4D354FA-DF85-4CAC-BD8D-24F744CA96E2}" type="pres">
      <dgm:prSet presAssocID="{3089A878-AB6B-4ACA-A32D-8EA5BC86664B}" presName="node" presStyleLbl="node1" presStyleIdx="3" presStyleCnt="4">
        <dgm:presLayoutVars>
          <dgm:bulletEnabled val="1"/>
        </dgm:presLayoutVars>
      </dgm:prSet>
      <dgm:spPr/>
      <dgm:t>
        <a:bodyPr/>
        <a:lstStyle/>
        <a:p/>
      </dgm:t>
    </dgm:pt>
  </dgm:ptLst>
  <dgm:cxnLst>
    <dgm:cxn modelId="{9FE17D39-A9E3-402A-AAF5-13A517B5DD2A}" srcId="{CF4B7E06-BC48-460C-BE86-E0B448E3A12E}" destId="{6CC2A2FA-900A-4FB8-B54F-2FCDB9E28708}" srcOrd="0" destOrd="0" parTransId="{82572CE5-8448-4EED-9851-31F9A8595E19}" sibTransId="{CCB2FEB2-451F-4A79-98AB-95845EEF9460}"/>
    <dgm:cxn modelId="{FB09686F-39F3-4ED3-878E-26A252812CCA}" srcId="{CF4B7E06-BC48-460C-BE86-E0B448E3A12E}" destId="{672F1A7B-5B2F-4F63-A632-6B2F945FC0DA}" srcOrd="1" destOrd="0" parTransId="{77FAF3FD-8A19-43B2-ABCC-06A913266FF6}" sibTransId="{088E24C2-40C2-4524-A683-57838FB48A60}"/>
    <dgm:cxn modelId="{C5EC70A8-09F4-4FD5-8FD7-E7294AF56EC6}" srcId="{CF4B7E06-BC48-460C-BE86-E0B448E3A12E}" destId="{07D2D30A-8427-4110-9797-F0C7A4F35774}" srcOrd="2" destOrd="0" parTransId="{4CED8FB0-28D2-4F48-AD53-F7F01617B0A2}" sibTransId="{7876B190-A3B4-43A2-A2C8-B0CFD295C922}"/>
    <dgm:cxn modelId="{348C1F8C-D59F-42B8-86BA-6BABDEADB7CF}" srcId="{CF4B7E06-BC48-460C-BE86-E0B448E3A12E}" destId="{3089A878-AB6B-4ACA-A32D-8EA5BC86664B}" srcOrd="3" destOrd="0" parTransId="{C2EF4602-A5BF-4397-93CA-9FBD8184CDD3}" sibTransId="{C7D22FEA-46D0-4BF8-BE28-320E5A11C864}"/>
    <dgm:cxn modelId="{32119203-8D54-4126-AEB3-E9C2D63F6FC9}" type="presOf" srcId="{CF4B7E06-BC48-460C-BE86-E0B448E3A12E}" destId="{B97442D4-0219-4BF0-8DA0-362D68976A83}" srcOrd="0" destOrd="0" presId="urn:microsoft.com/office/officeart/2005/8/layout/default"/>
    <dgm:cxn modelId="{995B9671-728E-42B8-AB9B-540DE2B1B123}" type="presParOf" srcId="{B97442D4-0219-4BF0-8DA0-362D68976A83}" destId="{8D9E518A-99D3-4E52-AE5A-DFC7D56C7602}" srcOrd="0" destOrd="0" presId="urn:microsoft.com/office/officeart/2005/8/layout/default"/>
    <dgm:cxn modelId="{59273915-02F9-41FB-A0A9-AE6B19EEB9A4}" type="presOf" srcId="{6CC2A2FA-900A-4FB8-B54F-2FCDB9E28708}" destId="{8D9E518A-99D3-4E52-AE5A-DFC7D56C7602}" srcOrd="0" destOrd="0" presId="urn:microsoft.com/office/officeart/2005/8/layout/default"/>
    <dgm:cxn modelId="{FCDF0D22-761D-4686-A4BB-A01007475AAE}" type="presParOf" srcId="{B97442D4-0219-4BF0-8DA0-362D68976A83}" destId="{A57A07BE-E003-4361-A8AF-2BF714D423CA}" srcOrd="1" destOrd="0" presId="urn:microsoft.com/office/officeart/2005/8/layout/default"/>
    <dgm:cxn modelId="{0A1F786D-6B75-45D0-BF08-B08C363EACE5}" type="presParOf" srcId="{B97442D4-0219-4BF0-8DA0-362D68976A83}" destId="{7D5D400E-161E-4623-AF12-9832A0691CE9}" srcOrd="2" destOrd="0" presId="urn:microsoft.com/office/officeart/2005/8/layout/default"/>
    <dgm:cxn modelId="{209C126A-CA09-48B1-A24B-6CBEDB21A69C}" type="presOf" srcId="{672F1A7B-5B2F-4F63-A632-6B2F945FC0DA}" destId="{7D5D400E-161E-4623-AF12-9832A0691CE9}" srcOrd="0" destOrd="0" presId="urn:microsoft.com/office/officeart/2005/8/layout/default"/>
    <dgm:cxn modelId="{B675065B-91B3-453D-8FF1-BEC87703605C}" type="presParOf" srcId="{B97442D4-0219-4BF0-8DA0-362D68976A83}" destId="{CDC34F3B-A76C-4EFB-BC5F-2D8EBAEA4A78}" srcOrd="3" destOrd="0" presId="urn:microsoft.com/office/officeart/2005/8/layout/default"/>
    <dgm:cxn modelId="{1889C521-0AB6-4D0C-8108-467538E41F72}" type="presParOf" srcId="{B97442D4-0219-4BF0-8DA0-362D68976A83}" destId="{E9CD5E43-CF61-43B0-930C-942DC4386C70}" srcOrd="4" destOrd="0" presId="urn:microsoft.com/office/officeart/2005/8/layout/default"/>
    <dgm:cxn modelId="{FE779545-F39F-40A2-8560-A396952A56CC}" type="presOf" srcId="{07D2D30A-8427-4110-9797-F0C7A4F35774}" destId="{E9CD5E43-CF61-43B0-930C-942DC4386C70}" srcOrd="0" destOrd="0" presId="urn:microsoft.com/office/officeart/2005/8/layout/default"/>
    <dgm:cxn modelId="{671737A5-43F8-41B5-8ECB-B6738212E09A}" type="presParOf" srcId="{B97442D4-0219-4BF0-8DA0-362D68976A83}" destId="{96F164DF-0161-4295-9F8E-F2182EDA6089}" srcOrd="5" destOrd="0" presId="urn:microsoft.com/office/officeart/2005/8/layout/default"/>
    <dgm:cxn modelId="{1927F692-B56F-440D-8418-23E95E02B6D1}" type="presParOf" srcId="{B97442D4-0219-4BF0-8DA0-362D68976A83}" destId="{F4D354FA-DF85-4CAC-BD8D-24F744CA96E2}" srcOrd="6" destOrd="0" presId="urn:microsoft.com/office/officeart/2005/8/layout/default"/>
    <dgm:cxn modelId="{CFE9806D-DCD8-4E7C-A1C9-D9ACBC7D5A05}" type="presOf" srcId="{3089A878-AB6B-4ACA-A32D-8EA5BC86664B}" destId="{F4D354FA-DF85-4CAC-BD8D-24F744CA96E2}"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 name=""/>
      <dsp:cNvGrpSpPr/>
    </dsp:nvGrpSpPr>
    <dsp:grpSpPr/>
    <dsp:sp modelId="{5682C3D1-E380-40C9-B27B-FC43B261587D}">
      <dsp:nvSpPr>
        <dsp:cNvPr id="5" name=""/>
        <dsp:cNvSpPr/>
      </dsp:nvSpPr>
      <dsp:spPr>
        <a:xfrm>
          <a:off x="0" y="34702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42EFF7C2-E8F8-49B0-9679-A118707AD1E5}">
      <dsp:nvSpPr>
        <dsp:cNvPr id="6" name=""/>
        <dsp:cNvSpPr/>
      </dsp:nvSpPr>
      <dsp:spPr>
        <a:xfrm>
          <a:off x="327501" y="7539"/>
          <a:ext cx="6550032" cy="67896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Open Meetings Overview</a:t>
          </a:r>
        </a:p>
      </dsp:txBody>
      <dsp:txXfrm>
        <a:off x="360645" y="40683"/>
        <a:ext cx="6483744" cy="612672"/>
      </dsp:txXfrm>
    </dsp:sp>
    <dsp:sp modelId="{502C46E5-19A7-4A4E-B580-317B5159A398}">
      <dsp:nvSpPr>
        <dsp:cNvPr id="7" name=""/>
        <dsp:cNvSpPr/>
      </dsp:nvSpPr>
      <dsp:spPr>
        <a:xfrm>
          <a:off x="0" y="139030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16FC620-0625-46A8-A647-EE3665D854A9}">
      <dsp:nvSpPr>
        <dsp:cNvPr id="8" name=""/>
        <dsp:cNvSpPr/>
      </dsp:nvSpPr>
      <dsp:spPr>
        <a:xfrm>
          <a:off x="327501" y="1050819"/>
          <a:ext cx="6550032" cy="67896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Closed Sessions – Procedures </a:t>
          </a:r>
        </a:p>
      </dsp:txBody>
      <dsp:txXfrm>
        <a:off x="360645" y="1083963"/>
        <a:ext cx="6483744" cy="612672"/>
      </dsp:txXfrm>
    </dsp:sp>
    <dsp:sp modelId="{61E1022A-B91B-4E01-BF32-85E72595B6DB}">
      <dsp:nvSpPr>
        <dsp:cNvPr id="9" name=""/>
        <dsp:cNvSpPr/>
      </dsp:nvSpPr>
      <dsp:spPr>
        <a:xfrm>
          <a:off x="0" y="2466674"/>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2D0EE2F-ED00-4E3E-B801-DC07606C8AAC}">
      <dsp:nvSpPr>
        <dsp:cNvPr id="10" name=""/>
        <dsp:cNvSpPr/>
      </dsp:nvSpPr>
      <dsp:spPr>
        <a:xfrm>
          <a:off x="327501" y="2094100"/>
          <a:ext cx="6550032" cy="67896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Top 5 reasons for Closed Session + Tips</a:t>
          </a:r>
        </a:p>
      </dsp:txBody>
      <dsp:txXfrm>
        <a:off x="360645" y="2127244"/>
        <a:ext cx="6483744" cy="612672"/>
      </dsp:txXfrm>
    </dsp:sp>
    <dsp:sp modelId="{386724EE-0746-4F68-A7A6-EF25CA040DDD}">
      <dsp:nvSpPr>
        <dsp:cNvPr id="11" name=""/>
        <dsp:cNvSpPr/>
      </dsp:nvSpPr>
      <dsp:spPr>
        <a:xfrm>
          <a:off x="0" y="347686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3F59E22-D21C-4359-810D-A539AEAEE947}">
      <dsp:nvSpPr>
        <dsp:cNvPr id="12" name=""/>
        <dsp:cNvSpPr/>
      </dsp:nvSpPr>
      <dsp:spPr>
        <a:xfrm>
          <a:off x="327501" y="3137380"/>
          <a:ext cx="6550032" cy="67896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Additional Considerations</a:t>
          </a:r>
        </a:p>
      </dsp:txBody>
      <dsp:txXfrm>
        <a:off x="360645" y="3170524"/>
        <a:ext cx="6483744" cy="612672"/>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4D1A4E78-4AF3-4418-83BD-8269C7B05219}">
      <dsp:nvSpPr>
        <dsp:cNvPr id="6" name=""/>
        <dsp:cNvSpPr/>
      </dsp:nvSpPr>
      <dsp:spPr>
        <a:xfrm>
          <a:off x="0" y="569499"/>
          <a:ext cx="6096000" cy="1368900"/>
        </a:xfrm>
        <a:prstGeom prst="round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Assure governmental decisions, including the basis and rationale for such decisions, are easily accessible to the public through a requirement that meetings of governmental bodies be open. </a:t>
          </a:r>
        </a:p>
      </dsp:txBody>
      <dsp:txXfrm>
        <a:off x="66824" y="636323"/>
        <a:ext cx="5962352" cy="1235252"/>
      </dsp:txXfrm>
    </dsp:sp>
    <dsp:sp modelId="{912E7912-D090-4577-9011-FA21E99A5CFB}">
      <dsp:nvSpPr>
        <dsp:cNvPr id="7" name=""/>
        <dsp:cNvSpPr/>
      </dsp:nvSpPr>
      <dsp:spPr>
        <a:xfrm>
          <a:off x="0" y="2125600"/>
          <a:ext cx="6096000" cy="1368900"/>
        </a:xfrm>
        <a:prstGeom prst="round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Questions should be resolved in favor of openness.</a:t>
          </a:r>
        </a:p>
      </dsp:txBody>
      <dsp:txXfrm>
        <a:off x="66824" y="2192424"/>
        <a:ext cx="5962352" cy="1235252"/>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A48DD2D9-DB60-4D0B-B527-51C776D1B735}">
      <dsp:nvSpPr>
        <dsp:cNvPr id="6" name=""/>
        <dsp:cNvSpPr/>
      </dsp:nvSpPr>
      <dsp:spPr>
        <a:xfrm>
          <a:off x="-4004214" y="-614694"/>
          <a:ext cx="4771795" cy="4771795"/>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3FAE6BE9-08F3-421F-BE22-6E84DCE7327E}">
      <dsp:nvSpPr>
        <dsp:cNvPr id="7" name=""/>
        <dsp:cNvSpPr/>
      </dsp:nvSpPr>
      <dsp:spPr>
        <a:xfrm>
          <a:off x="493622" y="354240"/>
          <a:ext cx="7689028" cy="708481"/>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Board, council, or commission expressly created by statute or executive order</a:t>
          </a:r>
        </a:p>
      </dsp:txBody>
      <dsp:txXfrm>
        <a:off x="493622" y="354240"/>
        <a:ext cx="7689028" cy="708481"/>
      </dsp:txXfrm>
    </dsp:sp>
    <dsp:sp modelId="{79BCF3BC-C6B9-4F5E-B217-2E26336978A0}">
      <dsp:nvSpPr>
        <dsp:cNvPr id="8" name=""/>
        <dsp:cNvSpPr/>
      </dsp:nvSpPr>
      <dsp:spPr>
        <a:xfrm>
          <a:off x="50821" y="265680"/>
          <a:ext cx="885601" cy="885601"/>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38031529-9FB6-472A-8AB6-8C1AF521C686}">
      <dsp:nvSpPr>
        <dsp:cNvPr id="9" name=""/>
        <dsp:cNvSpPr/>
      </dsp:nvSpPr>
      <dsp:spPr>
        <a:xfrm>
          <a:off x="751155" y="1416962"/>
          <a:ext cx="7431495" cy="708481"/>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Board, council, or commission governing a political subdivision or tax-supported district in Iowa</a:t>
          </a:r>
        </a:p>
      </dsp:txBody>
      <dsp:txXfrm>
        <a:off x="751155" y="1416962"/>
        <a:ext cx="7431495" cy="708481"/>
      </dsp:txXfrm>
    </dsp:sp>
    <dsp:sp modelId="{361FC193-479F-4E21-85F4-546051E4F5BD}">
      <dsp:nvSpPr>
        <dsp:cNvPr id="10" name=""/>
        <dsp:cNvSpPr/>
      </dsp:nvSpPr>
      <dsp:spPr>
        <a:xfrm>
          <a:off x="308354" y="1328402"/>
          <a:ext cx="885601" cy="885601"/>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31A4EC0-B5F2-45AF-97E1-40FC115779A4}">
      <dsp:nvSpPr>
        <dsp:cNvPr id="11" name=""/>
        <dsp:cNvSpPr/>
      </dsp:nvSpPr>
      <dsp:spPr>
        <a:xfrm>
          <a:off x="493622" y="2360139"/>
          <a:ext cx="7689028" cy="947572"/>
        </a:xfrm>
        <a:prstGeom prst="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3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Advisory board, advisory commission, advisory committee, or task force created to develop and make recommendations on policy issues</a:t>
          </a:r>
        </a:p>
      </dsp:txBody>
      <dsp:txXfrm>
        <a:off x="493622" y="2360139"/>
        <a:ext cx="7689028" cy="947572"/>
      </dsp:txXfrm>
    </dsp:sp>
    <dsp:sp modelId="{5B1D03FB-8F80-4EBD-824D-DA485DC5A1C0}">
      <dsp:nvSpPr>
        <dsp:cNvPr id="12" name=""/>
        <dsp:cNvSpPr/>
      </dsp:nvSpPr>
      <dsp:spPr>
        <a:xfrm>
          <a:off x="50821" y="2391124"/>
          <a:ext cx="885601" cy="885601"/>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7664E06D-DB64-4D81-BFFD-995237FB1B89}">
      <dsp:nvSpPr>
        <dsp:cNvPr id="6" name=""/>
        <dsp:cNvSpPr/>
      </dsp:nvSpPr>
      <dsp:spPr>
        <a:xfrm>
          <a:off x="701404" y="671"/>
          <a:ext cx="3250852" cy="1950511"/>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Location - reasonably accessible to the public</a:t>
          </a:r>
        </a:p>
      </dsp:txBody>
      <dsp:txXfrm>
        <a:off x="701404" y="671"/>
        <a:ext cx="3250852" cy="1950511"/>
      </dsp:txXfrm>
    </dsp:sp>
    <dsp:sp modelId="{39B51796-054D-41EB-B13E-6AE5FB773138}">
      <dsp:nvSpPr>
        <dsp:cNvPr id="7" name=""/>
        <dsp:cNvSpPr/>
      </dsp:nvSpPr>
      <dsp:spPr>
        <a:xfrm>
          <a:off x="4277342" y="671"/>
          <a:ext cx="3250852" cy="1950511"/>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Governmental bodies “shall keep minutes” of all meetings, including date, time, place, members present, and actions taken</a:t>
          </a:r>
        </a:p>
      </dsp:txBody>
      <dsp:txXfrm>
        <a:off x="4277342" y="671"/>
        <a:ext cx="3250852" cy="1950511"/>
      </dsp:txXfrm>
    </dsp:sp>
    <dsp:sp modelId="{76B7DC92-6D09-47AA-A3C0-D89134AF5D99}">
      <dsp:nvSpPr>
        <dsp:cNvPr id="8" name=""/>
        <dsp:cNvSpPr/>
      </dsp:nvSpPr>
      <dsp:spPr>
        <a:xfrm>
          <a:off x="2489373" y="2276268"/>
          <a:ext cx="3250852" cy="1950511"/>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When necessary to hold a meeting without 24-hours’ notice or at a place less than reasonably accessible, good cause for such must be stated in the minutes</a:t>
          </a:r>
        </a:p>
      </dsp:txBody>
      <dsp:txXfrm>
        <a:off x="2489373" y="2276268"/>
        <a:ext cx="3250852" cy="1950511"/>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E0F49DE1-D520-4E62-93A7-F1B3DCA8B8F1}">
      <dsp:nvSpPr>
        <dsp:cNvPr id="6" name=""/>
        <dsp:cNvSpPr/>
      </dsp:nvSpPr>
      <dsp:spPr>
        <a:xfrm>
          <a:off x="-4866520" y="-745787"/>
          <a:ext cx="5796151" cy="5796151"/>
        </a:xfrm>
        <a:prstGeom prst="blockArc">
          <a:avLst>
            <a:gd name="adj1" fmla="val 18900000"/>
            <a:gd name="adj2" fmla="val 2700000"/>
            <a:gd name="adj3" fmla="val 3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CE412666-3C95-4EEE-8DC6-86F88E155CA7}">
      <dsp:nvSpPr>
        <dsp:cNvPr id="7" name=""/>
        <dsp:cNvSpPr/>
      </dsp:nvSpPr>
      <dsp:spPr>
        <a:xfrm>
          <a:off x="486834" y="195565"/>
          <a:ext cx="7776376" cy="932956"/>
        </a:xfrm>
        <a:prstGeom prst="rect">
          <a:avLst/>
        </a:prstGeom>
        <a:solidFill>
          <a:schemeClr val="accent4">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63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Damages may be assessed against all who participated in the unlawful meeting unless can claim a valid defense (up to $2,500 in certain circumstances)</a:t>
          </a:r>
        </a:p>
      </dsp:txBody>
      <dsp:txXfrm>
        <a:off x="486834" y="195565"/>
        <a:ext cx="7776376" cy="932956"/>
      </dsp:txXfrm>
    </dsp:sp>
    <dsp:sp modelId="{2890E311-AB9E-41DA-8CD8-EBAA1DBBA831}">
      <dsp:nvSpPr>
        <dsp:cNvPr id="8" name=""/>
        <dsp:cNvSpPr/>
      </dsp:nvSpPr>
      <dsp:spPr>
        <a:xfrm>
          <a:off x="72949" y="248158"/>
          <a:ext cx="827770" cy="827770"/>
        </a:xfrm>
        <a:prstGeom prst="ellipse">
          <a:avLst/>
        </a:prstGeom>
        <a:solidFill>
          <a:schemeClr val="l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24733EA-9EF8-46E4-80C3-9358891433CF}">
      <dsp:nvSpPr>
        <dsp:cNvPr id="9" name=""/>
        <dsp:cNvSpPr/>
      </dsp:nvSpPr>
      <dsp:spPr>
        <a:xfrm>
          <a:off x="866497" y="1276467"/>
          <a:ext cx="7396712" cy="853397"/>
        </a:xfrm>
        <a:prstGeom prst="rect">
          <a:avLst/>
        </a:prstGeom>
        <a:solidFill>
          <a:schemeClr val="accent4">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63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Costs and reasonable attorney fees shall be paid either by those who participated in the unlawful meeting, or if a valid defense, then by the government itself </a:t>
          </a:r>
        </a:p>
      </dsp:txBody>
      <dsp:txXfrm>
        <a:off x="866497" y="1276467"/>
        <a:ext cx="7396712" cy="853397"/>
      </dsp:txXfrm>
    </dsp:sp>
    <dsp:sp modelId="{8804545B-CFF0-4ECF-B234-F77B6C571745}">
      <dsp:nvSpPr>
        <dsp:cNvPr id="10" name=""/>
        <dsp:cNvSpPr/>
      </dsp:nvSpPr>
      <dsp:spPr>
        <a:xfrm>
          <a:off x="452612" y="1289285"/>
          <a:ext cx="827770" cy="827770"/>
        </a:xfrm>
        <a:prstGeom prst="ellipse">
          <a:avLst/>
        </a:prstGeom>
        <a:solidFill>
          <a:schemeClr val="l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1F35DF26-B438-4CD5-86C8-D2D540447CB3}">
      <dsp:nvSpPr>
        <dsp:cNvPr id="11" name=""/>
        <dsp:cNvSpPr/>
      </dsp:nvSpPr>
      <dsp:spPr>
        <a:xfrm>
          <a:off x="866497" y="2365555"/>
          <a:ext cx="7396712" cy="662216"/>
        </a:xfrm>
        <a:prstGeom prst="rect">
          <a:avLst/>
        </a:prstGeom>
        <a:solidFill>
          <a:schemeClr val="accent4">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63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Actions taken in violation of the law may be voided</a:t>
          </a:r>
        </a:p>
      </dsp:txBody>
      <dsp:txXfrm>
        <a:off x="866497" y="2365555"/>
        <a:ext cx="7396712" cy="662216"/>
      </dsp:txXfrm>
    </dsp:sp>
    <dsp:sp modelId="{D90654E4-146B-48AE-A815-D6ED94CAE101}">
      <dsp:nvSpPr>
        <dsp:cNvPr id="12" name=""/>
        <dsp:cNvSpPr/>
      </dsp:nvSpPr>
      <dsp:spPr>
        <a:xfrm>
          <a:off x="452612" y="2282781"/>
          <a:ext cx="827770" cy="827770"/>
        </a:xfrm>
        <a:prstGeom prst="ellipse">
          <a:avLst/>
        </a:prstGeom>
        <a:solidFill>
          <a:schemeClr val="l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CFCEBAF-5B80-47AE-9F1F-387C1B5AE917}">
      <dsp:nvSpPr>
        <dsp:cNvPr id="13" name=""/>
        <dsp:cNvSpPr/>
      </dsp:nvSpPr>
      <dsp:spPr>
        <a:xfrm>
          <a:off x="486834" y="3311424"/>
          <a:ext cx="7776376" cy="662216"/>
        </a:xfrm>
        <a:prstGeom prst="rect">
          <a:avLst/>
        </a:prstGeom>
        <a:solidFill>
          <a:schemeClr val="accent4">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63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Injunction available</a:t>
          </a:r>
          <a:endParaRPr lang="en-US" sz="1500" kern="1200">
            <a:solidFill>
              <a:schemeClr val="tx1"/>
            </a:solidFill>
            <a:latin typeface="Arial" panose="020b0604020202020204" pitchFamily="34" charset="0"/>
            <a:cs typeface="Arial" panose="020b0604020202020204" pitchFamily="34" charset="0"/>
          </a:endParaRPr>
        </a:p>
      </dsp:txBody>
      <dsp:txXfrm>
        <a:off x="486834" y="3311424"/>
        <a:ext cx="7776376" cy="662216"/>
      </dsp:txXfrm>
    </dsp:sp>
    <dsp:sp modelId="{AA3B43E0-B0D9-4FCD-B405-B14936233F79}">
      <dsp:nvSpPr>
        <dsp:cNvPr id="14" name=""/>
        <dsp:cNvSpPr/>
      </dsp:nvSpPr>
      <dsp:spPr>
        <a:xfrm>
          <a:off x="72949" y="3228647"/>
          <a:ext cx="827770" cy="827770"/>
        </a:xfrm>
        <a:prstGeom prst="ellipse">
          <a:avLst/>
        </a:prstGeom>
        <a:solidFill>
          <a:schemeClr val="l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9608B70A-5D32-46C9-82D9-9EDEECAE7DEB}">
      <dsp:nvSpPr>
        <dsp:cNvPr id="6" name=""/>
        <dsp:cNvSpPr/>
      </dsp:nvSpPr>
      <dsp:spPr>
        <a:xfrm>
          <a:off x="0" y="2425"/>
          <a:ext cx="8229600" cy="53390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Cities may control the policy for how they set their agenda</a:t>
          </a:r>
        </a:p>
      </dsp:txBody>
      <dsp:txXfrm>
        <a:off x="26063" y="28488"/>
        <a:ext cx="8177474" cy="481774"/>
      </dsp:txXfrm>
    </dsp:sp>
    <dsp:sp modelId="{7C6206D1-0652-4FE0-8D29-A755F2A61168}">
      <dsp:nvSpPr>
        <dsp:cNvPr id="7" name=""/>
        <dsp:cNvSpPr/>
      </dsp:nvSpPr>
      <dsp:spPr>
        <a:xfrm>
          <a:off x="0" y="550177"/>
          <a:ext cx="8229600" cy="53390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Consent agendas</a:t>
          </a:r>
        </a:p>
      </dsp:txBody>
      <dsp:txXfrm>
        <a:off x="26063" y="576240"/>
        <a:ext cx="8177474" cy="481774"/>
      </dsp:txXfrm>
    </dsp:sp>
    <dsp:sp modelId="{E4128AE0-6FD7-4AC9-8CDC-BE076F1E91EC}">
      <dsp:nvSpPr>
        <dsp:cNvPr id="8" name=""/>
        <dsp:cNvSpPr/>
      </dsp:nvSpPr>
      <dsp:spPr>
        <a:xfrm>
          <a:off x="0" y="1084078"/>
          <a:ext cx="8229600" cy="87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Typically include routine, non-controversial items</a:t>
          </a:r>
        </a:p>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Members may request an item be removed from the consent agenda prior to approving in bulk</a:t>
          </a:r>
        </a:p>
      </dsp:txBody>
      <dsp:txXfrm>
        <a:off x="0" y="1084078"/>
        <a:ext cx="8229600" cy="876144"/>
      </dsp:txXfrm>
    </dsp:sp>
    <dsp:sp modelId="{187840F4-C454-45E2-ACFC-48810CFFF5E5}">
      <dsp:nvSpPr>
        <dsp:cNvPr id="9" name=""/>
        <dsp:cNvSpPr/>
      </dsp:nvSpPr>
      <dsp:spPr>
        <a:xfrm>
          <a:off x="0" y="1960222"/>
          <a:ext cx="8229600" cy="533900"/>
        </a:xfrm>
        <a:prstGeom prst="round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rial" panose="020b0604020202020204" pitchFamily="34" charset="0"/>
              <a:cs typeface="Arial" panose="020b0604020202020204" pitchFamily="34" charset="0"/>
            </a:rPr>
            <a:t>Other Agenda Sections </a:t>
          </a:r>
        </a:p>
      </dsp:txBody>
      <dsp:txXfrm>
        <a:off x="26063" y="1986285"/>
        <a:ext cx="8177474" cy="481774"/>
      </dsp:txXfrm>
    </dsp:sp>
    <dsp:sp modelId="{7760A344-4B5A-4936-9125-29088A01AC1A}">
      <dsp:nvSpPr>
        <dsp:cNvPr id="10" name=""/>
        <dsp:cNvSpPr/>
      </dsp:nvSpPr>
      <dsp:spPr>
        <a:xfrm>
          <a:off x="0" y="2494122"/>
          <a:ext cx="8229600" cy="155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Public Hearings</a:t>
          </a:r>
        </a:p>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Legislative Items</a:t>
          </a:r>
        </a:p>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Budget Items</a:t>
          </a:r>
        </a:p>
        <a:p>
          <a:pPr marL="228600" lvl="1" indent="-228600" algn="l" defTabSz="889000">
            <a:lnSpc>
              <a:spcPct val="90000"/>
            </a:lnSpc>
            <a:spcBef>
              <a:spcPct val="0"/>
            </a:spcBef>
            <a:spcAft>
              <a:spcPct val="20000"/>
            </a:spcAft>
            <a:buClr>
              <a:srgbClr val="00589A"/>
            </a:buClr>
            <a:buChar char="•"/>
          </a:pPr>
          <a:r>
            <a:rPr lang="en-US" sz="2000" kern="1200">
              <a:solidFill>
                <a:schemeClr val="tx1"/>
              </a:solidFill>
              <a:latin typeface="Arial" panose="020b0604020202020204" pitchFamily="34" charset="0"/>
              <a:cs typeface="Arial" panose="020b0604020202020204" pitchFamily="34" charset="0"/>
            </a:rPr>
            <a:t>Department Reports</a:t>
          </a:r>
        </a:p>
        <a:p>
          <a:pPr marL="228600" lvl="1" indent="-228600" algn="l" defTabSz="889000">
            <a:lnSpc>
              <a:spcPct val="90000"/>
            </a:lnSpc>
            <a:spcBef>
              <a:spcPct val="0"/>
            </a:spcBef>
            <a:spcAft>
              <a:spcPct val="20000"/>
            </a:spcAft>
            <a:buClr>
              <a:srgbClr val="00589A"/>
            </a:buClr>
            <a:buChar char="•"/>
          </a:pPr>
          <a:r>
            <a:rPr lang="en-US" sz="2000" kern="1200">
              <a:latin typeface="Arial" panose="020b0604020202020204" pitchFamily="34" charset="0"/>
              <a:cs typeface="Arial" panose="020b0604020202020204" pitchFamily="34" charset="0"/>
            </a:rPr>
            <a:t>Public Comment</a:t>
          </a:r>
        </a:p>
      </dsp:txBody>
      <dsp:txXfrm>
        <a:off x="0" y="2494122"/>
        <a:ext cx="8229600" cy="1553164"/>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3FB6C8C6-3A4B-4CF6-A5B2-7232B2FF0740}">
      <dsp:nvSpPr>
        <dsp:cNvPr id="7" name=""/>
        <dsp:cNvSpPr/>
      </dsp:nvSpPr>
      <dsp:spPr>
        <a:xfrm>
          <a:off x="0" y="353218"/>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Public maintains a right to </a:t>
          </a:r>
          <a:r>
            <a:rPr lang="en-US" sz="2100" b="1" kern="1200">
              <a:solidFill>
                <a:schemeClr val="tx1"/>
              </a:solidFill>
              <a:latin typeface="Arial" panose="020b0604020202020204" pitchFamily="34" charset="0"/>
              <a:cs typeface="Arial" panose="020b0604020202020204" pitchFamily="34" charset="0"/>
            </a:rPr>
            <a:t>attend</a:t>
          </a:r>
          <a:r>
            <a:rPr lang="en-US" sz="2100" kern="1200">
              <a:solidFill>
                <a:schemeClr val="tx1"/>
              </a:solidFill>
              <a:latin typeface="Arial" panose="020b0604020202020204" pitchFamily="34" charset="0"/>
              <a:cs typeface="Arial" panose="020b0604020202020204" pitchFamily="34" charset="0"/>
            </a:rPr>
            <a:t> meetings of governmental bodies</a:t>
          </a:r>
        </a:p>
      </dsp:txBody>
      <dsp:txXfrm>
        <a:off x="0" y="353218"/>
        <a:ext cx="2571749" cy="1543050"/>
      </dsp:txXfrm>
    </dsp:sp>
    <dsp:sp modelId="{32D36C19-990C-41E0-BDDB-5DF78CA36FA1}">
      <dsp:nvSpPr>
        <dsp:cNvPr id="8" name=""/>
        <dsp:cNvSpPr/>
      </dsp:nvSpPr>
      <dsp:spPr>
        <a:xfrm>
          <a:off x="2828925" y="353218"/>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There is no statutory rule on </a:t>
          </a:r>
          <a:r>
            <a:rPr lang="en-US" sz="2100" b="1" kern="1200">
              <a:solidFill>
                <a:schemeClr val="tx1"/>
              </a:solidFill>
              <a:latin typeface="Arial" panose="020b0604020202020204" pitchFamily="34" charset="0"/>
              <a:cs typeface="Arial" panose="020b0604020202020204" pitchFamily="34" charset="0"/>
            </a:rPr>
            <a:t>public participation </a:t>
          </a:r>
          <a:r>
            <a:rPr lang="en-US" sz="2100" kern="1200">
              <a:solidFill>
                <a:schemeClr val="tx1"/>
              </a:solidFill>
              <a:latin typeface="Arial" panose="020b0604020202020204" pitchFamily="34" charset="0"/>
              <a:cs typeface="Arial" panose="020b0604020202020204" pitchFamily="34" charset="0"/>
            </a:rPr>
            <a:t>at meetings </a:t>
          </a:r>
        </a:p>
      </dsp:txBody>
      <dsp:txXfrm>
        <a:off x="2828925" y="353218"/>
        <a:ext cx="2571749" cy="1543050"/>
      </dsp:txXfrm>
    </dsp:sp>
    <dsp:sp modelId="{9F079327-8A1A-40F5-A846-70F091A560E2}">
      <dsp:nvSpPr>
        <dsp:cNvPr id="9" name=""/>
        <dsp:cNvSpPr/>
      </dsp:nvSpPr>
      <dsp:spPr>
        <a:xfrm>
          <a:off x="5657849" y="353218"/>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May allot time for public discussion on agenda (i.e., “public comment period”)</a:t>
          </a:r>
        </a:p>
      </dsp:txBody>
      <dsp:txXfrm>
        <a:off x="5657849" y="353218"/>
        <a:ext cx="2571749" cy="1543050"/>
      </dsp:txXfrm>
    </dsp:sp>
    <dsp:sp modelId="{CDCB5091-8BBF-42ED-9CCA-B4F578079816}">
      <dsp:nvSpPr>
        <dsp:cNvPr id="10" name=""/>
        <dsp:cNvSpPr/>
      </dsp:nvSpPr>
      <dsp:spPr>
        <a:xfrm>
          <a:off x="0" y="2153444"/>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May invite public comment on specific agenda items</a:t>
          </a:r>
        </a:p>
      </dsp:txBody>
      <dsp:txXfrm>
        <a:off x="0" y="2153444"/>
        <a:ext cx="2571749" cy="1543050"/>
      </dsp:txXfrm>
    </dsp:sp>
    <dsp:sp modelId="{A87CC7F7-EEE3-4CE8-A606-0BA6877BE537}">
      <dsp:nvSpPr>
        <dsp:cNvPr id="11" name=""/>
        <dsp:cNvSpPr/>
      </dsp:nvSpPr>
      <dsp:spPr>
        <a:xfrm>
          <a:off x="2828925" y="2153444"/>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Time limitations - order and efficiency;</a:t>
          </a:r>
          <a:br>
            <a:rPr lang="en-US" sz="2100" kern="1200">
              <a:solidFill>
                <a:schemeClr val="tx1"/>
              </a:solidFill>
              <a:latin typeface="Arial" panose="020b0604020202020204" pitchFamily="34" charset="0"/>
              <a:cs typeface="Arial" panose="020b0604020202020204" pitchFamily="34" charset="0"/>
            </a:rPr>
          </a:br>
          <a:r>
            <a:rPr lang="en-US" sz="2100" kern="1200">
              <a:solidFill>
                <a:schemeClr val="tx1"/>
              </a:solidFill>
              <a:latin typeface="Arial" panose="020b0604020202020204" pitchFamily="34" charset="0"/>
              <a:cs typeface="Arial" panose="020b0604020202020204" pitchFamily="34" charset="0"/>
            </a:rPr>
            <a:t>should be equally enforced</a:t>
          </a:r>
        </a:p>
      </dsp:txBody>
      <dsp:txXfrm>
        <a:off x="2828925" y="2153444"/>
        <a:ext cx="2571749" cy="1543050"/>
      </dsp:txXfrm>
    </dsp:sp>
    <dsp:sp modelId="{43002195-5937-4C6B-868E-E1D38864DA8D}">
      <dsp:nvSpPr>
        <dsp:cNvPr id="12" name=""/>
        <dsp:cNvSpPr/>
      </dsp:nvSpPr>
      <dsp:spPr>
        <a:xfrm>
          <a:off x="5657849" y="2153444"/>
          <a:ext cx="2571749" cy="1543050"/>
        </a:xfrm>
        <a:prstGeom prst="rect">
          <a:avLst/>
        </a:prstGeom>
        <a:solidFill>
          <a:schemeClr val="accent1">
            <a:lumMod val="40000"/>
            <a:lumOff val="6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May require advance request to participate</a:t>
          </a:r>
        </a:p>
      </dsp:txBody>
      <dsp:txXfrm>
        <a:off x="5657849" y="2153444"/>
        <a:ext cx="2571749" cy="1543050"/>
      </dsp:txXfrm>
    </dsp:sp>
  </dsp:spTree>
</dsp:drawing>
</file>

<file path=ppt\diagrams\drawing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8D9E518A-99D3-4E52-AE5A-DFC7D56C7602}">
      <dsp:nvSpPr>
        <dsp:cNvPr id="6" name=""/>
        <dsp:cNvSpPr/>
      </dsp:nvSpPr>
      <dsp:spPr>
        <a:xfrm>
          <a:off x="844860" y="607"/>
          <a:ext cx="3114228" cy="1868537"/>
        </a:xfrm>
        <a:prstGeom prst="rect">
          <a:avLst/>
        </a:prstGeom>
        <a:solidFill>
          <a:srgbClr val="BFE3C3"/>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Provide information advice or formal opinions on open meetings / records laws</a:t>
          </a:r>
          <a:endParaRPr lang="en-US" sz="2400" kern="1200">
            <a:solidFill>
              <a:schemeClr val="tx1"/>
            </a:solidFill>
          </a:endParaRPr>
        </a:p>
      </dsp:txBody>
      <dsp:txXfrm>
        <a:off x="844860" y="607"/>
        <a:ext cx="3114228" cy="1868537"/>
      </dsp:txXfrm>
    </dsp:sp>
    <dsp:sp modelId="{7D5D400E-161E-4623-AF12-9832A0691CE9}">
      <dsp:nvSpPr>
        <dsp:cNvPr id="7" name=""/>
        <dsp:cNvSpPr/>
      </dsp:nvSpPr>
      <dsp:spPr>
        <a:xfrm>
          <a:off x="4270511" y="607"/>
          <a:ext cx="3114228" cy="1868537"/>
        </a:xfrm>
        <a:prstGeom prst="rect">
          <a:avLst/>
        </a:prstGeom>
        <a:solidFill>
          <a:srgbClr val="BFE3C3"/>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Can issue declaratory orders</a:t>
          </a:r>
        </a:p>
      </dsp:txBody>
      <dsp:txXfrm>
        <a:off x="4270511" y="607"/>
        <a:ext cx="3114228" cy="1868537"/>
      </dsp:txXfrm>
    </dsp:sp>
    <dsp:sp modelId="{E9CD5E43-CF61-43B0-930C-942DC4386C70}">
      <dsp:nvSpPr>
        <dsp:cNvPr id="8" name=""/>
        <dsp:cNvSpPr/>
      </dsp:nvSpPr>
      <dsp:spPr>
        <a:xfrm>
          <a:off x="844860" y="2180567"/>
          <a:ext cx="3114228" cy="1868537"/>
        </a:xfrm>
        <a:prstGeom prst="rect">
          <a:avLst/>
        </a:prstGeom>
        <a:solidFill>
          <a:srgbClr val="BFE3C3"/>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May examine confidential records</a:t>
          </a:r>
          <a:endParaRPr lang="en-US" sz="2400" kern="1200">
            <a:solidFill>
              <a:schemeClr val="tx1"/>
            </a:solidFill>
            <a:latin typeface="Arial" panose="020b0604020202020204" pitchFamily="34" charset="0"/>
            <a:ea typeface="Calibri" panose="020f0502020204030204" pitchFamily="34" charset="0"/>
            <a:cs typeface="Arial" panose="020b0604020202020204" pitchFamily="34" charset="0"/>
          </a:endParaRPr>
        </a:p>
      </dsp:txBody>
      <dsp:txXfrm>
        <a:off x="844860" y="2180567"/>
        <a:ext cx="3114228" cy="1868537"/>
      </dsp:txXfrm>
    </dsp:sp>
    <dsp:sp modelId="{F4D354FA-DF85-4CAC-BD8D-24F744CA96E2}">
      <dsp:nvSpPr>
        <dsp:cNvPr id="9" name=""/>
        <dsp:cNvSpPr/>
      </dsp:nvSpPr>
      <dsp:spPr>
        <a:xfrm>
          <a:off x="4270511" y="2180567"/>
          <a:ext cx="3114228" cy="1868537"/>
        </a:xfrm>
        <a:prstGeom prst="rect">
          <a:avLst/>
        </a:prstGeom>
        <a:solidFill>
          <a:srgbClr val="BFE3C3"/>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May inspect closed session minutes / recordings</a:t>
          </a:r>
          <a:endParaRPr lang="en-US" sz="2400" kern="1200">
            <a:solidFill>
              <a:schemeClr val="tx1"/>
            </a:solidFill>
          </a:endParaRPr>
        </a:p>
      </dsp:txBody>
      <dsp:txXfrm>
        <a:off x="4270511" y="2180567"/>
        <a:ext cx="3114228" cy="1868537"/>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1.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80C3880B-8FA9-0A56-332C-353ED37E98B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B69538-C997-F0D2-F554-6D2C3F6623A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CC25B76-F927-4893-B37F-CCAFF54DE718}" type="datetimeFigureOut">
              <a:rPr lang="en-US" smtClean="0"/>
              <a:t>3/30/2025</a:t>
            </a:fld>
            <a:endParaRPr lang="en-US"/>
          </a:p>
        </p:txBody>
      </p:sp>
      <p:sp>
        <p:nvSpPr>
          <p:cNvPr id="4" name="Footer Placeholder 3">
            <a:extLst>
              <a:ext uri="{FF2B5EF4-FFF2-40B4-BE49-F238E27FC236}">
                <a16:creationId xmlns:a16="http://schemas.microsoft.com/office/drawing/2014/main" id="{F976CCF6-CB7C-D9DC-0DB7-C41F07B4A65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F40FCE-71C6-2A9A-9ACD-5B9969FB0CE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8D1598-92CE-4B98-A67D-6AA3E4789816}" type="slidenum">
              <a:rPr lang="en-US" smtClean="0"/>
              <a:t>‹#›</a:t>
            </a:fld>
            <a:endParaRPr lang="en-US"/>
          </a:p>
        </p:txBody>
      </p:sp>
    </p:spTree>
    <p:extLst>
      <p:ext uri="{BB962C8B-B14F-4D97-AF65-F5344CB8AC3E}">
        <p14:creationId xmlns:p14="http://schemas.microsoft.com/office/powerpoint/2010/main" val="186472365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ACD8ED-F412-44BC-95E0-26B5200814F7}" type="datetimeFigureOut">
              <a:rPr lang="en-US" smtClean="0"/>
              <a:t>3/30/2025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FEDC6F-7FB2-4125-88D2-D6FDAC75B841}" type="slidenum">
              <a:rPr lang="en-US" smtClean="0"/>
              <a:t>‹#›</a:t>
            </a:fld>
            <a:endParaRPr lang="en-US"/>
          </a:p>
        </p:txBody>
      </p:sp>
    </p:spTree>
    <p:extLst>
      <p:ext uri="{BB962C8B-B14F-4D97-AF65-F5344CB8AC3E}">
        <p14:creationId xmlns:p14="http://schemas.microsoft.com/office/powerpoint/2010/main" val="349361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a:t>
            </a:fld>
            <a:endParaRPr lang="en-US"/>
          </a:p>
        </p:txBody>
      </p:sp>
    </p:spTree>
    <p:extLst>
      <p:ext uri="{BB962C8B-B14F-4D97-AF65-F5344CB8AC3E}">
        <p14:creationId xmlns:p14="http://schemas.microsoft.com/office/powerpoint/2010/main" val="7228891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10</a:t>
            </a:fld>
            <a:endParaRPr lang="en-US"/>
          </a:p>
        </p:txBody>
      </p:sp>
    </p:spTree>
    <p:extLst>
      <p:ext uri="{BB962C8B-B14F-4D97-AF65-F5344CB8AC3E}">
        <p14:creationId xmlns:p14="http://schemas.microsoft.com/office/powerpoint/2010/main" val="403842137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11</a:t>
            </a:fld>
            <a:endParaRPr lang="en-US"/>
          </a:p>
        </p:txBody>
      </p:sp>
    </p:spTree>
    <p:extLst>
      <p:ext uri="{BB962C8B-B14F-4D97-AF65-F5344CB8AC3E}">
        <p14:creationId xmlns:p14="http://schemas.microsoft.com/office/powerpoint/2010/main" val="114179538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12</a:t>
            </a:fld>
            <a:endParaRPr lang="en-US"/>
          </a:p>
        </p:txBody>
      </p:sp>
    </p:spTree>
    <p:extLst>
      <p:ext uri="{BB962C8B-B14F-4D97-AF65-F5344CB8AC3E}">
        <p14:creationId xmlns:p14="http://schemas.microsoft.com/office/powerpoint/2010/main" val="48092470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13</a:t>
            </a:fld>
            <a:endParaRPr lang="en-US"/>
          </a:p>
        </p:txBody>
      </p:sp>
    </p:spTree>
    <p:extLst>
      <p:ext uri="{BB962C8B-B14F-4D97-AF65-F5344CB8AC3E}">
        <p14:creationId xmlns:p14="http://schemas.microsoft.com/office/powerpoint/2010/main" val="5004447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14</a:t>
            </a:fld>
            <a:endParaRPr lang="en-US"/>
          </a:p>
        </p:txBody>
      </p:sp>
    </p:spTree>
    <p:extLst>
      <p:ext uri="{BB962C8B-B14F-4D97-AF65-F5344CB8AC3E}">
        <p14:creationId xmlns:p14="http://schemas.microsoft.com/office/powerpoint/2010/main" val="32185353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15</a:t>
            </a:fld>
            <a:endParaRPr lang="en-US"/>
          </a:p>
        </p:txBody>
      </p:sp>
    </p:spTree>
    <p:extLst>
      <p:ext uri="{BB962C8B-B14F-4D97-AF65-F5344CB8AC3E}">
        <p14:creationId xmlns:p14="http://schemas.microsoft.com/office/powerpoint/2010/main" val="34452644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16</a:t>
            </a:fld>
            <a:endParaRPr lang="en-US"/>
          </a:p>
        </p:txBody>
      </p:sp>
    </p:spTree>
    <p:extLst>
      <p:ext uri="{BB962C8B-B14F-4D97-AF65-F5344CB8AC3E}">
        <p14:creationId xmlns:p14="http://schemas.microsoft.com/office/powerpoint/2010/main" val="237356682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17</a:t>
            </a:fld>
            <a:endParaRPr lang="en-US"/>
          </a:p>
        </p:txBody>
      </p:sp>
    </p:spTree>
    <p:extLst>
      <p:ext uri="{BB962C8B-B14F-4D97-AF65-F5344CB8AC3E}">
        <p14:creationId xmlns:p14="http://schemas.microsoft.com/office/powerpoint/2010/main" val="43960251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18</a:t>
            </a:fld>
            <a:endParaRPr lang="en-US"/>
          </a:p>
        </p:txBody>
      </p:sp>
    </p:spTree>
    <p:extLst>
      <p:ext uri="{BB962C8B-B14F-4D97-AF65-F5344CB8AC3E}">
        <p14:creationId xmlns:p14="http://schemas.microsoft.com/office/powerpoint/2010/main" val="415654880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19</a:t>
            </a:fld>
            <a:endParaRPr lang="en-US"/>
          </a:p>
        </p:txBody>
      </p:sp>
    </p:spTree>
    <p:extLst>
      <p:ext uri="{BB962C8B-B14F-4D97-AF65-F5344CB8AC3E}">
        <p14:creationId xmlns:p14="http://schemas.microsoft.com/office/powerpoint/2010/main" val="245022444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defTabSz="931774">
              <a:spcBef>
                <a:spcPct val="0"/>
              </a:spcBef>
              <a:spcAft>
                <a:spcPct val="0"/>
              </a:spcAft>
              <a:defRPr/>
            </a:pPr>
            <a:fld id="{AFFEDC6F-7FB2-4125-88D2-D6FDAC75B841}" type="slidenum">
              <a:rPr lang="en-US">
                <a:solidFill>
                  <a:prstClr val="black"/>
                </a:solidFill>
                <a:latin typeface="Calibri"/>
                <a:cs typeface="Arial"/>
              </a:rPr>
              <a:pPr defTabSz="931774">
                <a:spcBef>
                  <a:spcPct val="0"/>
                </a:spcBef>
                <a:spcAft>
                  <a:spcPct val="0"/>
                </a:spcAft>
                <a:defRPr/>
              </a:pPr>
              <a:t>2</a:t>
            </a:fld>
            <a:endParaRPr lang="en-US">
              <a:solidFill>
                <a:prstClr val="black"/>
              </a:solidFill>
              <a:latin typeface="Calibri"/>
              <a:cs typeface="Arial"/>
            </a:endParaRPr>
          </a:p>
        </p:txBody>
      </p:sp>
    </p:spTree>
    <p:extLst>
      <p:ext uri="{BB962C8B-B14F-4D97-AF65-F5344CB8AC3E}">
        <p14:creationId xmlns:p14="http://schemas.microsoft.com/office/powerpoint/2010/main" val="365412079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20</a:t>
            </a:fld>
            <a:endParaRPr lang="en-US"/>
          </a:p>
        </p:txBody>
      </p:sp>
    </p:spTree>
    <p:extLst>
      <p:ext uri="{BB962C8B-B14F-4D97-AF65-F5344CB8AC3E}">
        <p14:creationId xmlns:p14="http://schemas.microsoft.com/office/powerpoint/2010/main" val="368313590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21</a:t>
            </a:fld>
            <a:endParaRPr lang="en-US"/>
          </a:p>
        </p:txBody>
      </p:sp>
    </p:spTree>
    <p:extLst>
      <p:ext uri="{BB962C8B-B14F-4D97-AF65-F5344CB8AC3E}">
        <p14:creationId xmlns:p14="http://schemas.microsoft.com/office/powerpoint/2010/main" val="56811137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22</a:t>
            </a:fld>
            <a:endParaRPr lang="en-US"/>
          </a:p>
        </p:txBody>
      </p:sp>
    </p:spTree>
    <p:extLst>
      <p:ext uri="{BB962C8B-B14F-4D97-AF65-F5344CB8AC3E}">
        <p14:creationId xmlns:p14="http://schemas.microsoft.com/office/powerpoint/2010/main" val="330352620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23</a:t>
            </a:fld>
            <a:endParaRPr lang="en-US"/>
          </a:p>
        </p:txBody>
      </p:sp>
    </p:spTree>
    <p:extLst>
      <p:ext uri="{BB962C8B-B14F-4D97-AF65-F5344CB8AC3E}">
        <p14:creationId xmlns:p14="http://schemas.microsoft.com/office/powerpoint/2010/main" val="23554576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24</a:t>
            </a:fld>
            <a:endParaRPr lang="en-US"/>
          </a:p>
        </p:txBody>
      </p:sp>
    </p:spTree>
    <p:extLst>
      <p:ext uri="{BB962C8B-B14F-4D97-AF65-F5344CB8AC3E}">
        <p14:creationId xmlns:p14="http://schemas.microsoft.com/office/powerpoint/2010/main" val="346340582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25</a:t>
            </a:fld>
            <a:endParaRPr lang="en-US"/>
          </a:p>
        </p:txBody>
      </p:sp>
    </p:spTree>
    <p:extLst>
      <p:ext uri="{BB962C8B-B14F-4D97-AF65-F5344CB8AC3E}">
        <p14:creationId xmlns:p14="http://schemas.microsoft.com/office/powerpoint/2010/main" val="294687273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26</a:t>
            </a:fld>
            <a:endParaRPr lang="en-US"/>
          </a:p>
        </p:txBody>
      </p:sp>
    </p:spTree>
    <p:extLst>
      <p:ext uri="{BB962C8B-B14F-4D97-AF65-F5344CB8AC3E}">
        <p14:creationId xmlns:p14="http://schemas.microsoft.com/office/powerpoint/2010/main" val="250888659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27</a:t>
            </a:fld>
            <a:endParaRPr lang="en-US"/>
          </a:p>
        </p:txBody>
      </p:sp>
    </p:spTree>
    <p:extLst>
      <p:ext uri="{BB962C8B-B14F-4D97-AF65-F5344CB8AC3E}">
        <p14:creationId xmlns:p14="http://schemas.microsoft.com/office/powerpoint/2010/main" val="4192527242"/>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28</a:t>
            </a:fld>
            <a:endParaRPr lang="en-US"/>
          </a:p>
        </p:txBody>
      </p:sp>
    </p:spTree>
    <p:extLst>
      <p:ext uri="{BB962C8B-B14F-4D97-AF65-F5344CB8AC3E}">
        <p14:creationId xmlns:p14="http://schemas.microsoft.com/office/powerpoint/2010/main" val="396381604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29</a:t>
            </a:fld>
            <a:endParaRPr lang="en-US"/>
          </a:p>
        </p:txBody>
      </p:sp>
    </p:spTree>
    <p:extLst>
      <p:ext uri="{BB962C8B-B14F-4D97-AF65-F5344CB8AC3E}">
        <p14:creationId xmlns:p14="http://schemas.microsoft.com/office/powerpoint/2010/main" val="24124802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a:solidFill>
                <a:schemeClr val="tx1"/>
              </a:solidFill>
            </a:endParaRPr>
          </a:p>
        </p:txBody>
      </p:sp>
      <p:sp>
        <p:nvSpPr>
          <p:cNvPr id="4" name="Slide Number Placeholder 3"/>
          <p:cNvSpPr>
            <a:spLocks noGrp="1"/>
          </p:cNvSpPr>
          <p:nvPr>
            <p:ph type="sldNum" sz="quarter" idx="5"/>
          </p:nvPr>
        </p:nvSpPr>
        <p:spPr/>
        <p:txBody>
          <a:bodyPr/>
          <a:lstStyle/>
          <a:p>
            <a:pPr defTabSz="931774">
              <a:spcBef>
                <a:spcPct val="0"/>
              </a:spcBef>
              <a:spcAft>
                <a:spcPct val="0"/>
              </a:spcAft>
              <a:defRPr/>
            </a:pPr>
            <a:fld id="{AFFEDC6F-7FB2-4125-88D2-D6FDAC75B841}" type="slidenum">
              <a:rPr lang="en-US">
                <a:solidFill>
                  <a:prstClr val="black"/>
                </a:solidFill>
                <a:latin typeface="Calibri"/>
                <a:cs typeface="Arial"/>
              </a:rPr>
              <a:pPr defTabSz="931774">
                <a:spcBef>
                  <a:spcPct val="0"/>
                </a:spcBef>
                <a:spcAft>
                  <a:spcPct val="0"/>
                </a:spcAft>
                <a:defRPr/>
              </a:pPr>
              <a:t>3</a:t>
            </a:fld>
            <a:endParaRPr lang="en-US">
              <a:solidFill>
                <a:prstClr val="black"/>
              </a:solidFill>
              <a:latin typeface="Calibri"/>
              <a:cs typeface="Arial"/>
            </a:endParaRPr>
          </a:p>
        </p:txBody>
      </p:sp>
    </p:spTree>
    <p:extLst>
      <p:ext uri="{BB962C8B-B14F-4D97-AF65-F5344CB8AC3E}">
        <p14:creationId xmlns:p14="http://schemas.microsoft.com/office/powerpoint/2010/main" val="210349162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30</a:t>
            </a:fld>
            <a:endParaRPr lang="en-US"/>
          </a:p>
        </p:txBody>
      </p:sp>
    </p:spTree>
    <p:extLst>
      <p:ext uri="{BB962C8B-B14F-4D97-AF65-F5344CB8AC3E}">
        <p14:creationId xmlns:p14="http://schemas.microsoft.com/office/powerpoint/2010/main" val="411371178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31</a:t>
            </a:fld>
            <a:endParaRPr lang="en-US"/>
          </a:p>
        </p:txBody>
      </p:sp>
    </p:spTree>
    <p:extLst>
      <p:ext uri="{BB962C8B-B14F-4D97-AF65-F5344CB8AC3E}">
        <p14:creationId xmlns:p14="http://schemas.microsoft.com/office/powerpoint/2010/main" val="344076675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32</a:t>
            </a:fld>
            <a:endParaRPr lang="en-US"/>
          </a:p>
        </p:txBody>
      </p:sp>
    </p:spTree>
    <p:extLst>
      <p:ext uri="{BB962C8B-B14F-4D97-AF65-F5344CB8AC3E}">
        <p14:creationId xmlns:p14="http://schemas.microsoft.com/office/powerpoint/2010/main" val="156458450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33</a:t>
            </a:fld>
            <a:endParaRPr lang="en-US"/>
          </a:p>
        </p:txBody>
      </p:sp>
    </p:spTree>
    <p:extLst>
      <p:ext uri="{BB962C8B-B14F-4D97-AF65-F5344CB8AC3E}">
        <p14:creationId xmlns:p14="http://schemas.microsoft.com/office/powerpoint/2010/main" val="372661609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34</a:t>
            </a:fld>
            <a:endParaRPr lang="en-US"/>
          </a:p>
        </p:txBody>
      </p:sp>
    </p:spTree>
    <p:extLst>
      <p:ext uri="{BB962C8B-B14F-4D97-AF65-F5344CB8AC3E}">
        <p14:creationId xmlns:p14="http://schemas.microsoft.com/office/powerpoint/2010/main" val="121995073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35</a:t>
            </a:fld>
            <a:endParaRPr lang="en-US"/>
          </a:p>
        </p:txBody>
      </p:sp>
    </p:spTree>
    <p:extLst>
      <p:ext uri="{BB962C8B-B14F-4D97-AF65-F5344CB8AC3E}">
        <p14:creationId xmlns:p14="http://schemas.microsoft.com/office/powerpoint/2010/main" val="296647253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36</a:t>
            </a:fld>
            <a:endParaRPr lang="en-US"/>
          </a:p>
        </p:txBody>
      </p:sp>
    </p:spTree>
    <p:extLst>
      <p:ext uri="{BB962C8B-B14F-4D97-AF65-F5344CB8AC3E}">
        <p14:creationId xmlns:p14="http://schemas.microsoft.com/office/powerpoint/2010/main" val="322027924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37</a:t>
            </a:fld>
            <a:endParaRPr lang="en-US"/>
          </a:p>
        </p:txBody>
      </p:sp>
    </p:spTree>
    <p:extLst>
      <p:ext uri="{BB962C8B-B14F-4D97-AF65-F5344CB8AC3E}">
        <p14:creationId xmlns:p14="http://schemas.microsoft.com/office/powerpoint/2010/main" val="2241856757"/>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38</a:t>
            </a:fld>
            <a:endParaRPr lang="en-US"/>
          </a:p>
        </p:txBody>
      </p:sp>
    </p:spTree>
    <p:extLst>
      <p:ext uri="{BB962C8B-B14F-4D97-AF65-F5344CB8AC3E}">
        <p14:creationId xmlns:p14="http://schemas.microsoft.com/office/powerpoint/2010/main" val="312709370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39</a:t>
            </a:fld>
            <a:endParaRPr lang="en-US"/>
          </a:p>
        </p:txBody>
      </p:sp>
    </p:spTree>
    <p:extLst>
      <p:ext uri="{BB962C8B-B14F-4D97-AF65-F5344CB8AC3E}">
        <p14:creationId xmlns:p14="http://schemas.microsoft.com/office/powerpoint/2010/main" val="37016692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70A0A-5B6A-43AD-BF90-7ACFAE01CE0D}" type="slidenum">
              <a:rPr lang="en-US" smtClean="0"/>
              <a:t>4</a:t>
            </a:fld>
            <a:endParaRPr lang="en-US"/>
          </a:p>
        </p:txBody>
      </p:sp>
    </p:spTree>
    <p:extLst>
      <p:ext uri="{BB962C8B-B14F-4D97-AF65-F5344CB8AC3E}">
        <p14:creationId xmlns:p14="http://schemas.microsoft.com/office/powerpoint/2010/main" val="2563498852"/>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40</a:t>
            </a:fld>
            <a:endParaRPr lang="en-US"/>
          </a:p>
        </p:txBody>
      </p:sp>
    </p:spTree>
    <p:extLst>
      <p:ext uri="{BB962C8B-B14F-4D97-AF65-F5344CB8AC3E}">
        <p14:creationId xmlns:p14="http://schemas.microsoft.com/office/powerpoint/2010/main" val="2669702568"/>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41</a:t>
            </a:fld>
            <a:endParaRPr lang="en-US"/>
          </a:p>
        </p:txBody>
      </p:sp>
    </p:spTree>
    <p:extLst>
      <p:ext uri="{BB962C8B-B14F-4D97-AF65-F5344CB8AC3E}">
        <p14:creationId xmlns:p14="http://schemas.microsoft.com/office/powerpoint/2010/main" val="172748786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42</a:t>
            </a:fld>
            <a:endParaRPr lang="en-US"/>
          </a:p>
        </p:txBody>
      </p:sp>
    </p:spTree>
    <p:extLst>
      <p:ext uri="{BB962C8B-B14F-4D97-AF65-F5344CB8AC3E}">
        <p14:creationId xmlns:p14="http://schemas.microsoft.com/office/powerpoint/2010/main" val="54529202"/>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43</a:t>
            </a:fld>
            <a:endParaRPr lang="en-US"/>
          </a:p>
        </p:txBody>
      </p:sp>
    </p:spTree>
    <p:extLst>
      <p:ext uri="{BB962C8B-B14F-4D97-AF65-F5344CB8AC3E}">
        <p14:creationId xmlns:p14="http://schemas.microsoft.com/office/powerpoint/2010/main" val="248094546"/>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44</a:t>
            </a:fld>
            <a:endParaRPr lang="en-US"/>
          </a:p>
        </p:txBody>
      </p:sp>
    </p:spTree>
    <p:extLst>
      <p:ext uri="{BB962C8B-B14F-4D97-AF65-F5344CB8AC3E}">
        <p14:creationId xmlns:p14="http://schemas.microsoft.com/office/powerpoint/2010/main" val="1546076638"/>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p>
        </p:txBody>
      </p:sp>
      <p:sp>
        <p:nvSpPr>
          <p:cNvPr id="4" name="Slide Number Placeholder 3"/>
          <p:cNvSpPr>
            <a:spLocks noGrp="1"/>
          </p:cNvSpPr>
          <p:nvPr>
            <p:ph type="sldNum" sz="quarter" idx="5"/>
          </p:nvPr>
        </p:nvSpPr>
        <p:spPr/>
        <p:txBody>
          <a:bodyPr/>
          <a:lstStyle/>
          <a:p>
            <a:pPr defTabSz="931774">
              <a:spcBef>
                <a:spcPct val="0"/>
              </a:spcBef>
              <a:spcAft>
                <a:spcPct val="0"/>
              </a:spcAft>
              <a:defRPr/>
            </a:pPr>
            <a:fld id="{AFFEDC6F-7FB2-4125-88D2-D6FDAC75B841}" type="slidenum">
              <a:rPr lang="en-US" sz="1300">
                <a:solidFill>
                  <a:prstClr val="black"/>
                </a:solidFill>
                <a:latin typeface="Calibri"/>
                <a:cs typeface="Arial"/>
              </a:rPr>
              <a:pPr defTabSz="931774">
                <a:spcBef>
                  <a:spcPct val="0"/>
                </a:spcBef>
                <a:spcAft>
                  <a:spcPct val="0"/>
                </a:spcAft>
                <a:defRPr/>
              </a:pPr>
              <a:t>45</a:t>
            </a:fld>
            <a:endParaRPr lang="en-US" sz="1300">
              <a:solidFill>
                <a:prstClr val="black"/>
              </a:solidFill>
              <a:latin typeface="Calibri"/>
              <a:cs typeface="Arial"/>
            </a:endParaRPr>
          </a:p>
        </p:txBody>
      </p:sp>
    </p:spTree>
    <p:extLst>
      <p:ext uri="{BB962C8B-B14F-4D97-AF65-F5344CB8AC3E}">
        <p14:creationId xmlns:p14="http://schemas.microsoft.com/office/powerpoint/2010/main" val="37794090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a:t>
            </a:fld>
            <a:endParaRPr lang="en-US"/>
          </a:p>
        </p:txBody>
      </p:sp>
    </p:spTree>
    <p:extLst>
      <p:ext uri="{BB962C8B-B14F-4D97-AF65-F5344CB8AC3E}">
        <p14:creationId xmlns:p14="http://schemas.microsoft.com/office/powerpoint/2010/main" val="5387415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a:t>
            </a:fld>
            <a:endParaRPr lang="en-US"/>
          </a:p>
        </p:txBody>
      </p:sp>
    </p:spTree>
    <p:extLst>
      <p:ext uri="{BB962C8B-B14F-4D97-AF65-F5344CB8AC3E}">
        <p14:creationId xmlns:p14="http://schemas.microsoft.com/office/powerpoint/2010/main" val="1822449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a:t>
            </a:fld>
            <a:endParaRPr lang="en-US"/>
          </a:p>
        </p:txBody>
      </p:sp>
    </p:spTree>
    <p:extLst>
      <p:ext uri="{BB962C8B-B14F-4D97-AF65-F5344CB8AC3E}">
        <p14:creationId xmlns:p14="http://schemas.microsoft.com/office/powerpoint/2010/main" val="145632005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8</a:t>
            </a:fld>
            <a:endParaRPr lang="en-US"/>
          </a:p>
        </p:txBody>
      </p:sp>
    </p:spTree>
    <p:extLst>
      <p:ext uri="{BB962C8B-B14F-4D97-AF65-F5344CB8AC3E}">
        <p14:creationId xmlns:p14="http://schemas.microsoft.com/office/powerpoint/2010/main" val="42225117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9</a:t>
            </a:fld>
            <a:endParaRPr lang="en-US"/>
          </a:p>
        </p:txBody>
      </p:sp>
    </p:spTree>
    <p:extLst>
      <p:ext uri="{BB962C8B-B14F-4D97-AF65-F5344CB8AC3E}">
        <p14:creationId xmlns:p14="http://schemas.microsoft.com/office/powerpoint/2010/main" val="3122770607"/>
      </p:ext>
    </p:extLst>
  </p:cSld>
  <p:clrMapOvr>
    <a:masterClrMapping/>
  </p:clrMapOvr>
</p:notes>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removePersonalInfoOnSave="1" saveSubsetFonts="1">
  <p:sldMasterIdLst>
    <p:sldMasterId id="2147483668" r:id="rId1"/>
    <p:sldMasterId id="2147483678" r:id="rId2"/>
    <p:sldMasterId id="2147483685" r:id="rId3"/>
    <p:sldMasterId id="2147483687" r:id="rId4"/>
    <p:sldMasterId id="2147483689" r:id="rId5"/>
    <p:sldMasterId id="2147483691" r:id="rId6"/>
    <p:sldMasterId id="2147483693" r:id="rId7"/>
    <p:sldMasterId id="2147483695" r:id="rId8"/>
    <p:sldMasterId id="2147483700" r:id="rId9"/>
  </p:sldMasterIdLst>
  <p:notesMasterIdLst>
    <p:notesMasterId r:id="rId10"/>
  </p:notesMasterIdLst>
  <p:handoutMasterIdLst>
    <p:handoutMasterId r:id="rId11"/>
  </p:handoutMasterIdLst>
  <p:sldIdLst>
    <p:sldId id="256" r:id="rId12"/>
    <p:sldId id="472" r:id="rId13"/>
    <p:sldId id="705" r:id="rId14"/>
    <p:sldId id="271" r:id="rId15"/>
    <p:sldId id="682" r:id="rId16"/>
    <p:sldId id="752" r:id="rId17"/>
    <p:sldId id="707" r:id="rId18"/>
    <p:sldId id="708" r:id="rId19"/>
    <p:sldId id="709" r:id="rId20"/>
    <p:sldId id="710" r:id="rId21"/>
    <p:sldId id="711" r:id="rId22"/>
    <p:sldId id="712" r:id="rId23"/>
    <p:sldId id="713" r:id="rId24"/>
    <p:sldId id="714" r:id="rId25"/>
    <p:sldId id="753" r:id="rId26"/>
    <p:sldId id="715" r:id="rId27"/>
    <p:sldId id="716" r:id="rId28"/>
    <p:sldId id="717" r:id="rId29"/>
    <p:sldId id="719" r:id="rId30"/>
    <p:sldId id="754" r:id="rId31"/>
    <p:sldId id="737" r:id="rId32"/>
    <p:sldId id="738" r:id="rId33"/>
    <p:sldId id="739" r:id="rId34"/>
    <p:sldId id="740" r:id="rId35"/>
    <p:sldId id="741" r:id="rId36"/>
    <p:sldId id="742" r:id="rId37"/>
    <p:sldId id="743" r:id="rId38"/>
    <p:sldId id="749" r:id="rId39"/>
    <p:sldId id="744" r:id="rId40"/>
    <p:sldId id="745" r:id="rId41"/>
    <p:sldId id="746" r:id="rId42"/>
    <p:sldId id="747" r:id="rId43"/>
    <p:sldId id="748" r:id="rId44"/>
    <p:sldId id="698" r:id="rId45"/>
    <p:sldId id="718" r:id="rId46"/>
    <p:sldId id="720" r:id="rId47"/>
    <p:sldId id="259" r:id="rId48"/>
    <p:sldId id="700" r:id="rId49"/>
    <p:sldId id="699" r:id="rId50"/>
    <p:sldId id="663" r:id="rId51"/>
    <p:sldId id="664" r:id="rId52"/>
    <p:sldId id="750" r:id="rId53"/>
    <p:sldId id="736" r:id="rId54"/>
    <p:sldId id="751" r:id="rId55"/>
    <p:sldId id="514" r:id="rId56"/>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Title Slide">
    <p:spTree>
      <p:nvGrpSpPr>
        <p:cNvPr id="1" name=""/>
        <p:cNvGrpSpPr/>
        <p:nvPr/>
      </p:nvGrpSpPr>
      <p:grpSpPr>
        <a:xfrm>
          <a:off x="0" y="0"/>
          <a: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a:t>Title to</a:t>
            </a:r>
            <a:br>
              <a:rPr lang="en-US"/>
            </a:br>
            <a:r>
              <a:rPr lang="en-US"/>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42190882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69706041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9FB333D1-CAE5-4E2C-9187-818C2E0E6F5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88F074E-D993-4074-82A5-4F0DDF91A1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E7823A-8DE6-4EB6-92AE-142F6B7ACC22}"/>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5" name="Footer Placeholder 4">
            <a:extLst>
              <a:ext uri="{FF2B5EF4-FFF2-40B4-BE49-F238E27FC236}">
                <a16:creationId xmlns:a16="http://schemas.microsoft.com/office/drawing/2014/main" id="{0BD2550C-6006-40D0-B961-46374F7EA438}"/>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a:extLst>
              <a:ext uri="{FF2B5EF4-FFF2-40B4-BE49-F238E27FC236}">
                <a16:creationId xmlns:a16="http://schemas.microsoft.com/office/drawing/2014/main" id="{03227772-3C8A-432A-BD53-7F1DD37E85B9}"/>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466416396"/>
      </p:ext>
    </p:extLst>
  </p:cSld>
  <p:clrMapOvr>
    <a:masterClrMapping/>
  </p:clrMapOvr>
  <p:transition/>
  <p:timing/>
  <p:hf hdr="0" dt="0"/>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2EE5CBE5-CB41-4BC5-B65D-B338DB858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AAE8F-1638-4795-85BA-05863A5ACC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E5136-ED39-40D4-9D8C-585AB74B3A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2531E9-5EDD-43B1-8257-A8DBA49EB185}"/>
              </a:ext>
            </a:extLst>
          </p:cNvPr>
          <p:cNvSpPr>
            <a:spLocks noGrp="1"/>
          </p:cNvSpPr>
          <p:nvPr>
            <p:ph type="ftr" sz="quarter" idx="11"/>
          </p:nvPr>
        </p:nvSpPr>
        <p:spPr/>
        <p:txBody>
          <a:bodyPr/>
          <a:lstStyle/>
          <a:p>
            <a:r>
              <a:rPr lang="en-US"/>
              <a:t>©Ahlers &amp; Cooney, P.C. - All Rights Reserved</a:t>
            </a:r>
          </a:p>
        </p:txBody>
      </p:sp>
      <p:sp>
        <p:nvSpPr>
          <p:cNvPr id="6" name="Slide Number Placeholder 5">
            <a:extLst>
              <a:ext uri="{FF2B5EF4-FFF2-40B4-BE49-F238E27FC236}">
                <a16:creationId xmlns:a16="http://schemas.microsoft.com/office/drawing/2014/main" id="{8D9F59EC-4F58-4723-B7D5-FD5BE94D5F2C}"/>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104069762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66F10810-3B23-4B40-BCB5-04C7EFA56F5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54F28F-641A-43D2-B54A-08092EA880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B77EE-A2E9-49FD-A1A6-F5366A61F5BF}"/>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5" name="Footer Placeholder 4">
            <a:extLst>
              <a:ext uri="{FF2B5EF4-FFF2-40B4-BE49-F238E27FC236}">
                <a16:creationId xmlns:a16="http://schemas.microsoft.com/office/drawing/2014/main" id="{D2630834-2DE8-4412-AAAB-6E4BC2364DDB}"/>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a:extLst>
              <a:ext uri="{FF2B5EF4-FFF2-40B4-BE49-F238E27FC236}">
                <a16:creationId xmlns:a16="http://schemas.microsoft.com/office/drawing/2014/main" id="{2C21F028-E7A4-4FA7-90F2-AF346F2708CA}"/>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2259843558"/>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0693D0D7-0C81-4121-9EE0-3C7724AD0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3B0AE-5BE9-42F3-A199-B7848037182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DF4DF-D128-474D-A675-C160B39C56D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30B9B-6E3C-4CFC-A8FE-23F1C25CFCC0}"/>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6" name="Footer Placeholder 5">
            <a:extLst>
              <a:ext uri="{FF2B5EF4-FFF2-40B4-BE49-F238E27FC236}">
                <a16:creationId xmlns:a16="http://schemas.microsoft.com/office/drawing/2014/main" id="{53855BD0-FB3D-46D1-BAA1-9E2B97EF3355}"/>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7" name="Slide Number Placeholder 6">
            <a:extLst>
              <a:ext uri="{FF2B5EF4-FFF2-40B4-BE49-F238E27FC236}">
                <a16:creationId xmlns:a16="http://schemas.microsoft.com/office/drawing/2014/main" id="{36F98C7E-4641-4537-A181-11275355D46A}"/>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4240396390"/>
      </p:ext>
    </p:extLst>
  </p:cSld>
  <p:clrMapOvr>
    <a:masterClrMapping/>
  </p:clrMapOvr>
  <p:transition/>
  <p:timing/>
  <p:hf hdr="0" dt="0"/>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CA0C110C-3EEB-46E5-9D46-3AB239ECD79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99549-EF92-4CE9-92BA-D1F5B996C8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AEE54-8B08-402D-A6E2-8F228C548F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33AA0-6F71-419D-B432-EFE9BE378B1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F4C6D-6CFF-4332-967C-E967A35D245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64081D-9195-4233-B795-8824B11CA858}"/>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8" name="Footer Placeholder 7">
            <a:extLst>
              <a:ext uri="{FF2B5EF4-FFF2-40B4-BE49-F238E27FC236}">
                <a16:creationId xmlns:a16="http://schemas.microsoft.com/office/drawing/2014/main" id="{A420F580-5840-4F1D-9D46-8898C457F921}"/>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9" name="Slide Number Placeholder 8">
            <a:extLst>
              <a:ext uri="{FF2B5EF4-FFF2-40B4-BE49-F238E27FC236}">
                <a16:creationId xmlns:a16="http://schemas.microsoft.com/office/drawing/2014/main" id="{1D41F2CA-E8D0-4C9B-8222-8AEC7F90B509}"/>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2945773245"/>
      </p:ext>
    </p:extLst>
  </p:cSld>
  <p:clrMapOvr>
    <a:masterClrMapping/>
  </p:clrMapOvr>
  <p:transition/>
  <p:timing/>
  <p:hf hdr="0" dt="0"/>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308C016D-CD91-46B7-B795-D90306BAA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114976-312A-4431-91E9-6D8C1293B305}"/>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4" name="Footer Placeholder 3">
            <a:extLst>
              <a:ext uri="{FF2B5EF4-FFF2-40B4-BE49-F238E27FC236}">
                <a16:creationId xmlns:a16="http://schemas.microsoft.com/office/drawing/2014/main" id="{74AF666E-E12A-43F4-9B0C-96D703F2DCAB}"/>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5" name="Slide Number Placeholder 4">
            <a:extLst>
              <a:ext uri="{FF2B5EF4-FFF2-40B4-BE49-F238E27FC236}">
                <a16:creationId xmlns:a16="http://schemas.microsoft.com/office/drawing/2014/main" id="{44C1FDB1-8F7C-4F83-90D7-F009E7FBB677}"/>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1533586757"/>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B9593AE-C52C-4BD0-9559-27601F7320E5}"/>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3" name="Footer Placeholder 2">
            <a:extLst>
              <a:ext uri="{FF2B5EF4-FFF2-40B4-BE49-F238E27FC236}">
                <a16:creationId xmlns:a16="http://schemas.microsoft.com/office/drawing/2014/main" id="{804D7D8A-9CE2-45CB-A8C3-012BA0B50F0A}"/>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4" name="Slide Number Placeholder 3">
            <a:extLst>
              <a:ext uri="{FF2B5EF4-FFF2-40B4-BE49-F238E27FC236}">
                <a16:creationId xmlns:a16="http://schemas.microsoft.com/office/drawing/2014/main" id="{1F3ACBE4-37CC-418A-AA61-69D248DFA35F}"/>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1626215090"/>
      </p:ext>
    </p:extLst>
  </p:cSld>
  <p:clrMapOvr>
    <a:masterClrMapping/>
  </p:clrMapOvr>
  <p:transition/>
  <p:timing/>
  <p:hf hdr="0" dt="0"/>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5363E8BE-33B5-4BF1-9671-D8D0C7CF75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C311A18-BDFB-476A-89A8-561264A5FD0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54908E-FC9C-4A36-A75B-0753BBE24B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D7E757-1798-4F23-9766-BF0D728E2DFB}"/>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6" name="Footer Placeholder 5">
            <a:extLst>
              <a:ext uri="{FF2B5EF4-FFF2-40B4-BE49-F238E27FC236}">
                <a16:creationId xmlns:a16="http://schemas.microsoft.com/office/drawing/2014/main" id="{AC1F6B25-31A8-420D-93C3-3C818925A7B3}"/>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7" name="Slide Number Placeholder 6">
            <a:extLst>
              <a:ext uri="{FF2B5EF4-FFF2-40B4-BE49-F238E27FC236}">
                <a16:creationId xmlns:a16="http://schemas.microsoft.com/office/drawing/2014/main" id="{74D5DF57-C9A9-4F23-9286-BA40C3BF5C00}"/>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298416235"/>
      </p:ext>
    </p:extLst>
  </p:cSld>
  <p:clrMapOvr>
    <a:masterClrMapping/>
  </p:clrMapOvr>
  <p:transition/>
  <p:timing/>
  <p:hf hdr="0" dt="0"/>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E7B670BA-7465-464E-AC5C-A534EC1593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C2881F-5EB9-4497-8B08-1BD85A9B1A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39A529-F1CD-4397-895F-13ACDD4CA0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8F579D-9944-42A1-9601-0F5BE644F692}"/>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6" name="Footer Placeholder 5">
            <a:extLst>
              <a:ext uri="{FF2B5EF4-FFF2-40B4-BE49-F238E27FC236}">
                <a16:creationId xmlns:a16="http://schemas.microsoft.com/office/drawing/2014/main" id="{DC91FB03-A39A-454D-98B8-8F9DC52F8B0A}"/>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7" name="Slide Number Placeholder 6">
            <a:extLst>
              <a:ext uri="{FF2B5EF4-FFF2-40B4-BE49-F238E27FC236}">
                <a16:creationId xmlns:a16="http://schemas.microsoft.com/office/drawing/2014/main" id="{25A7DAFF-2E3F-4E5A-A33B-40D677CF49C3}"/>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3776065655"/>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C5811-943A-42C5-BBDF-6F0DF4993AF5}"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C0A3D-7902-4F74-AEF4-1035CC782FAE}" type="slidenum">
              <a:rPr lang="en-US" smtClean="0"/>
              <a:t>‹#›</a:t>
            </a:fld>
            <a:endParaRPr lang="en-US"/>
          </a:p>
        </p:txBody>
      </p:sp>
    </p:spTree>
    <p:extLst>
      <p:ext uri="{BB962C8B-B14F-4D97-AF65-F5344CB8AC3E}">
        <p14:creationId xmlns:p14="http://schemas.microsoft.com/office/powerpoint/2010/main" val="55002002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EFDE2C60-8A0F-4029-8032-F404D09235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C7E0F-34D9-4A19-852E-1AF52B974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67A1D-A807-4018-871F-933DBF5601C2}"/>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5" name="Footer Placeholder 4">
            <a:extLst>
              <a:ext uri="{FF2B5EF4-FFF2-40B4-BE49-F238E27FC236}">
                <a16:creationId xmlns:a16="http://schemas.microsoft.com/office/drawing/2014/main" id="{BFE4C7CC-07D3-4589-8F8A-381941FC4367}"/>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a:extLst>
              <a:ext uri="{FF2B5EF4-FFF2-40B4-BE49-F238E27FC236}">
                <a16:creationId xmlns:a16="http://schemas.microsoft.com/office/drawing/2014/main" id="{E967178A-B783-4947-BC90-6F0560D0DC33}"/>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1025414661"/>
      </p:ext>
    </p:extLst>
  </p:cSld>
  <p:clrMapOvr>
    <a:masterClrMapping/>
  </p:clrMapOvr>
  <p:transition/>
  <p:timing/>
  <p:hf hdr="0" dt="0"/>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3B20023F-D2EA-422E-9257-9025834892F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F92AA-D001-466E-9C9A-6D8B819DF9B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FDA42-357A-4D67-ACC0-ECBCCC4A87A2}"/>
              </a:ext>
            </a:extLst>
          </p:cNvPr>
          <p:cNvSpPr>
            <a:spLocks noGrp="1"/>
          </p:cNvSpPr>
          <p:nvPr>
            <p:ph type="dt" sz="half" idx="10"/>
          </p:nvPr>
        </p:nvSpPr>
        <p:spPr/>
        <p:txBody>
          <a:bodyPr/>
          <a:lstStyle/>
          <a:p>
            <a:fld id="{C164734A-B057-4385-AEBC-4773555525B7}" type="datetimeFigureOut">
              <a:rPr lang="en-US" smtClean="0"/>
              <a:t>3/30/2025</a:t>
            </a:fld>
            <a:endParaRPr lang="en-US"/>
          </a:p>
        </p:txBody>
      </p:sp>
      <p:sp>
        <p:nvSpPr>
          <p:cNvPr id="5" name="Footer Placeholder 4">
            <a:extLst>
              <a:ext uri="{FF2B5EF4-FFF2-40B4-BE49-F238E27FC236}">
                <a16:creationId xmlns:a16="http://schemas.microsoft.com/office/drawing/2014/main" id="{F02585A3-5F31-4DC5-8A6E-28EC705E0C52}"/>
              </a:ext>
            </a:extLst>
          </p:cNvPr>
          <p:cNvSpPr>
            <a:spLocks noGrp="1"/>
          </p:cNvSpPr>
          <p:nvPr>
            <p:ph type="ftr" sz="quarter" idx="11"/>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a:extLst>
              <a:ext uri="{FF2B5EF4-FFF2-40B4-BE49-F238E27FC236}">
                <a16:creationId xmlns:a16="http://schemas.microsoft.com/office/drawing/2014/main" id="{315B3BF2-3961-4A4C-9D04-639AA78B68F6}"/>
              </a:ext>
            </a:extLst>
          </p:cNvPr>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536411915"/>
      </p:ext>
    </p:extLst>
  </p:cSld>
  <p:clrMapOvr>
    <a:masterClrMapping/>
  </p:clrMapOvr>
  <p:transition/>
  <p:timing/>
  <p:hf hd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D9C5811-943A-42C5-BBDF-6F0DF4993AF5}" type="datetimeFigureOut">
              <a:rPr lang="en-US" smtClean="0"/>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C0A3D-7902-4F74-AEF4-1035CC782FAE}" type="slidenum">
              <a:rPr lang="en-US" smtClean="0"/>
              <a:t>‹#›</a:t>
            </a:fld>
            <a:endParaRPr lang="en-US"/>
          </a:p>
        </p:txBody>
      </p:sp>
    </p:spTree>
    <p:extLst>
      <p:ext uri="{BB962C8B-B14F-4D97-AF65-F5344CB8AC3E}">
        <p14:creationId xmlns:p14="http://schemas.microsoft.com/office/powerpoint/2010/main" val="14500377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2567364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86419510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00345025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©Ahlers &amp; Cooney, P.C. - All Rights Reserved</a:t>
            </a:r>
          </a:p>
        </p:txBody>
      </p:sp>
      <p:sp>
        <p:nvSpPr>
          <p:cNvPr id="6" name="Slide Number Placeholder 5"/>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38502166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9" name="Slide Number Placeholder 8"/>
          <p:cNvSpPr>
            <a:spLocks noGrp="1"/>
          </p:cNvSpPr>
          <p:nvPr>
            <p:ph type="sldNum" sz="quarter" idx="11"/>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22572862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©Ahlers &amp; Cooney, P.C. - All Rights Reserved</a:t>
            </a:r>
          </a:p>
        </p:txBody>
      </p:sp>
      <p:sp>
        <p:nvSpPr>
          <p:cNvPr id="6" name="Slide Number Placeholder 5"/>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379669454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pn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 Id="rId3"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4.png" /><Relationship Id="rId3"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png" /><Relationship Id="rId3"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png" /><Relationship Id="rId3"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2.png" /><Relationship Id="rId3"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image" Target="../media/image5.png" /><Relationship Id="rId13" Type="http://schemas.openxmlformats.org/officeDocument/2006/relationships/theme" Target="../theme/theme9.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1349835354"/>
      </p:ext>
    </p:extLst>
  </p:cSld>
  <p:clrMap bg1="lt1" tx1="dk1" bg2="lt2" tx2="dk2" accent1="accent1" accent2="accent2" accent3="accent3" accent4="accent4" accent5="accent5" accent6="accent6" hlink="hlink" folHlink="folHlink"/>
  <p:sldLayoutIdLst>
    <p:sldLayoutId id="2147483670" r:id="rId1"/>
    <p:sldLayoutId id="2147483697" r:id="rId2"/>
    <p:sldLayoutId id="2147483698" r:id="rId3"/>
  </p:sldLayoutIdLst>
  <p:transition/>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9831119"/>
      </p:ext>
    </p:extLst>
  </p:cSld>
  <p:clrMap bg1="lt1" tx1="dk1" bg2="lt2" tx2="dk2" accent1="accent1" accent2="accent2" accent3="accent3" accent4="accent4" accent5="accent5" accent6="accent6" hlink="hlink" folHlink="folHlink"/>
  <p:sldLayoutIdLst>
    <p:sldLayoutId id="2147483679"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5621735"/>
      </p:ext>
    </p:extLst>
  </p:cSld>
  <p:clrMap bg1="lt1" tx1="dk1" bg2="lt2" tx2="dk2" accent1="accent1" accent2="accent2" accent3="accent3" accent4="accent4" accent5="accent5" accent6="accent6" hlink="hlink" folHlink="folHlink"/>
  <p:sldLayoutIdLst>
    <p:sldLayoutId id="2147483686"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8807840"/>
      </p:ext>
    </p:extLst>
  </p:cSld>
  <p:clrMap bg1="lt1" tx1="dk1" bg2="lt2" tx2="dk2" accent1="accent1" accent2="accent2" accent3="accent3" accent4="accent4" accent5="accent5" accent6="accent6" hlink="hlink" folHlink="folHlink"/>
  <p:sldLayoutIdLst>
    <p:sldLayoutId id="2147483688"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2938080670"/>
      </p:ext>
    </p:extLst>
  </p:cSld>
  <p:clrMap bg1="lt1" tx1="dk1" bg2="lt2" tx2="dk2" accent1="accent1" accent2="accent2" accent3="accent3" accent4="accent4" accent5="accent5" accent6="accent6" hlink="hlink" folHlink="folHlink"/>
  <p:sldLayoutIdLst>
    <p:sldLayoutId id="2147483690"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BFC9C5"/>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4213773032"/>
      </p:ext>
    </p:extLst>
  </p:cSld>
  <p:clrMap bg1="lt1" tx1="dk1" bg2="lt2" tx2="dk2" accent1="accent1" accent2="accent2" accent3="accent3" accent4="accent4" accent5="accent5" accent6="accent6" hlink="hlink" folHlink="folHlink"/>
  <p:sldLayoutIdLst>
    <p:sldLayoutId id="2147483692"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1848662934"/>
      </p:ext>
    </p:extLst>
  </p:cSld>
  <p:clrMap bg1="lt1" tx1="dk1" bg2="lt2" tx2="dk2" accent1="accent1" accent2="accent2" accent3="accent3" accent4="accent4" accent5="accent5" accent6="accent6" hlink="hlink" folHlink="folHlink"/>
  <p:sldLayoutIdLst>
    <p:sldLayoutId id="2147483694"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34557143"/>
      </p:ext>
    </p:extLst>
  </p:cSld>
  <p:clrMap bg1="lt1" tx1="dk1" bg2="lt2" tx2="dk2" accent1="accent1" accent2="accent2" accent3="accent3" accent4="accent4" accent5="accent5" accent6="accent6" hlink="hlink" folHlink="folHlink"/>
  <p:sldLayoutIdLst>
    <p:sldLayoutId id="2147483696"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4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6B21C6C8-C64F-4126-AE5A-D33D1F50FEE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5E623-7C52-4E52-B5C0-0A6E0C4114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F95FD-6C0C-4B65-8029-9DE3173E33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64734A-B057-4385-AEBC-4773555525B7}" type="datetimeFigureOut">
              <a:rPr lang="en-US" smtClean="0"/>
              <a:t>3/30/2025</a:t>
            </a:fld>
            <a:endParaRPr lang="en-US"/>
          </a:p>
        </p:txBody>
      </p:sp>
      <p:sp>
        <p:nvSpPr>
          <p:cNvPr id="5" name="Footer Placeholder 4">
            <a:extLst>
              <a:ext uri="{FF2B5EF4-FFF2-40B4-BE49-F238E27FC236}">
                <a16:creationId xmlns:a16="http://schemas.microsoft.com/office/drawing/2014/main" id="{77BFE1D4-0457-445A-8357-F7380C704B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©Ahlers &amp; Cooney, P.C. - All Rights Reserved</a:t>
            </a:r>
            <a:endParaRPr lang="en-US"/>
          </a:p>
        </p:txBody>
      </p:sp>
      <p:sp>
        <p:nvSpPr>
          <p:cNvPr id="6" name="Slide Number Placeholder 5">
            <a:extLst>
              <a:ext uri="{FF2B5EF4-FFF2-40B4-BE49-F238E27FC236}">
                <a16:creationId xmlns:a16="http://schemas.microsoft.com/office/drawing/2014/main" id="{9A28EEFB-00DC-440E-9BE5-FC58768565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91B84E-3314-4BB7-9C24-2A1246BC2AA9}" type="slidenum">
              <a:rPr lang="en-US" smtClean="0"/>
              <a:t>‹#›</a:t>
            </a:fld>
            <a:endParaRPr lang="en-US"/>
          </a:p>
        </p:txBody>
      </p:sp>
      <p:pic>
        <p:nvPicPr>
          <p:cNvPr id="7" name="Picture 6">
            <a:extLst>
              <a:ext uri="{FF2B5EF4-FFF2-40B4-BE49-F238E27FC236}">
                <a16:creationId xmlns:a16="http://schemas.microsoft.com/office/drawing/2014/main" id="{AECE50F0-CDB1-4AEF-ABE3-C777E198B5C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11748427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 Id="rId3" Type="http://schemas.openxmlformats.org/officeDocument/2006/relationships/image" Target="../media/image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image" Target="../media/image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6.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 Id="rId3" Type="http://schemas.openxmlformats.org/officeDocument/2006/relationships/image" Target="../media/image1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 Id="rId3" Type="http://schemas.openxmlformats.org/officeDocument/2006/relationships/image" Target="../media/image1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4.xml" /><Relationship Id="rId3" Type="http://schemas.openxmlformats.org/officeDocument/2006/relationships/image" Target="../media/image13.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5.xml" /><Relationship Id="rId3" Type="http://schemas.openxmlformats.org/officeDocument/2006/relationships/image" Target="../media/image14.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6.xml" /><Relationship Id="rId3" Type="http://schemas.openxmlformats.org/officeDocument/2006/relationships/image" Target="../media/image15.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7.xml" /><Relationship Id="rId3" Type="http://schemas.openxmlformats.org/officeDocument/2006/relationships/image" Target="../media/image16.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9.xml" /><Relationship Id="rId3" Type="http://schemas.openxmlformats.org/officeDocument/2006/relationships/image" Target="../media/image1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0.xml" /><Relationship Id="rId3" Type="http://schemas.microsoft.com/office/2007/relationships/diagramDrawing" Target="../diagrams/drawing6.xml" /><Relationship Id="rId4" Type="http://schemas.openxmlformats.org/officeDocument/2006/relationships/diagramData" Target="../diagrams/data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diagramColors" Target="../diagrams/colors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1.xml" /><Relationship Id="rId3" Type="http://schemas.microsoft.com/office/2007/relationships/diagramDrawing" Target="../diagrams/drawing7.xml" /><Relationship Id="rId4" Type="http://schemas.openxmlformats.org/officeDocument/2006/relationships/diagramData" Target="../diagrams/data7.xml" /><Relationship Id="rId5" Type="http://schemas.openxmlformats.org/officeDocument/2006/relationships/diagramLayout" Target="../diagrams/layout7.xml" /><Relationship Id="rId6" Type="http://schemas.openxmlformats.org/officeDocument/2006/relationships/diagramQuickStyle" Target="../diagrams/quickStyle7.xml" /><Relationship Id="rId7" Type="http://schemas.openxmlformats.org/officeDocument/2006/relationships/diagramColors" Target="../diagrams/colors7.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3.xml" /><Relationship Id="rId3" Type="http://schemas.microsoft.com/office/2007/relationships/diagramDrawing" Target="../diagrams/drawing8.xml" /><Relationship Id="rId4" Type="http://schemas.openxmlformats.org/officeDocument/2006/relationships/diagramData" Target="../diagrams/data8.xml" /><Relationship Id="rId5" Type="http://schemas.openxmlformats.org/officeDocument/2006/relationships/diagramLayout" Target="../diagrams/layout8.xml" /><Relationship Id="rId6" Type="http://schemas.openxmlformats.org/officeDocument/2006/relationships/diagramQuickStyle" Target="../diagrams/quickStyle8.xml" /><Relationship Id="rId7" Type="http://schemas.openxmlformats.org/officeDocument/2006/relationships/diagramColors" Target="../diagrams/colors8.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4.xml" /><Relationship Id="rId3" Type="http://schemas.openxmlformats.org/officeDocument/2006/relationships/image" Target="../media/image18.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45.xml" /><Relationship Id="rId3" Type="http://schemas.openxmlformats.org/officeDocument/2006/relationships/image" Target="../media/image19.png" /><Relationship Id="rId4" Type="http://schemas.openxmlformats.org/officeDocument/2006/relationships/image" Target="../media/image20.png" /><Relationship Id="rId5" Type="http://schemas.openxmlformats.org/officeDocument/2006/relationships/image" Target="../media/image2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ctrTitle"/>
          </p:nvPr>
        </p:nvSpPr>
        <p:spPr>
          <a:xfrm>
            <a:off x="3634448" y="3567024"/>
            <a:ext cx="5509549" cy="1974784"/>
          </a:xfrm>
        </p:spPr>
        <p:txBody>
          <a:bodyPr>
            <a:noAutofit/>
          </a:bodyPr>
          <a:lstStyle/>
          <a:p>
            <a:r>
              <a:rPr lang="en-US" sz="3600"/>
              <a:t>Confidential and Compliant: Closed Sessions and Iowa Open Meetings Act</a:t>
            </a:r>
          </a:p>
        </p:txBody>
      </p:sp>
      <p:sp>
        <p:nvSpPr>
          <p:cNvPr id="3" name="Subtitle 2"/>
          <p:cNvSpPr>
            <a:spLocks noGrp="1"/>
          </p:cNvSpPr>
          <p:nvPr>
            <p:ph type="subTitle" idx="1"/>
          </p:nvPr>
        </p:nvSpPr>
        <p:spPr>
          <a:xfrm>
            <a:off x="3634448" y="5572463"/>
            <a:ext cx="5509549" cy="1021374"/>
          </a:xfrm>
        </p:spPr>
        <p:txBody>
          <a:bodyPr>
            <a:normAutofit/>
          </a:bodyPr>
          <a:lstStyle/>
          <a:p>
            <a:pPr algn="ctr"/>
            <a:r>
              <a:rPr lang="en-US">
                <a:solidFill>
                  <a:schemeClr val="bg1"/>
                </a:solidFill>
              </a:rPr>
              <a:t>Maria Brownell</a:t>
            </a:r>
          </a:p>
          <a:p>
            <a:pPr algn="ctr"/>
            <a:r>
              <a:rPr lang="en-US">
                <a:solidFill>
                  <a:schemeClr val="bg1"/>
                </a:solidFill>
              </a:rPr>
              <a:t>April 10, 2025</a:t>
            </a:r>
          </a:p>
        </p:txBody>
      </p:sp>
    </p:spTree>
    <p:extLst>
      <p:ext uri="{BB962C8B-B14F-4D97-AF65-F5344CB8AC3E}">
        <p14:creationId xmlns:p14="http://schemas.microsoft.com/office/powerpoint/2010/main" val="60383684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335F9E4-2E4D-41A1-86C4-08144EB88016}"/>
              </a:ext>
            </a:extLst>
          </p:cNvPr>
          <p:cNvSpPr>
            <a:spLocks noGrp="1"/>
          </p:cNvSpPr>
          <p:nvPr>
            <p:ph idx="1"/>
          </p:nvPr>
        </p:nvSpPr>
        <p:spPr>
          <a:xfrm>
            <a:off x="604632" y="1907130"/>
            <a:ext cx="7934735" cy="4050115"/>
          </a:xfrm>
        </p:spPr>
        <p:txBody>
          <a:bodyPr/>
          <a:lstStyle/>
          <a:p>
            <a:pPr marL="0" indent="0">
              <a:buNone/>
            </a:pPr>
            <a:r>
              <a:rPr lang="en-US" sz="2000"/>
              <a:t>“A gathering </a:t>
            </a:r>
            <a:r>
              <a:rPr lang="en-US" sz="2000" u="sng"/>
              <a:t>in person or by electronic means</a:t>
            </a:r>
            <a:r>
              <a:rPr lang="en-US" sz="2000"/>
              <a:t>, </a:t>
            </a:r>
            <a:r>
              <a:rPr lang="en-US" sz="2000" i="1"/>
              <a:t>formal or informal</a:t>
            </a:r>
            <a:r>
              <a:rPr lang="en-US" sz="2000"/>
              <a:t>, of a </a:t>
            </a:r>
            <a:r>
              <a:rPr lang="en-US" sz="2000" b="1"/>
              <a:t>majority</a:t>
            </a:r>
            <a:r>
              <a:rPr lang="en-US" sz="2000"/>
              <a:t> of the members of a governmental body where there is </a:t>
            </a:r>
            <a:r>
              <a:rPr lang="en-US" sz="2000" b="1"/>
              <a:t>deliberation or action </a:t>
            </a:r>
            <a:r>
              <a:rPr lang="en-US" sz="2000"/>
              <a:t>upon any matter within the scope of the governmental body’s policy-making duties.” </a:t>
            </a:r>
          </a:p>
          <a:p>
            <a:pPr marL="0" indent="0">
              <a:buNone/>
            </a:pPr>
            <a:endParaRPr lang="en-US" sz="2000"/>
          </a:p>
          <a:p>
            <a:pPr marL="0" indent="0">
              <a:buNone/>
            </a:pPr>
            <a:r>
              <a:rPr lang="en-US" sz="2000" b="1"/>
              <a:t>Exclusion</a:t>
            </a:r>
            <a:r>
              <a:rPr lang="en-US" sz="2000"/>
              <a:t>: gatherings of members for “ministerial or social purposes when there is </a:t>
            </a:r>
            <a:r>
              <a:rPr lang="en-US" sz="2000" b="1" u="sng"/>
              <a:t>no discussion </a:t>
            </a:r>
            <a:r>
              <a:rPr lang="en-US" sz="2000"/>
              <a:t>of policy . . . .”</a:t>
            </a:r>
          </a:p>
          <a:p>
            <a:endParaRPr lang="en-US"/>
          </a:p>
        </p:txBody>
      </p:sp>
      <p:sp>
        <p:nvSpPr>
          <p:cNvPr id="3" name="Title 2">
            <a:extLst>
              <a:ext uri="{FF2B5EF4-FFF2-40B4-BE49-F238E27FC236}">
                <a16:creationId xmlns:a16="http://schemas.microsoft.com/office/drawing/2014/main" id="{42CF2E6F-70A9-4C5E-83D2-37074D360DCD}"/>
              </a:ext>
            </a:extLst>
          </p:cNvPr>
          <p:cNvSpPr>
            <a:spLocks noGrp="1"/>
          </p:cNvSpPr>
          <p:nvPr>
            <p:ph type="title"/>
          </p:nvPr>
        </p:nvSpPr>
        <p:spPr>
          <a:xfrm>
            <a:off x="480060" y="590913"/>
            <a:ext cx="8447726" cy="1005840"/>
          </a:xfrm>
        </p:spPr>
        <p:txBody>
          <a:bodyPr/>
          <a:lstStyle/>
          <a:p>
            <a:r>
              <a:rPr lang="en-US" sz="3600"/>
              <a:t>Iowa Code section 21.2(2) — “Meeting”</a:t>
            </a:r>
          </a:p>
        </p:txBody>
      </p:sp>
    </p:spTree>
    <p:extLst>
      <p:ext uri="{BB962C8B-B14F-4D97-AF65-F5344CB8AC3E}">
        <p14:creationId xmlns:p14="http://schemas.microsoft.com/office/powerpoint/2010/main" val="225279971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181491E-FD55-450D-BD5E-B3B61E56D102}"/>
              </a:ext>
            </a:extLst>
          </p:cNvPr>
          <p:cNvSpPr>
            <a:spLocks noGrp="1"/>
          </p:cNvSpPr>
          <p:nvPr>
            <p:ph idx="1"/>
          </p:nvPr>
        </p:nvSpPr>
        <p:spPr>
          <a:xfrm>
            <a:off x="480060" y="2057601"/>
            <a:ext cx="8229600" cy="2144009"/>
          </a:xfrm>
        </p:spPr>
        <p:txBody>
          <a:bodyPr/>
          <a:lstStyle/>
          <a:p>
            <a:pPr marL="0" indent="0">
              <a:buNone/>
            </a:pPr>
            <a:r>
              <a:rPr lang="en-US" sz="2000"/>
              <a:t>When a “governmental body” holds a “meeting,” it must be in “open session.” </a:t>
            </a:r>
          </a:p>
          <a:p>
            <a:endParaRPr lang="en-US" sz="1050"/>
          </a:p>
          <a:p>
            <a:pPr marL="0" indent="0">
              <a:buNone/>
            </a:pPr>
            <a:r>
              <a:rPr lang="en-US" sz="2000"/>
              <a:t>“‘Open session’ means a meeting to which all members of the public have access.”</a:t>
            </a:r>
          </a:p>
          <a:p>
            <a:endParaRPr lang="en-US"/>
          </a:p>
        </p:txBody>
      </p:sp>
      <p:sp>
        <p:nvSpPr>
          <p:cNvPr id="3" name="Title 2">
            <a:extLst>
              <a:ext uri="{FF2B5EF4-FFF2-40B4-BE49-F238E27FC236}">
                <a16:creationId xmlns:a16="http://schemas.microsoft.com/office/drawing/2014/main" id="{B6C1952A-8D47-4F9C-8734-366E9B9C3F06}"/>
              </a:ext>
            </a:extLst>
          </p:cNvPr>
          <p:cNvSpPr>
            <a:spLocks noGrp="1"/>
          </p:cNvSpPr>
          <p:nvPr>
            <p:ph type="title"/>
          </p:nvPr>
        </p:nvSpPr>
        <p:spPr>
          <a:xfrm>
            <a:off x="480060" y="692452"/>
            <a:ext cx="8447726" cy="1005840"/>
          </a:xfrm>
        </p:spPr>
        <p:txBody>
          <a:bodyPr/>
          <a:lstStyle/>
          <a:p>
            <a:r>
              <a:rPr lang="en-US"/>
              <a:t>Iowa Code section 21.2(3) — </a:t>
            </a:r>
            <a:br>
              <a:rPr lang="en-US"/>
            </a:br>
            <a:r>
              <a:rPr lang="en-US"/>
              <a:t>“Open Session”</a:t>
            </a:r>
          </a:p>
        </p:txBody>
      </p:sp>
      <p:pic>
        <p:nvPicPr>
          <p:cNvPr id="4" name="Picture 3">
            <a:extLst>
              <a:ext uri="{FF2B5EF4-FFF2-40B4-BE49-F238E27FC236}">
                <a16:creationId xmlns:a16="http://schemas.microsoft.com/office/drawing/2014/main" id="{5EF44EC2-C781-4B21-B461-BFA28B82296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685326" y="3782060"/>
            <a:ext cx="3156428" cy="2259925"/>
          </a:xfrm>
          <a:prstGeom prst="rect">
            <a:avLst/>
          </a:prstGeom>
          <a:noFill/>
          <a:ln>
            <a:noFill/>
          </a:ln>
        </p:spPr>
      </p:pic>
    </p:spTree>
    <p:extLst>
      <p:ext uri="{BB962C8B-B14F-4D97-AF65-F5344CB8AC3E}">
        <p14:creationId xmlns:p14="http://schemas.microsoft.com/office/powerpoint/2010/main" val="348194952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7B25E23-7E59-44D4-BD78-F207B03FFB7B}"/>
              </a:ext>
            </a:extLst>
          </p:cNvPr>
          <p:cNvSpPr>
            <a:spLocks noGrp="1"/>
          </p:cNvSpPr>
          <p:nvPr>
            <p:ph idx="1"/>
          </p:nvPr>
        </p:nvSpPr>
        <p:spPr>
          <a:xfrm>
            <a:off x="480060" y="1756659"/>
            <a:ext cx="8229600" cy="4050115"/>
          </a:xfrm>
        </p:spPr>
        <p:txBody>
          <a:bodyPr/>
          <a:lstStyle/>
          <a:p>
            <a:pPr marL="0" indent="0">
              <a:buNone/>
            </a:pPr>
            <a:r>
              <a:rPr lang="en-US" sz="2000" b="1"/>
              <a:t>Must be preceded by public notice</a:t>
            </a:r>
            <a:br>
              <a:rPr lang="en-US" sz="2000" b="1"/>
            </a:br>
            <a:endParaRPr lang="en-US" sz="2000" b="1"/>
          </a:p>
          <a:p>
            <a:pPr lvl="1">
              <a:buFont typeface="Arial" panose="020b0604020202020204" pitchFamily="34" charset="0"/>
              <a:buChar char="•"/>
            </a:pPr>
            <a:r>
              <a:rPr lang="en-US" sz="2000"/>
              <a:t>Reasonably calculated to apprise the public of meeting’s information (i.e., date, time, place, agenda), news media</a:t>
            </a:r>
            <a:br>
              <a:rPr lang="en-US" sz="2000"/>
            </a:br>
            <a:endParaRPr lang="en-US" sz="2000"/>
          </a:p>
          <a:p>
            <a:pPr lvl="1">
              <a:buFont typeface="Arial" panose="020b0604020202020204" pitchFamily="34" charset="0"/>
              <a:buChar char="•"/>
            </a:pPr>
            <a:r>
              <a:rPr lang="en-US" sz="2000"/>
              <a:t>Posting notice on a bulletin board clearly designated to provide notice at the principal office of the governmental body</a:t>
            </a:r>
            <a:br>
              <a:rPr lang="en-US" sz="2000"/>
            </a:br>
            <a:endParaRPr lang="en-US" sz="2000"/>
          </a:p>
          <a:p>
            <a:pPr lvl="1">
              <a:buFont typeface="Arial" panose="020b0604020202020204" pitchFamily="34" charset="0"/>
              <a:buChar char="•"/>
            </a:pPr>
            <a:r>
              <a:rPr lang="en-US" sz="2000"/>
              <a:t>Minimum 24-hours notice</a:t>
            </a:r>
          </a:p>
          <a:p>
            <a:pPr marL="1262063" lvl="2" indent="-347663">
              <a:buFont typeface="Courier New" panose="02070309020205020404" pitchFamily="49" charset="0"/>
              <a:buChar char="o"/>
            </a:pPr>
            <a:r>
              <a:rPr lang="en-US" sz="2000"/>
              <a:t>Unless for good cause notice is impossible or impractical</a:t>
            </a:r>
          </a:p>
          <a:p>
            <a:endParaRPr lang="en-US"/>
          </a:p>
        </p:txBody>
      </p:sp>
      <p:sp>
        <p:nvSpPr>
          <p:cNvPr id="3" name="Title 2">
            <a:extLst>
              <a:ext uri="{FF2B5EF4-FFF2-40B4-BE49-F238E27FC236}">
                <a16:creationId xmlns:a16="http://schemas.microsoft.com/office/drawing/2014/main" id="{118F156C-E134-4487-8C95-491C1608CBE9}"/>
              </a:ext>
            </a:extLst>
          </p:cNvPr>
          <p:cNvSpPr>
            <a:spLocks noGrp="1"/>
          </p:cNvSpPr>
          <p:nvPr>
            <p:ph type="title"/>
          </p:nvPr>
        </p:nvSpPr>
        <p:spPr>
          <a:xfrm>
            <a:off x="480060" y="567763"/>
            <a:ext cx="8447726" cy="1005840"/>
          </a:xfrm>
        </p:spPr>
        <p:txBody>
          <a:bodyPr/>
          <a:lstStyle/>
          <a:p>
            <a:r>
              <a:rPr lang="en-US"/>
              <a:t>Open Meeting Procedure</a:t>
            </a:r>
          </a:p>
        </p:txBody>
      </p:sp>
    </p:spTree>
    <p:extLst>
      <p:ext uri="{BB962C8B-B14F-4D97-AF65-F5344CB8AC3E}">
        <p14:creationId xmlns:p14="http://schemas.microsoft.com/office/powerpoint/2010/main" val="31983288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D9D1F89A-72B8-4D52-89D3-7FEB30FDF135}"/>
              </a:ext>
            </a:extLst>
          </p:cNvPr>
          <p:cNvGraphicFramePr>
            <a:graphicFrameLocks noGrp="1"/>
          </p:cNvGraphicFramePr>
          <p:nvPr>
            <p:ph idx="1"/>
            <p:extLst>
              <p:ext uri="{D42A27DB-BD31-4B8C-83A1-F6EECF244321}">
                <p14:modId xmlns:p14="http://schemas.microsoft.com/office/powerpoint/2010/main" val="1966311704"/>
              </p:ext>
            </p:extLst>
          </p:nvPr>
        </p:nvGraphicFramePr>
        <p:xfrm>
          <a:off x="457200" y="1826107"/>
          <a:ext cx="8229600" cy="4227452"/>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ACA3DCEC-5372-4F12-839F-84148CA4F113}"/>
              </a:ext>
            </a:extLst>
          </p:cNvPr>
          <p:cNvSpPr>
            <a:spLocks noGrp="1"/>
          </p:cNvSpPr>
          <p:nvPr>
            <p:ph type="title"/>
          </p:nvPr>
        </p:nvSpPr>
        <p:spPr>
          <a:xfrm>
            <a:off x="480060" y="567763"/>
            <a:ext cx="8447726" cy="1005840"/>
          </a:xfrm>
        </p:spPr>
        <p:txBody>
          <a:bodyPr/>
          <a:lstStyle/>
          <a:p>
            <a:r>
              <a:rPr lang="en-US"/>
              <a:t>Open Meeting Procedure</a:t>
            </a:r>
          </a:p>
        </p:txBody>
      </p:sp>
    </p:spTree>
    <p:extLst>
      <p:ext uri="{BB962C8B-B14F-4D97-AF65-F5344CB8AC3E}">
        <p14:creationId xmlns:p14="http://schemas.microsoft.com/office/powerpoint/2010/main" val="389521778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6613F-0DAC-4F09-BE33-1EEA5412725D}"/>
              </a:ext>
            </a:extLst>
          </p:cNvPr>
          <p:cNvSpPr>
            <a:spLocks noGrp="1"/>
          </p:cNvSpPr>
          <p:nvPr>
            <p:ph idx="1"/>
          </p:nvPr>
        </p:nvSpPr>
        <p:spPr>
          <a:xfrm>
            <a:off x="480060" y="1883981"/>
            <a:ext cx="8229600" cy="4050115"/>
          </a:xfrm>
        </p:spPr>
        <p:txBody>
          <a:bodyPr/>
          <a:lstStyle/>
          <a:p>
            <a:r>
              <a:rPr lang="en-US" sz="2000"/>
              <a:t>A properly noticed meeting is reconvened within four (4) hours of the start of a recess where an announcement of the reconvention is made at the original meeting in open session</a:t>
            </a:r>
          </a:p>
          <a:p>
            <a:endParaRPr lang="en-US" sz="2000"/>
          </a:p>
          <a:p>
            <a:r>
              <a:rPr lang="en-US" sz="2000"/>
              <a:t>A meeting of a formally constituted “subunit” of the parent governmental body occurring during a properly noticed meeting of the parental governmental body</a:t>
            </a:r>
          </a:p>
          <a:p>
            <a:endParaRPr lang="en-US"/>
          </a:p>
        </p:txBody>
      </p:sp>
      <p:sp>
        <p:nvSpPr>
          <p:cNvPr id="3" name="Title 2">
            <a:extLst>
              <a:ext uri="{FF2B5EF4-FFF2-40B4-BE49-F238E27FC236}">
                <a16:creationId xmlns:a16="http://schemas.microsoft.com/office/drawing/2014/main" id="{5D4D6B9B-ABA6-4E04-919E-78D38F5D1241}"/>
              </a:ext>
            </a:extLst>
          </p:cNvPr>
          <p:cNvSpPr>
            <a:spLocks noGrp="1"/>
          </p:cNvSpPr>
          <p:nvPr>
            <p:ph type="title"/>
          </p:nvPr>
        </p:nvSpPr>
        <p:spPr>
          <a:xfrm>
            <a:off x="480060" y="597742"/>
            <a:ext cx="8447726" cy="1005840"/>
          </a:xfrm>
        </p:spPr>
        <p:txBody>
          <a:bodyPr/>
          <a:lstStyle/>
          <a:p>
            <a:r>
              <a:rPr lang="en-US"/>
              <a:t>No Public Notice Required When:</a:t>
            </a:r>
          </a:p>
        </p:txBody>
      </p:sp>
    </p:spTree>
    <p:extLst>
      <p:ext uri="{BB962C8B-B14F-4D97-AF65-F5344CB8AC3E}">
        <p14:creationId xmlns:p14="http://schemas.microsoft.com/office/powerpoint/2010/main" val="2821828286"/>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4588EB83-A8E7-8ADF-D810-1CEB6BD0E2E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8888AC6-7FE3-4AA3-8DC2-C067EEE10D05}"/>
              </a:ext>
            </a:extLst>
          </p:cNvPr>
          <p:cNvSpPr>
            <a:spLocks noGrp="1"/>
          </p:cNvSpPr>
          <p:nvPr>
            <p:ph type="title"/>
          </p:nvPr>
        </p:nvSpPr>
        <p:spPr/>
        <p:txBody>
          <a:bodyPr/>
          <a:lstStyle/>
          <a:p>
            <a:r>
              <a:rPr lang="en-US"/>
              <a:t>Closed Session Procedures</a:t>
            </a:r>
          </a:p>
        </p:txBody>
      </p:sp>
    </p:spTree>
    <p:extLst>
      <p:ext uri="{BB962C8B-B14F-4D97-AF65-F5344CB8AC3E}">
        <p14:creationId xmlns:p14="http://schemas.microsoft.com/office/powerpoint/2010/main" val="37724575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35A3BA4-9046-4CD9-A57C-F038F9F0586D}"/>
              </a:ext>
            </a:extLst>
          </p:cNvPr>
          <p:cNvSpPr>
            <a:spLocks noGrp="1"/>
          </p:cNvSpPr>
          <p:nvPr>
            <p:ph idx="1"/>
          </p:nvPr>
        </p:nvSpPr>
        <p:spPr>
          <a:xfrm>
            <a:off x="480060" y="1791384"/>
            <a:ext cx="8229600" cy="4050115"/>
          </a:xfrm>
        </p:spPr>
        <p:txBody>
          <a:bodyPr/>
          <a:lstStyle/>
          <a:p>
            <a:pPr marL="0" indent="0">
              <a:buNone/>
            </a:pPr>
            <a:r>
              <a:rPr lang="en-US" sz="2000"/>
              <a:t>A closed session requires (i) a proper vote, and (ii) a statutorily recognized reason.</a:t>
            </a:r>
          </a:p>
          <a:p>
            <a:pPr marL="0" indent="0">
              <a:buNone/>
            </a:pPr>
            <a:endParaRPr lang="en-US" sz="2000"/>
          </a:p>
          <a:p>
            <a:pPr marL="0" indent="0">
              <a:buNone/>
            </a:pPr>
            <a:r>
              <a:rPr lang="en-US" sz="2000" b="1"/>
              <a:t>Proper vote </a:t>
            </a:r>
          </a:p>
          <a:p>
            <a:pPr lvl="1">
              <a:buFont typeface="Arial" panose="020b0604020202020204" pitchFamily="34" charset="0"/>
              <a:buChar char="•"/>
            </a:pPr>
            <a:r>
              <a:rPr lang="en-US" sz="2000"/>
              <a:t>2/3 majority of all members</a:t>
            </a:r>
            <a:br>
              <a:rPr lang="en-US" sz="2000"/>
            </a:br>
            <a:r>
              <a:rPr lang="en-US" sz="2000"/>
              <a:t>OR </a:t>
            </a:r>
          </a:p>
          <a:p>
            <a:pPr lvl="1">
              <a:buFont typeface="Arial" panose="020b0604020202020204" pitchFamily="34" charset="0"/>
              <a:buChar char="•"/>
            </a:pPr>
            <a:r>
              <a:rPr lang="en-US" sz="2000"/>
              <a:t>unanimous among members present</a:t>
            </a:r>
          </a:p>
          <a:p>
            <a:pPr lvl="1">
              <a:buFont typeface="Arial" panose="020b0604020202020204" pitchFamily="34" charset="0"/>
              <a:buChar char="•"/>
            </a:pPr>
            <a:endParaRPr lang="en-US" sz="2000"/>
          </a:p>
          <a:p>
            <a:pPr marL="0" indent="0">
              <a:buNone/>
            </a:pPr>
            <a:r>
              <a:rPr lang="en-US" sz="2000" b="1"/>
              <a:t>Statutorily recognized reason </a:t>
            </a:r>
            <a:r>
              <a:rPr lang="en-US" sz="2000"/>
              <a:t>– Iowa Code s. 21.5 (12 reasons)</a:t>
            </a:r>
          </a:p>
          <a:p>
            <a:pPr lvl="1">
              <a:buFont typeface="Arial" panose="020b0604020202020204" pitchFamily="34" charset="0"/>
              <a:buChar char="•"/>
            </a:pPr>
            <a:r>
              <a:rPr lang="en-US" sz="2000"/>
              <a:t>Confidential records, litigation matters, etc.</a:t>
            </a:r>
          </a:p>
          <a:p>
            <a:endParaRPr lang="en-US"/>
          </a:p>
        </p:txBody>
      </p:sp>
      <p:sp>
        <p:nvSpPr>
          <p:cNvPr id="3" name="Title 2">
            <a:extLst>
              <a:ext uri="{FF2B5EF4-FFF2-40B4-BE49-F238E27FC236}">
                <a16:creationId xmlns:a16="http://schemas.microsoft.com/office/drawing/2014/main" id="{D8EFE703-C27D-4EB8-9C3D-BA58E2260BCD}"/>
              </a:ext>
            </a:extLst>
          </p:cNvPr>
          <p:cNvSpPr>
            <a:spLocks noGrp="1"/>
          </p:cNvSpPr>
          <p:nvPr>
            <p:ph type="title"/>
          </p:nvPr>
        </p:nvSpPr>
        <p:spPr>
          <a:xfrm>
            <a:off x="480060" y="567763"/>
            <a:ext cx="8447726" cy="1005840"/>
          </a:xfrm>
        </p:spPr>
        <p:txBody>
          <a:bodyPr/>
          <a:lstStyle/>
          <a:p>
            <a:r>
              <a:rPr lang="en-US"/>
              <a:t>Closed Session</a:t>
            </a:r>
          </a:p>
        </p:txBody>
      </p:sp>
    </p:spTree>
    <p:extLst>
      <p:ext uri="{BB962C8B-B14F-4D97-AF65-F5344CB8AC3E}">
        <p14:creationId xmlns:p14="http://schemas.microsoft.com/office/powerpoint/2010/main" val="1140199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A79A2BAA-86E8-47D1-8825-EC8C78320D7F}"/>
              </a:ext>
            </a:extLst>
          </p:cNvPr>
          <p:cNvSpPr>
            <a:spLocks noGrp="1"/>
          </p:cNvSpPr>
          <p:nvPr>
            <p:ph idx="1"/>
          </p:nvPr>
        </p:nvSpPr>
        <p:spPr>
          <a:xfrm>
            <a:off x="565974" y="1700924"/>
            <a:ext cx="7790948" cy="4050115"/>
          </a:xfrm>
        </p:spPr>
        <p:txBody>
          <a:bodyPr/>
          <a:lstStyle/>
          <a:p>
            <a:r>
              <a:rPr lang="en-US" sz="2000"/>
              <a:t>A vote to enter closed session is announced, taken, and recorded in the open session and minutes publicly available</a:t>
            </a:r>
          </a:p>
          <a:p>
            <a:pPr marL="0" indent="0">
              <a:buNone/>
            </a:pPr>
            <a:endParaRPr lang="en-US" sz="2000"/>
          </a:p>
          <a:p>
            <a:r>
              <a:rPr lang="en-US" sz="2000"/>
              <a:t>Consider who will be permitted in the meeting</a:t>
            </a:r>
          </a:p>
          <a:p>
            <a:endParaRPr lang="en-US" sz="2000"/>
          </a:p>
          <a:p>
            <a:r>
              <a:rPr lang="en-US" sz="2000"/>
              <a:t>Business not directly related to the statutorily recognized reason for entering closed session </a:t>
            </a:r>
            <a:r>
              <a:rPr lang="en-US" sz="2000" b="1" u="sng"/>
              <a:t>shall not be discussed </a:t>
            </a:r>
            <a:r>
              <a:rPr lang="en-US" sz="2000"/>
              <a:t>during the closed session</a:t>
            </a:r>
          </a:p>
          <a:p>
            <a:endParaRPr lang="en-US" sz="2000"/>
          </a:p>
          <a:p>
            <a:r>
              <a:rPr lang="en-US" sz="2000"/>
              <a:t>Final action is to be taken in open session</a:t>
            </a:r>
          </a:p>
          <a:p>
            <a:endParaRPr lang="en-US" sz="2000"/>
          </a:p>
          <a:p>
            <a:r>
              <a:rPr lang="en-US" sz="2000"/>
              <a:t>Nothing in the law requires a closed session; can always choose to remain in open session</a:t>
            </a:r>
          </a:p>
          <a:p>
            <a:endParaRPr lang="en-US"/>
          </a:p>
        </p:txBody>
      </p:sp>
      <p:sp>
        <p:nvSpPr>
          <p:cNvPr id="3" name="Title 2">
            <a:extLst>
              <a:ext uri="{FF2B5EF4-FFF2-40B4-BE49-F238E27FC236}">
                <a16:creationId xmlns:a16="http://schemas.microsoft.com/office/drawing/2014/main" id="{26084ECA-E5DC-475A-8C79-694A33D995E8}"/>
              </a:ext>
            </a:extLst>
          </p:cNvPr>
          <p:cNvSpPr>
            <a:spLocks noGrp="1"/>
          </p:cNvSpPr>
          <p:nvPr>
            <p:ph type="title"/>
          </p:nvPr>
        </p:nvSpPr>
        <p:spPr>
          <a:xfrm>
            <a:off x="480060" y="556188"/>
            <a:ext cx="8447726" cy="1005840"/>
          </a:xfrm>
        </p:spPr>
        <p:txBody>
          <a:bodyPr/>
          <a:lstStyle/>
          <a:p>
            <a:r>
              <a:rPr lang="en-US"/>
              <a:t>Closed Session </a:t>
            </a:r>
          </a:p>
        </p:txBody>
      </p:sp>
    </p:spTree>
    <p:extLst>
      <p:ext uri="{BB962C8B-B14F-4D97-AF65-F5344CB8AC3E}">
        <p14:creationId xmlns:p14="http://schemas.microsoft.com/office/powerpoint/2010/main" val="2038047950"/>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050115"/>
          </a:xfrm>
        </p:spPr>
        <p:txBody>
          <a:bodyPr/>
          <a:lstStyle/>
          <a:p>
            <a:r>
              <a:rPr lang="en-US" sz="2000"/>
              <a:t>Must be recorded and minutes must be taken</a:t>
            </a:r>
          </a:p>
          <a:p>
            <a:endParaRPr lang="en-US" sz="2000"/>
          </a:p>
          <a:p>
            <a:r>
              <a:rPr lang="en-US" sz="2000"/>
              <a:t>Recording and minutes must be retained for at least one year</a:t>
            </a:r>
          </a:p>
          <a:p>
            <a:r>
              <a:rPr lang="en-US" sz="2000"/>
              <a:t>Real estate closed sessions – lose confidential status!</a:t>
            </a:r>
          </a:p>
          <a:p>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a:t>
            </a:r>
          </a:p>
        </p:txBody>
      </p:sp>
      <p:pic>
        <p:nvPicPr>
          <p:cNvPr id="4" name="Picture 3">
            <a:extLst>
              <a:ext uri="{FF2B5EF4-FFF2-40B4-BE49-F238E27FC236}">
                <a16:creationId xmlns:a16="http://schemas.microsoft.com/office/drawing/2014/main" id="{632F2006-699C-46A0-BD93-D8106E4E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3165">
            <a:off x="3232502" y="3953689"/>
            <a:ext cx="2233698" cy="2615223"/>
          </a:xfrm>
          <a:prstGeom prst="rect">
            <a:avLst/>
          </a:prstGeom>
          <a:ln w="9525">
            <a:solidFill>
              <a:schemeClr val="tx1"/>
            </a:solidFill>
          </a:ln>
        </p:spPr>
      </p:pic>
    </p:spTree>
    <p:extLst>
      <p:ext uri="{BB962C8B-B14F-4D97-AF65-F5344CB8AC3E}">
        <p14:creationId xmlns:p14="http://schemas.microsoft.com/office/powerpoint/2010/main" val="182348639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4516ED11-84C6-4642-B532-C9EDDDD54FDF}"/>
              </a:ext>
            </a:extLst>
          </p:cNvPr>
          <p:cNvSpPr>
            <a:spLocks noGrp="1"/>
          </p:cNvSpPr>
          <p:nvPr>
            <p:ph type="title"/>
          </p:nvPr>
        </p:nvSpPr>
        <p:spPr>
          <a:xfrm>
            <a:off x="491634" y="637211"/>
            <a:ext cx="8447726" cy="1005840"/>
          </a:xfrm>
        </p:spPr>
        <p:txBody>
          <a:bodyPr/>
          <a:lstStyle/>
          <a:p>
            <a:pPr marL="0" indent="0">
              <a:buNone/>
            </a:pPr>
            <a:r>
              <a:rPr lang="en-US" sz="3600"/>
              <a:t>Iowa Code Sec. 21.6 –  </a:t>
            </a:r>
            <a:br>
              <a:rPr lang="en-US" sz="3600"/>
            </a:br>
            <a:r>
              <a:rPr lang="en-US" sz="3600"/>
              <a:t>Penalties for violations </a:t>
            </a:r>
          </a:p>
        </p:txBody>
      </p:sp>
      <p:graphicFrame>
        <p:nvGraphicFramePr>
          <p:cNvPr id="4" name="Diagram 3">
            <a:extLst>
              <a:ext uri="{FF2B5EF4-FFF2-40B4-BE49-F238E27FC236}">
                <a16:creationId xmlns:a16="http://schemas.microsoft.com/office/drawing/2014/main" id="{97E51B33-36BC-D33A-EC19-961448565B77}"/>
              </a:ext>
            </a:extLst>
          </p:cNvPr>
          <p:cNvGraphicFramePr/>
          <p:nvPr/>
        </p:nvGraphicFramePr>
        <p:xfrm>
          <a:off x="381965" y="1725833"/>
          <a:ext cx="8322197" cy="430457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73695182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a:xfrm>
            <a:off x="3476674" y="2314807"/>
            <a:ext cx="5667306" cy="3985503"/>
          </a:xfrm>
        </p:spPr>
        <p:txBody>
          <a:bodyPr vert="horz" lIns="91440" tIns="45720" rIns="91440" bIns="45720" rtlCol="0">
            <a:noAutofit/>
          </a:bodyPr>
          <a:lstStyle/>
          <a:p>
            <a:pPr marL="0" indent="0" algn="ctr">
              <a:buNone/>
            </a:pPr>
            <a:r>
              <a:rPr lang="en-US" sz="2200" b="1">
                <a:solidFill>
                  <a:schemeClr val="bg2">
                    <a:lumMod val="10000"/>
                  </a:schemeClr>
                </a:solidFill>
                <a:latin typeface="Arial" panose="020b0604020202020204" pitchFamily="34" charset="0"/>
                <a:cs typeface="Arial" panose="020b0604020202020204" pitchFamily="34" charset="0"/>
              </a:rPr>
              <a:t>For over 130 years,</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Ahlers &amp; Cooney has represented</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municipalities, educational institutions, </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and private entities.</a:t>
            </a:r>
          </a:p>
          <a:p>
            <a:pPr marL="0" indent="0" algn="ctr">
              <a:buNone/>
            </a:pPr>
            <a:endParaRPr lang="en-US" sz="1400">
              <a:solidFill>
                <a:schemeClr val="bg2">
                  <a:lumMod val="10000"/>
                </a:schemeClr>
              </a:solidFill>
              <a:latin typeface="Arial" panose="020b0604020202020204" pitchFamily="34" charset="0"/>
              <a:cs typeface="Arial" panose="020b0604020202020204" pitchFamily="34" charset="0"/>
            </a:endParaRPr>
          </a:p>
          <a:p>
            <a:pPr marL="0" indent="0" algn="ctr">
              <a:buNone/>
            </a:pPr>
            <a:r>
              <a:rPr lang="en-US" sz="2200" b="1">
                <a:solidFill>
                  <a:schemeClr val="bg2">
                    <a:lumMod val="10000"/>
                  </a:schemeClr>
                </a:solidFill>
                <a:latin typeface="Arial" panose="020b0604020202020204" pitchFamily="34" charset="0"/>
                <a:cs typeface="Arial" panose="020b0604020202020204" pitchFamily="34" charset="0"/>
              </a:rPr>
              <a:t>Government Law Practice Area</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We have the knowledge and expertise </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to advise clients on issues from </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the typical to the unusual.</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a:t>
            </a:r>
          </a:p>
          <a:p>
            <a:pPr marL="0" indent="0" algn="ctr">
              <a:buNone/>
            </a:pPr>
            <a:br>
              <a:rPr lang="en-US">
                <a:solidFill>
                  <a:schemeClr val="bg2">
                    <a:lumMod val="10000"/>
                  </a:schemeClr>
                </a:solidFill>
              </a:rPr>
            </a:br>
            <a:r>
              <a:rPr lang="en-US" sz="2200" b="1">
                <a:solidFill>
                  <a:schemeClr val="bg2">
                    <a:lumMod val="10000"/>
                  </a:schemeClr>
                </a:solidFill>
              </a:rPr>
              <a:t>www.ahlerslaw.com </a:t>
            </a:r>
            <a:endParaRPr lang="en-US" sz="2200" b="1">
              <a:solidFill>
                <a:schemeClr val="bg2">
                  <a:lumMod val="10000"/>
                </a:schemeClr>
              </a:solidFill>
              <a:latin typeface="Arial" panose="020b0604020202020204" pitchFamily="34" charset="0"/>
              <a:cs typeface="Arial" panose="020b0604020202020204" pitchFamily="34" charset="0"/>
            </a:endParaRPr>
          </a:p>
        </p:txBody>
      </p:sp>
      <p:sp>
        <p:nvSpPr>
          <p:cNvPr id="12" name="Title 11"/>
          <p:cNvSpPr>
            <a:spLocks noGrp="1"/>
          </p:cNvSpPr>
          <p:nvPr>
            <p:ph type="title"/>
          </p:nvPr>
        </p:nvSpPr>
        <p:spPr>
          <a:xfrm>
            <a:off x="3724072" y="629268"/>
            <a:ext cx="4939868" cy="1286160"/>
          </a:xfrm>
        </p:spPr>
        <p:txBody>
          <a:bodyPr vert="horz" lIns="91440" tIns="45720" rIns="91440" bIns="45720" rtlCol="0" anchor="b">
            <a:normAutofit/>
          </a:bodyPr>
          <a:lstStyle/>
          <a:p>
            <a:pPr algn="ctr"/>
            <a:r>
              <a:rPr lang="en-US" sz="4100" b="1">
                <a:solidFill>
                  <a:srgbClr val="0070C0"/>
                </a:solidFill>
                <a:latin typeface="Arial" panose="020b0604020202020204" pitchFamily="34" charset="0"/>
                <a:cs typeface="Arial" panose="020b0604020202020204" pitchFamily="34" charset="0"/>
              </a:rPr>
              <a:t>Overview </a:t>
            </a:r>
            <a:br>
              <a:rPr lang="en-US" sz="4100" b="1">
                <a:solidFill>
                  <a:srgbClr val="0070C0"/>
                </a:solidFill>
                <a:latin typeface="Arial" panose="020b0604020202020204" pitchFamily="34" charset="0"/>
                <a:cs typeface="Arial" panose="020b0604020202020204" pitchFamily="34" charset="0"/>
              </a:rPr>
            </a:br>
            <a:r>
              <a:rPr lang="en-US" sz="4100" b="1">
                <a:solidFill>
                  <a:srgbClr val="0070C0"/>
                </a:solidFill>
                <a:latin typeface="Arial" panose="020b0604020202020204" pitchFamily="34" charset="0"/>
                <a:cs typeface="Arial" panose="020b0604020202020204" pitchFamily="34" charset="0"/>
              </a:rPr>
              <a:t>Ahlers &amp; Cooney</a:t>
            </a:r>
          </a:p>
        </p:txBody>
      </p:sp>
      <p:pic>
        <p:nvPicPr>
          <p:cNvPr id="4" name="img">
            <a:extLst>
              <a:ext uri="{FF2B5EF4-FFF2-40B4-BE49-F238E27FC236}">
                <a16:creationId xmlns:a16="http://schemas.microsoft.com/office/drawing/2014/main" id="{0DC638E4-B6DE-4497-B452-C6758AA83954}"/>
              </a:ext>
            </a:extLst>
          </p:cNvPr>
          <p:cNvPicPr/>
          <p:nvPr/>
        </p:nvPicPr>
        <p:blipFill>
          <a:blip r:embed="rId3">
            <a:extLst>
              <a:ext uri="{28A0092B-C50C-407E-A947-70E740481C1C}">
                <a14:useLocalDpi xmlns:a14="http://schemas.microsoft.com/office/drawing/2010/main" val="0"/>
              </a:ext>
            </a:extLst>
          </a:blip>
          <a:srcRect l="12350" r="11417"/>
          <a:stretch>
            <a:fillRect/>
          </a:stretch>
        </p:blipFill>
        <p:spPr bwMode="auto">
          <a:xfrm>
            <a:off x="20" y="10"/>
            <a:ext cx="3476673" cy="6857990"/>
          </a:xfrm>
          <a:prstGeom prst="rect">
            <a:avLst/>
          </a:prstGeom>
          <a:noFill/>
          <a:effectLst/>
        </p:spPr>
      </p:pic>
    </p:spTree>
    <p:extLst>
      <p:ext uri="{BB962C8B-B14F-4D97-AF65-F5344CB8AC3E}">
        <p14:creationId xmlns:p14="http://schemas.microsoft.com/office/powerpoint/2010/main" val="4156292738"/>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Content Placeholder 3">
            <a:extLst>
              <a:ext uri="{FF2B5EF4-FFF2-40B4-BE49-F238E27FC236}">
                <a16:creationId xmlns:a16="http://schemas.microsoft.com/office/drawing/2014/main" id="{C8DE1663-967C-FBED-B2E7-8473B19EC6DE}"/>
              </a:ext>
            </a:extLst>
          </p:cNvPr>
          <p:cNvPicPr>
            <a:picLocks noGrp="1" noChangeAspect="1"/>
          </p:cNvPicPr>
          <p:nvPr>
            <p:ph idx="1"/>
          </p:nvPr>
        </p:nvPicPr>
        <p:blipFill>
          <a:blip r:embed="rId3"/>
          <a:stretch>
            <a:fillRect/>
          </a:stretch>
        </p:blipFill>
        <p:spPr>
          <a:xfrm>
            <a:off x="2569368" y="2057400"/>
            <a:ext cx="4049713" cy="4049713"/>
          </a:xfrm>
          <a:prstGeom prst="rect">
            <a:avLst/>
          </a:prstGeom>
        </p:spPr>
      </p:pic>
      <p:sp>
        <p:nvSpPr>
          <p:cNvPr id="3" name="Title 2">
            <a:extLst>
              <a:ext uri="{FF2B5EF4-FFF2-40B4-BE49-F238E27FC236}">
                <a16:creationId xmlns:a16="http://schemas.microsoft.com/office/drawing/2014/main" id="{6958B8C4-35BF-D6CA-F6CD-18D9708F7EE4}"/>
              </a:ext>
            </a:extLst>
          </p:cNvPr>
          <p:cNvSpPr>
            <a:spLocks noGrp="1"/>
          </p:cNvSpPr>
          <p:nvPr>
            <p:ph type="title"/>
          </p:nvPr>
        </p:nvSpPr>
        <p:spPr/>
        <p:txBody>
          <a:bodyPr/>
          <a:lstStyle/>
          <a:p>
            <a:r>
              <a:rPr lang="en-US"/>
              <a:t>Top 5 Reasons for Closed Session + Tips</a:t>
            </a:r>
          </a:p>
        </p:txBody>
      </p:sp>
    </p:spTree>
    <p:extLst>
      <p:ext uri="{BB962C8B-B14F-4D97-AF65-F5344CB8AC3E}">
        <p14:creationId xmlns:p14="http://schemas.microsoft.com/office/powerpoint/2010/main" val="119665732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050115"/>
          </a:xfrm>
        </p:spPr>
        <p:txBody>
          <a:bodyPr/>
          <a:lstStyle/>
          <a:p>
            <a:r>
              <a:rPr lang="en-US"/>
              <a:t>Top 5 reasons for closed sessions:</a:t>
            </a:r>
          </a:p>
          <a:p>
            <a:pPr lvl="1"/>
            <a:r>
              <a:rPr lang="en-US"/>
              <a:t>Litigation (imminent/threatened or current existing)</a:t>
            </a:r>
          </a:p>
          <a:p>
            <a:pPr lvl="1"/>
            <a:r>
              <a:rPr lang="en-US"/>
              <a:t>Certain personnel matters</a:t>
            </a:r>
          </a:p>
          <a:p>
            <a:pPr lvl="1"/>
            <a:r>
              <a:rPr lang="en-US"/>
              <a:t>Sale/purchase of real estate</a:t>
            </a:r>
          </a:p>
          <a:p>
            <a:pPr lvl="1"/>
            <a:r>
              <a:rPr lang="en-US"/>
              <a:t>Review/discuss confidential records (state or federal law)</a:t>
            </a:r>
          </a:p>
          <a:p>
            <a:pPr lvl="1"/>
            <a:r>
              <a:rPr lang="en-US"/>
              <a:t>Certain law enforcement matters</a:t>
            </a:r>
          </a:p>
          <a:p>
            <a:pPr lvl="1"/>
            <a:endParaRPr lang="en-US" sz="2000"/>
          </a:p>
          <a:p>
            <a:pPr lvl="1"/>
            <a:endParaRPr lang="en-US" sz="2000"/>
          </a:p>
          <a:p>
            <a:pPr lvl="1"/>
            <a:endParaRPr lang="en-US" sz="2000"/>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a:t>
            </a:r>
          </a:p>
        </p:txBody>
      </p:sp>
    </p:spTree>
    <p:extLst>
      <p:ext uri="{BB962C8B-B14F-4D97-AF65-F5344CB8AC3E}">
        <p14:creationId xmlns:p14="http://schemas.microsoft.com/office/powerpoint/2010/main" val="4003977279"/>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050115"/>
          </a:xfrm>
        </p:spPr>
        <p:txBody>
          <a:bodyPr/>
          <a:lstStyle/>
          <a:p>
            <a:pPr marL="0" indent="0">
              <a:buNone/>
            </a:pPr>
            <a:r>
              <a:rPr lang="en-US" b="0" i="0">
                <a:solidFill>
                  <a:srgbClr val="1F1F1F"/>
                </a:solidFill>
                <a:effectLst/>
                <a:latin typeface="Arial" panose="020b0604020202020204" pitchFamily="34" charset="0"/>
              </a:rPr>
              <a:t>“To discuss strategy with counsel in matters that are presently in litigation or where litigation is imminent where its disclosure would be likely to prejudice or disadvantage the position of the governmental body in that litigation.”</a:t>
            </a:r>
          </a:p>
          <a:p>
            <a:pPr marL="0" indent="0">
              <a:buNone/>
            </a:pPr>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Litigation – 21.5(1)(c)</a:t>
            </a:r>
          </a:p>
        </p:txBody>
      </p:sp>
      <p:pic>
        <p:nvPicPr>
          <p:cNvPr id="10" name="Picture 9">
            <a:extLst>
              <a:ext uri="{FF2B5EF4-FFF2-40B4-BE49-F238E27FC236}">
                <a16:creationId xmlns:a16="http://schemas.microsoft.com/office/drawing/2014/main" id="{504BD66A-7152-DBB1-5BDF-D70B4CEF6108}"/>
              </a:ext>
            </a:extLst>
          </p:cNvPr>
          <p:cNvPicPr>
            <a:picLocks noChangeAspect="1"/>
          </p:cNvPicPr>
          <p:nvPr/>
        </p:nvPicPr>
        <p:blipFill>
          <a:blip r:embed="rId3"/>
          <a:stretch>
            <a:fillRect/>
          </a:stretch>
        </p:blipFill>
        <p:spPr>
          <a:xfrm>
            <a:off x="6690360" y="3814249"/>
            <a:ext cx="2453640" cy="1986395"/>
          </a:xfrm>
          <a:prstGeom prst="rect">
            <a:avLst/>
          </a:prstGeom>
        </p:spPr>
      </p:pic>
    </p:spTree>
    <p:extLst>
      <p:ext uri="{BB962C8B-B14F-4D97-AF65-F5344CB8AC3E}">
        <p14:creationId xmlns:p14="http://schemas.microsoft.com/office/powerpoint/2010/main" val="1537019597"/>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050115"/>
          </a:xfrm>
        </p:spPr>
        <p:txBody>
          <a:bodyPr/>
          <a:lstStyle/>
          <a:p>
            <a:r>
              <a:rPr lang="en-US" sz="2400">
                <a:solidFill>
                  <a:srgbClr val="1F1F1F"/>
                </a:solidFill>
                <a:latin typeface="Arial" panose="020b0604020202020204" pitchFamily="34" charset="0"/>
              </a:rPr>
              <a:t>Legal counsel</a:t>
            </a:r>
          </a:p>
          <a:p>
            <a:pPr lvl="1"/>
            <a:r>
              <a:rPr lang="en-US" sz="2400">
                <a:solidFill>
                  <a:srgbClr val="1F1F1F"/>
                </a:solidFill>
                <a:latin typeface="Arial" panose="020b0604020202020204" pitchFamily="34" charset="0"/>
              </a:rPr>
              <a:t>MUST be present</a:t>
            </a:r>
          </a:p>
          <a:p>
            <a:r>
              <a:rPr lang="en-US" sz="2400">
                <a:solidFill>
                  <a:srgbClr val="1F1F1F"/>
                </a:solidFill>
                <a:latin typeface="Arial" panose="020b0604020202020204" pitchFamily="34" charset="0"/>
              </a:rPr>
              <a:t>Discuss strategy/negotiating position/provide authority and direction to counsel</a:t>
            </a:r>
          </a:p>
          <a:p>
            <a:pPr lvl="1"/>
            <a:r>
              <a:rPr lang="en-US" sz="2400">
                <a:solidFill>
                  <a:srgbClr val="1F1F1F"/>
                </a:solidFill>
                <a:latin typeface="Arial" panose="020b0604020202020204" pitchFamily="34" charset="0"/>
              </a:rPr>
              <a:t>Stay on topic</a:t>
            </a:r>
          </a:p>
          <a:p>
            <a:r>
              <a:rPr lang="en-US" sz="2400">
                <a:solidFill>
                  <a:srgbClr val="1F1F1F"/>
                </a:solidFill>
                <a:latin typeface="Arial" panose="020b0604020202020204" pitchFamily="34" charset="0"/>
              </a:rPr>
              <a:t>Potential prejudice or disadvantage</a:t>
            </a:r>
          </a:p>
          <a:p>
            <a:pPr lvl="1"/>
            <a:r>
              <a:rPr lang="en-US" sz="2400">
                <a:solidFill>
                  <a:srgbClr val="1F1F1F"/>
                </a:solidFill>
                <a:latin typeface="Arial" panose="020b0604020202020204" pitchFamily="34" charset="0"/>
              </a:rPr>
              <a:t>Minimal attendees outside of attorney + council</a:t>
            </a:r>
          </a:p>
          <a:p>
            <a:r>
              <a:rPr lang="en-US" sz="2400">
                <a:solidFill>
                  <a:srgbClr val="1F1F1F"/>
                </a:solidFill>
                <a:latin typeface="Arial" panose="020b0604020202020204" pitchFamily="34" charset="0"/>
              </a:rPr>
              <a:t>No final binding decision in closed session</a:t>
            </a:r>
          </a:p>
          <a:p>
            <a:pPr lvl="1"/>
            <a:r>
              <a:rPr lang="en-US" sz="2400">
                <a:solidFill>
                  <a:srgbClr val="1F1F1F"/>
                </a:solidFill>
                <a:latin typeface="Arial" panose="020b0604020202020204" pitchFamily="34" charset="0"/>
              </a:rPr>
              <a:t>Settlement documents and resolutions – may be confidential until Council takes final action</a:t>
            </a:r>
          </a:p>
          <a:p>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Litigation – Tips </a:t>
            </a:r>
          </a:p>
        </p:txBody>
      </p:sp>
    </p:spTree>
    <p:extLst>
      <p:ext uri="{BB962C8B-B14F-4D97-AF65-F5344CB8AC3E}">
        <p14:creationId xmlns:p14="http://schemas.microsoft.com/office/powerpoint/2010/main" val="4263791764"/>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050115"/>
          </a:xfrm>
        </p:spPr>
        <p:txBody>
          <a:bodyPr/>
          <a:lstStyle/>
          <a:p>
            <a:pPr marL="0" indent="0">
              <a:buNone/>
            </a:pPr>
            <a:r>
              <a:rPr lang="en-US" b="0" i="0">
                <a:solidFill>
                  <a:srgbClr val="1F1F1F"/>
                </a:solidFill>
                <a:effectLst/>
                <a:latin typeface="Arial" panose="020b0604020202020204" pitchFamily="34" charset="0"/>
              </a:rPr>
              <a:t>“To evaluate the professional competency of an individual whose appointment, hiring, performance, or discharge is being considered when necessary to prevent needless and irreparable injury to that individual's reputation and that individual requests a closed session.”</a:t>
            </a:r>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Personnel – 21.5(1)(i)</a:t>
            </a:r>
          </a:p>
        </p:txBody>
      </p:sp>
    </p:spTree>
    <p:extLst>
      <p:ext uri="{BB962C8B-B14F-4D97-AF65-F5344CB8AC3E}">
        <p14:creationId xmlns:p14="http://schemas.microsoft.com/office/powerpoint/2010/main" val="3989659575"/>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r>
              <a:rPr lang="en-US" b="0" i="0">
                <a:solidFill>
                  <a:srgbClr val="1F1F1F"/>
                </a:solidFill>
                <a:effectLst/>
                <a:latin typeface="Arial" panose="020b0604020202020204" pitchFamily="34" charset="0"/>
              </a:rPr>
              <a:t>Scope </a:t>
            </a:r>
            <a:r>
              <a:rPr lang="en-US">
                <a:solidFill>
                  <a:srgbClr val="1F1F1F"/>
                </a:solidFill>
                <a:latin typeface="Arial" panose="020b0604020202020204" pitchFamily="34" charset="0"/>
              </a:rPr>
              <a:t>– professional evaluation of individual for appointment, hiring, performance, or discharge</a:t>
            </a:r>
          </a:p>
          <a:p>
            <a:r>
              <a:rPr lang="en-US">
                <a:solidFill>
                  <a:srgbClr val="1F1F1F"/>
                </a:solidFill>
                <a:latin typeface="Arial" panose="020b0604020202020204" pitchFamily="34" charset="0"/>
              </a:rPr>
              <a:t>Requirements – </a:t>
            </a:r>
          </a:p>
          <a:p>
            <a:pPr lvl="1"/>
            <a:r>
              <a:rPr lang="en-US">
                <a:solidFill>
                  <a:srgbClr val="1F1F1F"/>
                </a:solidFill>
                <a:latin typeface="Arial" panose="020b0604020202020204" pitchFamily="34" charset="0"/>
              </a:rPr>
              <a:t>Person must request</a:t>
            </a:r>
          </a:p>
          <a:p>
            <a:pPr lvl="1"/>
            <a:r>
              <a:rPr lang="en-US">
                <a:solidFill>
                  <a:srgbClr val="1F1F1F"/>
                </a:solidFill>
                <a:latin typeface="Arial" panose="020b0604020202020204" pitchFamily="34" charset="0"/>
              </a:rPr>
              <a:t>Necessary to prevent needless and irreparable injury to that person’s reputation</a:t>
            </a:r>
          </a:p>
          <a:p>
            <a:r>
              <a:rPr lang="en-US">
                <a:solidFill>
                  <a:srgbClr val="1F1F1F"/>
                </a:solidFill>
                <a:latin typeface="Arial" panose="020b0604020202020204" pitchFamily="34" charset="0"/>
              </a:rPr>
              <a:t>Make a record</a:t>
            </a:r>
          </a:p>
          <a:p>
            <a:pPr lvl="1"/>
            <a:r>
              <a:rPr lang="en-US" err="1">
                <a:solidFill>
                  <a:srgbClr val="1F1F1F"/>
                </a:solidFill>
                <a:latin typeface="Arial" panose="020b0604020202020204" pitchFamily="34" charset="0"/>
              </a:rPr>
              <a:t>Teig v. Loeffler et al. – City of Cedar Rapids closed session job interview for position of city clerk unlawful</a:t>
            </a: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Personnel – Tips </a:t>
            </a:r>
          </a:p>
        </p:txBody>
      </p:sp>
    </p:spTree>
    <p:extLst>
      <p:ext uri="{BB962C8B-B14F-4D97-AF65-F5344CB8AC3E}">
        <p14:creationId xmlns:p14="http://schemas.microsoft.com/office/powerpoint/2010/main" val="1580187923"/>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r>
              <a:rPr lang="en-US">
                <a:solidFill>
                  <a:srgbClr val="1F1F1F"/>
                </a:solidFill>
                <a:latin typeface="Arial" panose="020b0604020202020204" pitchFamily="34" charset="0"/>
              </a:rPr>
              <a:t>Necessity for closed session depends upon context</a:t>
            </a:r>
          </a:p>
          <a:p>
            <a:pPr lvl="1"/>
            <a:r>
              <a:rPr lang="en-US">
                <a:solidFill>
                  <a:srgbClr val="1F1F1F"/>
                </a:solidFill>
                <a:latin typeface="Arial" panose="020b0604020202020204" pitchFamily="34" charset="0"/>
              </a:rPr>
              <a:t>Consider type of meeting, anticipated scope of discussion, and nature of position</a:t>
            </a:r>
          </a:p>
          <a:p>
            <a:pPr lvl="2"/>
            <a:r>
              <a:rPr lang="en-US" err="1">
                <a:solidFill>
                  <a:srgbClr val="1F1F1F"/>
                </a:solidFill>
                <a:latin typeface="Arial" panose="020b0604020202020204" pitchFamily="34" charset="0"/>
              </a:rPr>
              <a:t>Diercks v. Scott County (Feb. 14, 2025) – communications from appointee candidates for vacant elected office not entitled to confidentiality as those positions “regularly filled in a public manner.”</a:t>
            </a: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Personnel – Tips </a:t>
            </a:r>
          </a:p>
        </p:txBody>
      </p:sp>
    </p:spTree>
    <p:extLst>
      <p:ext uri="{BB962C8B-B14F-4D97-AF65-F5344CB8AC3E}">
        <p14:creationId xmlns:p14="http://schemas.microsoft.com/office/powerpoint/2010/main" val="4237225815"/>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r>
              <a:rPr lang="en-US">
                <a:solidFill>
                  <a:srgbClr val="1F1F1F"/>
                </a:solidFill>
                <a:latin typeface="Arial" panose="020b0604020202020204" pitchFamily="34" charset="0"/>
              </a:rPr>
              <a:t>Record request, scope of intended meeting, and basis for individual’s belief that closed session is needed to avoid “needless and irreparable injury” to reputation</a:t>
            </a: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Personnel – Tips </a:t>
            </a:r>
          </a:p>
        </p:txBody>
      </p:sp>
    </p:spTree>
    <p:extLst>
      <p:ext uri="{BB962C8B-B14F-4D97-AF65-F5344CB8AC3E}">
        <p14:creationId xmlns:p14="http://schemas.microsoft.com/office/powerpoint/2010/main" val="39201368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r>
              <a:rPr lang="en-US" sz="2600" u="sng">
                <a:solidFill>
                  <a:srgbClr val="1F1F1F"/>
                </a:solidFill>
                <a:latin typeface="Arial" panose="020b0604020202020204" pitchFamily="34" charset="0"/>
              </a:rPr>
              <a:t>Section 21.9</a:t>
            </a:r>
            <a:r>
              <a:rPr lang="en-US" sz="2600">
                <a:solidFill>
                  <a:srgbClr val="1F1F1F"/>
                </a:solidFill>
                <a:latin typeface="Arial" panose="020b0604020202020204" pitchFamily="34" charset="0"/>
              </a:rPr>
              <a:t>: Discussion of employment conditions for employees not covered by collective bargaining</a:t>
            </a:r>
          </a:p>
          <a:p>
            <a:r>
              <a:rPr lang="en-US" sz="2600" u="sng">
                <a:solidFill>
                  <a:srgbClr val="1F1F1F"/>
                </a:solidFill>
                <a:latin typeface="Arial" panose="020b0604020202020204" pitchFamily="34" charset="0"/>
              </a:rPr>
              <a:t>Chapter 20 </a:t>
            </a:r>
            <a:r>
              <a:rPr lang="en-US" sz="2600">
                <a:solidFill>
                  <a:srgbClr val="1F1F1F"/>
                </a:solidFill>
                <a:latin typeface="Arial" panose="020b0604020202020204" pitchFamily="34" charset="0"/>
              </a:rPr>
              <a:t>– Collective bargaining </a:t>
            </a:r>
            <a:endParaRPr lang="en-US">
              <a:solidFill>
                <a:srgbClr val="1F1F1F"/>
              </a:solidFill>
              <a:latin typeface="Arial" panose="020b0604020202020204" pitchFamily="34" charset="0"/>
            </a:endParaRPr>
          </a:p>
          <a:p>
            <a:endParaRPr lang="en-US">
              <a:solidFill>
                <a:srgbClr val="1F1F1F"/>
              </a:solidFill>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Personnel – EXEMPTIONS </a:t>
            </a:r>
          </a:p>
        </p:txBody>
      </p:sp>
    </p:spTree>
    <p:extLst>
      <p:ext uri="{BB962C8B-B14F-4D97-AF65-F5344CB8AC3E}">
        <p14:creationId xmlns:p14="http://schemas.microsoft.com/office/powerpoint/2010/main" val="3478377369"/>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pPr marL="0" indent="0">
              <a:buNone/>
            </a:pPr>
            <a:r>
              <a:rPr lang="en-US" b="0" i="0">
                <a:solidFill>
                  <a:srgbClr val="1F1F1F"/>
                </a:solidFill>
                <a:effectLst/>
                <a:latin typeface="Arial" panose="020b0604020202020204" pitchFamily="34" charset="0"/>
              </a:rPr>
              <a:t>“To discuss the purchase or sale of particular real estate only where premature disclosure could be reasonably expected to increase the price the governmental body would have to pay for that property or reduce the price the governmental body would receive for that property. The minutes and the audio recording of a session closed under this paragraph shall be available for public examination when the transaction discussed is completed.”</a:t>
            </a:r>
            <a:endParaRPr lang="en-US">
              <a:solidFill>
                <a:srgbClr val="1F1F1F"/>
              </a:solidFill>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Real Estate – 21.5(1)(j)</a:t>
            </a:r>
          </a:p>
        </p:txBody>
      </p:sp>
    </p:spTree>
    <p:extLst>
      <p:ext uri="{BB962C8B-B14F-4D97-AF65-F5344CB8AC3E}">
        <p14:creationId xmlns:p14="http://schemas.microsoft.com/office/powerpoint/2010/main" val="331114111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a:extLst>
              <a:ext uri="{FF2B5EF4-FFF2-40B4-BE49-F238E27FC236}">
                <a16:creationId xmlns:a16="http://schemas.microsoft.com/office/drawing/2014/main" id="{AEFA177B-E1E3-1939-C7BE-353E3A44C73D}"/>
              </a:ext>
            </a:extLst>
          </p:cNvPr>
          <p:cNvPicPr>
            <a:picLocks noChangeAspect="1"/>
          </p:cNvPicPr>
          <p:nvPr/>
        </p:nvPicPr>
        <p:blipFill>
          <a:blip r:embed="rId3"/>
          <a:stretch>
            <a:fillRect/>
          </a:stretch>
        </p:blipFill>
        <p:spPr>
          <a:xfrm>
            <a:off x="0" y="1005563"/>
            <a:ext cx="9144000" cy="4181855"/>
          </a:xfrm>
          <a:prstGeom prst="rect">
            <a:avLst/>
          </a:prstGeom>
        </p:spPr>
      </p:pic>
    </p:spTree>
    <p:extLst>
      <p:ext uri="{BB962C8B-B14F-4D97-AF65-F5344CB8AC3E}">
        <p14:creationId xmlns:p14="http://schemas.microsoft.com/office/powerpoint/2010/main" val="18353255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pPr marL="0" indent="0">
              <a:buNone/>
            </a:pPr>
            <a:r>
              <a:rPr lang="en-US" b="0" i="0">
                <a:solidFill>
                  <a:srgbClr val="1F1F1F"/>
                </a:solidFill>
                <a:effectLst/>
                <a:latin typeface="Arial" panose="020b0604020202020204" pitchFamily="34" charset="0"/>
              </a:rPr>
              <a:t>Scope: </a:t>
            </a:r>
            <a:r>
              <a:rPr lang="en-US" b="0" i="0" u="sng">
                <a:solidFill>
                  <a:srgbClr val="1F1F1F"/>
                </a:solidFill>
                <a:effectLst/>
                <a:latin typeface="Arial" panose="020b0604020202020204" pitchFamily="34" charset="0"/>
              </a:rPr>
              <a:t>discussion only</a:t>
            </a:r>
            <a:r>
              <a:rPr lang="en-US" b="0" i="0">
                <a:solidFill>
                  <a:srgbClr val="1F1F1F"/>
                </a:solidFill>
                <a:effectLst/>
                <a:latin typeface="Arial" panose="020b0604020202020204" pitchFamily="34" charset="0"/>
              </a:rPr>
              <a:t> of purchase or sale of real estate where price could be impac</a:t>
            </a:r>
            <a:r>
              <a:rPr lang="en-US">
                <a:solidFill>
                  <a:srgbClr val="1F1F1F"/>
                </a:solidFill>
                <a:latin typeface="Arial" panose="020b0604020202020204" pitchFamily="34" charset="0"/>
              </a:rPr>
              <a:t>ted</a:t>
            </a:r>
          </a:p>
          <a:p>
            <a:pPr marL="0" indent="0">
              <a:buNone/>
            </a:pPr>
            <a:r>
              <a:rPr lang="en-US" sz="2400">
                <a:solidFill>
                  <a:srgbClr val="1F1F1F"/>
                </a:solidFill>
                <a:latin typeface="Arial" panose="020b0604020202020204" pitchFamily="34" charset="0"/>
              </a:rPr>
              <a:t>Generally:</a:t>
            </a:r>
          </a:p>
          <a:p>
            <a:pPr>
              <a:buFont typeface="Wingdings" panose="05000000000000000000" pitchFamily="2" charset="2"/>
              <a:buChar char="ü"/>
            </a:pPr>
            <a:r>
              <a:rPr lang="en-US" sz="2400">
                <a:solidFill>
                  <a:srgbClr val="1F1F1F"/>
                </a:solidFill>
                <a:latin typeface="Arial" panose="020b0604020202020204" pitchFamily="34" charset="0"/>
              </a:rPr>
              <a:t>Potential purchases</a:t>
            </a:r>
          </a:p>
          <a:p>
            <a:pPr>
              <a:buFont typeface="Wingdings" panose="05000000000000000000" pitchFamily="2" charset="2"/>
              <a:buChar char="ü"/>
            </a:pPr>
            <a:r>
              <a:rPr lang="en-US" sz="2400">
                <a:solidFill>
                  <a:srgbClr val="1F1F1F"/>
                </a:solidFill>
                <a:latin typeface="Arial" panose="020b0604020202020204" pitchFamily="34" charset="0"/>
              </a:rPr>
              <a:t>Negotiation strategy or communications</a:t>
            </a:r>
          </a:p>
          <a:p>
            <a:pPr>
              <a:buFont typeface="Wingdings" panose="05000000000000000000" pitchFamily="2" charset="2"/>
              <a:buChar char="ü"/>
            </a:pPr>
            <a:r>
              <a:rPr lang="en-US" sz="2400">
                <a:solidFill>
                  <a:srgbClr val="1F1F1F"/>
                </a:solidFill>
                <a:latin typeface="Arial" panose="020b0604020202020204" pitchFamily="34" charset="0"/>
              </a:rPr>
              <a:t>Eminent domain </a:t>
            </a:r>
          </a:p>
          <a:p>
            <a:pPr marL="0" indent="0">
              <a:buNone/>
            </a:pPr>
            <a:r>
              <a:rPr lang="en-US" sz="2400">
                <a:solidFill>
                  <a:srgbClr val="1F1F1F"/>
                </a:solidFill>
                <a:latin typeface="Arial" panose="020b0604020202020204" pitchFamily="34" charset="0"/>
              </a:rPr>
              <a:t>Generally </a:t>
            </a:r>
            <a:r>
              <a:rPr lang="en-US" sz="2400" u="sng">
                <a:solidFill>
                  <a:srgbClr val="1F1F1F"/>
                </a:solidFill>
                <a:latin typeface="Arial" panose="020b0604020202020204" pitchFamily="34" charset="0"/>
              </a:rPr>
              <a:t>not</a:t>
            </a:r>
            <a:r>
              <a:rPr lang="en-US" sz="2400">
                <a:solidFill>
                  <a:srgbClr val="1F1F1F"/>
                </a:solidFill>
                <a:latin typeface="Arial" panose="020b0604020202020204" pitchFamily="34" charset="0"/>
              </a:rPr>
              <a:t>:</a:t>
            </a:r>
          </a:p>
          <a:p>
            <a:pPr marL="0" indent="0">
              <a:buNone/>
            </a:pPr>
            <a:r>
              <a:rPr lang="en-US" sz="2400">
                <a:solidFill>
                  <a:srgbClr val="1F1F1F"/>
                </a:solidFill>
                <a:latin typeface="Arial" panose="020b0604020202020204" pitchFamily="34" charset="0"/>
              </a:rPr>
              <a:t> X Changes to public improvement project related to sale/purchase </a:t>
            </a:r>
          </a:p>
          <a:p>
            <a:pPr marL="0" indent="0">
              <a:buNone/>
            </a:pPr>
            <a:r>
              <a:rPr lang="en-US" sz="2400">
                <a:solidFill>
                  <a:srgbClr val="1F1F1F"/>
                </a:solidFill>
                <a:latin typeface="Arial" panose="020b0604020202020204" pitchFamily="34" charset="0"/>
              </a:rPr>
              <a:t>X Third-party transactions</a:t>
            </a:r>
          </a:p>
          <a:p>
            <a:pPr marL="0" indent="0">
              <a:buNone/>
            </a:pPr>
            <a:endParaRPr lang="en-US">
              <a:solidFill>
                <a:srgbClr val="1F1F1F"/>
              </a:solidFill>
              <a:latin typeface="Arial" panose="020b0604020202020204" pitchFamily="34" charset="0"/>
            </a:endParaRPr>
          </a:p>
          <a:p>
            <a:pPr marL="0" indent="0">
              <a:buNone/>
            </a:pPr>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Real Estate – Tips</a:t>
            </a:r>
          </a:p>
        </p:txBody>
      </p:sp>
    </p:spTree>
    <p:extLst>
      <p:ext uri="{BB962C8B-B14F-4D97-AF65-F5344CB8AC3E}">
        <p14:creationId xmlns:p14="http://schemas.microsoft.com/office/powerpoint/2010/main" val="3579512323"/>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pPr marL="0" indent="0">
              <a:buNone/>
            </a:pPr>
            <a:r>
              <a:rPr lang="en-US" b="0" i="0">
                <a:solidFill>
                  <a:srgbClr val="1F1F1F"/>
                </a:solidFill>
                <a:effectLst/>
                <a:latin typeface="Arial" panose="020b0604020202020204" pitchFamily="34" charset="0"/>
              </a:rPr>
              <a:t>“To review or discuss records which are required or authorized by state or federal law to be kept confidential or to be kept confidential as a condition for that governmental body's possession or continued receipt of federal funds.”</a:t>
            </a:r>
            <a:endParaRPr lang="en-US">
              <a:solidFill>
                <a:srgbClr val="1F1F1F"/>
              </a:solidFill>
              <a:latin typeface="Arial" panose="020b0604020202020204" pitchFamily="34" charset="0"/>
            </a:endParaRPr>
          </a:p>
          <a:p>
            <a:pPr marL="0" indent="0">
              <a:buNone/>
            </a:pPr>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Confidential Records</a:t>
            </a:r>
          </a:p>
        </p:txBody>
      </p:sp>
    </p:spTree>
    <p:extLst>
      <p:ext uri="{BB962C8B-B14F-4D97-AF65-F5344CB8AC3E}">
        <p14:creationId xmlns:p14="http://schemas.microsoft.com/office/powerpoint/2010/main" val="3598307630"/>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pPr marL="0" indent="0">
              <a:buNone/>
            </a:pPr>
            <a:r>
              <a:rPr lang="en-US">
                <a:solidFill>
                  <a:srgbClr val="1F1F1F"/>
                </a:solidFill>
                <a:latin typeface="Arial" panose="020b0604020202020204" pitchFamily="34" charset="0"/>
              </a:rPr>
              <a:t>Scope: only discussion of records</a:t>
            </a:r>
          </a:p>
          <a:p>
            <a:r>
              <a:rPr lang="en-US" b="0" i="0">
                <a:solidFill>
                  <a:srgbClr val="1F1F1F"/>
                </a:solidFill>
                <a:effectLst/>
                <a:latin typeface="Arial" panose="020b0604020202020204" pitchFamily="34" charset="0"/>
              </a:rPr>
              <a:t>Identify state or federal law making record confidential</a:t>
            </a:r>
          </a:p>
          <a:p>
            <a:r>
              <a:rPr lang="en-US">
                <a:solidFill>
                  <a:srgbClr val="1F1F1F"/>
                </a:solidFill>
                <a:latin typeface="Arial" panose="020b0604020202020204" pitchFamily="34" charset="0"/>
              </a:rPr>
              <a:t>“2-layer cake”</a:t>
            </a:r>
            <a:endParaRPr lang="en-US" b="0" i="0">
              <a:solidFill>
                <a:srgbClr val="1F1F1F"/>
              </a:solidFill>
              <a:effectLst/>
              <a:latin typeface="Arial" panose="020b0604020202020204" pitchFamily="34" charset="0"/>
            </a:endParaRPr>
          </a:p>
          <a:p>
            <a:r>
              <a:rPr lang="en-US">
                <a:solidFill>
                  <a:srgbClr val="1F1F1F"/>
                </a:solidFill>
                <a:latin typeface="Arial" panose="020b0604020202020204" pitchFamily="34" charset="0"/>
              </a:rPr>
              <a:t>If legal document, involve governing body’s attorney</a:t>
            </a:r>
          </a:p>
          <a:p>
            <a:r>
              <a:rPr lang="en-US" b="0" i="0">
                <a:solidFill>
                  <a:srgbClr val="1F1F1F"/>
                </a:solidFill>
                <a:effectLst/>
                <a:latin typeface="Arial" panose="020b0604020202020204" pitchFamily="34" charset="0"/>
              </a:rPr>
              <a:t>Consider legal opinion</a:t>
            </a:r>
          </a:p>
          <a:p>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Confidential Records - Tips</a:t>
            </a:r>
          </a:p>
        </p:txBody>
      </p:sp>
    </p:spTree>
    <p:extLst>
      <p:ext uri="{BB962C8B-B14F-4D97-AF65-F5344CB8AC3E}">
        <p14:creationId xmlns:p14="http://schemas.microsoft.com/office/powerpoint/2010/main" val="2658488138"/>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589123" y="1768234"/>
            <a:ext cx="8229600" cy="4388726"/>
          </a:xfrm>
        </p:spPr>
        <p:txBody>
          <a:bodyPr/>
          <a:lstStyle/>
          <a:p>
            <a:pPr algn="l"/>
            <a:r>
              <a:rPr lang="en-US" sz="2700" b="0" i="0">
                <a:solidFill>
                  <a:srgbClr val="1F1F1F"/>
                </a:solidFill>
                <a:effectLst/>
                <a:latin typeface="Arial" panose="020b0604020202020204" pitchFamily="34" charset="0"/>
              </a:rPr>
              <a:t>g. To avoid disclosure of specific law enforcement matters, such as current or proposed investigations or inspection or auditing techniques or schedules, which if disclosed would enable law violators to avoid detection.</a:t>
            </a:r>
          </a:p>
          <a:p>
            <a:pPr marL="0" indent="0" algn="l">
              <a:buNone/>
            </a:pPr>
            <a:r>
              <a:rPr lang="en-US" sz="2700" b="0" i="0">
                <a:solidFill>
                  <a:srgbClr val="1F1F1F"/>
                </a:solidFill>
                <a:effectLst/>
                <a:latin typeface="Arial" panose="020b0604020202020204" pitchFamily="34" charset="0"/>
              </a:rPr>
              <a:t>                                      AND</a:t>
            </a:r>
          </a:p>
          <a:p>
            <a:pPr algn="l"/>
            <a:r>
              <a:rPr lang="en-US" sz="2700" b="0" i="0">
                <a:solidFill>
                  <a:srgbClr val="1F1F1F"/>
                </a:solidFill>
                <a:effectLst/>
                <a:latin typeface="Arial" panose="020b0604020202020204" pitchFamily="34" charset="0"/>
              </a:rPr>
              <a:t>h. To avoid disclosure of specific law enforcement matters, such as allowable tolerances or criteria for the selection, prosecution, or settlement of cases, which if disclosed would facilitate disregard of requirements imposed by law.</a:t>
            </a:r>
          </a:p>
          <a:p>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6189"/>
            <a:ext cx="8447726" cy="1005840"/>
          </a:xfrm>
        </p:spPr>
        <p:txBody>
          <a:bodyPr/>
          <a:lstStyle/>
          <a:p>
            <a:r>
              <a:rPr lang="en-US"/>
              <a:t>Closed Session – Law Enforcement – 21.5(g), (h)</a:t>
            </a:r>
          </a:p>
        </p:txBody>
      </p:sp>
    </p:spTree>
    <p:extLst>
      <p:ext uri="{BB962C8B-B14F-4D97-AF65-F5344CB8AC3E}">
        <p14:creationId xmlns:p14="http://schemas.microsoft.com/office/powerpoint/2010/main" val="349309107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0B25841-1135-4884-B3DD-C6A41C42E353}"/>
              </a:ext>
            </a:extLst>
          </p:cNvPr>
          <p:cNvSpPr>
            <a:spLocks noGrp="1"/>
          </p:cNvSpPr>
          <p:nvPr>
            <p:ph type="title"/>
          </p:nvPr>
        </p:nvSpPr>
        <p:spPr>
          <a:xfrm>
            <a:off x="348136" y="1478671"/>
            <a:ext cx="8447726" cy="1005840"/>
          </a:xfrm>
        </p:spPr>
        <p:txBody>
          <a:bodyPr/>
          <a:lstStyle/>
          <a:p>
            <a:pPr lvl="0" algn="ctr"/>
            <a:r>
              <a:rPr lang="en-US" sz="4400">
                <a:solidFill>
                  <a:schemeClr val="accent1">
                    <a:lumMod val="50000"/>
                  </a:schemeClr>
                </a:solidFill>
                <a:latin typeface="Arial" panose="020b0604020202020204" pitchFamily="34" charset="0"/>
                <a:cs typeface="Arial" panose="020b0604020202020204" pitchFamily="34" charset="0"/>
              </a:rPr>
              <a:t>Additional Considerations </a:t>
            </a:r>
          </a:p>
        </p:txBody>
      </p:sp>
      <p:sp>
        <p:nvSpPr>
          <p:cNvPr id="4" name="Footer Placeholder 3">
            <a:extLst>
              <a:ext uri="{FF2B5EF4-FFF2-40B4-BE49-F238E27FC236}">
                <a16:creationId xmlns:a16="http://schemas.microsoft.com/office/drawing/2014/main" id="{C5F1348D-27E7-44CC-AB21-0A2A2D9CA081}"/>
              </a:ext>
            </a:extLst>
          </p:cNvPr>
          <p:cNvSpPr>
            <a:spLocks noGrp="1"/>
          </p:cNvSpPr>
          <p:nvPr>
            <p:ph type="ftr" sz="quarter" idx="4294967295"/>
          </p:nvPr>
        </p:nvSpPr>
        <p:spPr>
          <a:xfrm>
            <a:off x="6721475" y="6540500"/>
            <a:ext cx="2422525" cy="273050"/>
          </a:xfrm>
          <a:prstGeom prst="rect">
            <a:avLst/>
          </a:prstGeom>
        </p:spPr>
        <p:txBody>
          <a:bodyPr/>
          <a:lstStyle/>
          <a:p>
            <a:r>
              <a:rPr lang="en-US"/>
              <a:t>©Ahlers &amp; Cooney, P.C. - All Rights Reserved</a:t>
            </a:r>
            <a:endParaRPr lang="en-US"/>
          </a:p>
        </p:txBody>
      </p:sp>
      <p:pic>
        <p:nvPicPr>
          <p:cNvPr id="5" name="Picture 4">
            <a:extLst>
              <a:ext uri="{FF2B5EF4-FFF2-40B4-BE49-F238E27FC236}">
                <a16:creationId xmlns:a16="http://schemas.microsoft.com/office/drawing/2014/main" id="{5DE8DF8E-45B2-3375-899F-468FAD542276}"/>
              </a:ext>
            </a:extLst>
          </p:cNvPr>
          <p:cNvPicPr>
            <a:picLocks noChangeAspect="1"/>
          </p:cNvPicPr>
          <p:nvPr/>
        </p:nvPicPr>
        <p:blipFill>
          <a:blip r:embed="rId3"/>
          <a:stretch>
            <a:fillRect/>
          </a:stretch>
        </p:blipFill>
        <p:spPr>
          <a:xfrm>
            <a:off x="2103437" y="3383955"/>
            <a:ext cx="4937125" cy="1995374"/>
          </a:xfrm>
          <a:prstGeom prst="rect">
            <a:avLst/>
          </a:prstGeom>
          <a:ln>
            <a:noFill/>
          </a:ln>
          <a:effectLst>
            <a:softEdge rad="112500"/>
          </a:effectLst>
        </p:spPr>
      </p:pic>
    </p:spTree>
    <p:extLst>
      <p:ext uri="{BB962C8B-B14F-4D97-AF65-F5344CB8AC3E}">
        <p14:creationId xmlns:p14="http://schemas.microsoft.com/office/powerpoint/2010/main" val="610456098"/>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79B4D6F-A42E-4F1D-B945-1D076A1D3A65}"/>
              </a:ext>
            </a:extLst>
          </p:cNvPr>
          <p:cNvSpPr>
            <a:spLocks noGrp="1"/>
          </p:cNvSpPr>
          <p:nvPr>
            <p:ph idx="1"/>
          </p:nvPr>
        </p:nvSpPr>
        <p:spPr>
          <a:xfrm>
            <a:off x="463595" y="1837682"/>
            <a:ext cx="5705712" cy="4050115"/>
          </a:xfrm>
        </p:spPr>
        <p:txBody>
          <a:bodyPr/>
          <a:lstStyle/>
          <a:p>
            <a:pPr>
              <a:spcBef>
                <a:spcPts val="24"/>
              </a:spcBef>
              <a:spcAft>
                <a:spcPts val="600"/>
              </a:spcAft>
            </a:pPr>
            <a:r>
              <a:rPr lang="en-US" sz="2000"/>
              <a:t>Public may use cameras or recording </a:t>
            </a:r>
            <a:br>
              <a:rPr lang="en-US" sz="2000"/>
            </a:br>
            <a:r>
              <a:rPr lang="en-US" sz="2000"/>
              <a:t>devices at meetings held in open session</a:t>
            </a:r>
          </a:p>
          <a:p>
            <a:pPr>
              <a:spcBef>
                <a:spcPts val="24"/>
              </a:spcBef>
              <a:spcAft>
                <a:spcPts val="600"/>
              </a:spcAft>
            </a:pPr>
            <a:endParaRPr lang="en-US" sz="2000"/>
          </a:p>
          <a:p>
            <a:pPr>
              <a:spcBef>
                <a:spcPts val="24"/>
              </a:spcBef>
              <a:spcAft>
                <a:spcPts val="600"/>
              </a:spcAft>
            </a:pPr>
            <a:r>
              <a:rPr lang="en-US" sz="2000"/>
              <a:t>The governmental body may make and enforce </a:t>
            </a:r>
            <a:r>
              <a:rPr lang="en-US" sz="2000" b="1"/>
              <a:t>reasonable rules for the conduct of its meetings</a:t>
            </a:r>
            <a:r>
              <a:rPr lang="en-US" sz="2000"/>
              <a:t> to ensure orderly conduct and prevent interference</a:t>
            </a:r>
          </a:p>
          <a:p>
            <a:pPr>
              <a:spcBef>
                <a:spcPts val="24"/>
              </a:spcBef>
              <a:spcAft>
                <a:spcPts val="600"/>
              </a:spcAft>
            </a:pPr>
            <a:endParaRPr lang="en-US" sz="2000"/>
          </a:p>
          <a:p>
            <a:pPr>
              <a:spcBef>
                <a:spcPts val="24"/>
              </a:spcBef>
              <a:spcAft>
                <a:spcPts val="600"/>
              </a:spcAft>
            </a:pPr>
            <a:r>
              <a:rPr lang="en-US" sz="2000"/>
              <a:t>Public comment only required at public hearings</a:t>
            </a:r>
          </a:p>
          <a:p>
            <a:pPr lvl="1">
              <a:spcBef>
                <a:spcPts val="24"/>
              </a:spcBef>
              <a:spcAft>
                <a:spcPts val="600"/>
              </a:spcAft>
            </a:pPr>
            <a:r>
              <a:rPr lang="en-US" sz="2000"/>
              <a:t>Public bodies often allow for a “public forum,” but not required</a:t>
            </a:r>
          </a:p>
          <a:p>
            <a:endParaRPr lang="en-US"/>
          </a:p>
        </p:txBody>
      </p:sp>
      <p:sp>
        <p:nvSpPr>
          <p:cNvPr id="3" name="Title 2">
            <a:extLst>
              <a:ext uri="{FF2B5EF4-FFF2-40B4-BE49-F238E27FC236}">
                <a16:creationId xmlns:a16="http://schemas.microsoft.com/office/drawing/2014/main" id="{159EE4DD-C245-41C9-A37A-870B6FFCF6DC}"/>
              </a:ext>
            </a:extLst>
          </p:cNvPr>
          <p:cNvSpPr>
            <a:spLocks noGrp="1"/>
          </p:cNvSpPr>
          <p:nvPr>
            <p:ph type="title"/>
          </p:nvPr>
        </p:nvSpPr>
        <p:spPr>
          <a:xfrm>
            <a:off x="370997" y="560857"/>
            <a:ext cx="8447726" cy="1005840"/>
          </a:xfrm>
        </p:spPr>
        <p:txBody>
          <a:bodyPr/>
          <a:lstStyle/>
          <a:p>
            <a:r>
              <a:rPr lang="en-US" sz="4000"/>
              <a:t>Rules of Conduct at Meetings</a:t>
            </a:r>
            <a:endParaRPr lang="en-US"/>
          </a:p>
        </p:txBody>
      </p:sp>
      <p:pic>
        <p:nvPicPr>
          <p:cNvPr id="4" name="Picture 3">
            <a:extLst>
              <a:ext uri="{FF2B5EF4-FFF2-40B4-BE49-F238E27FC236}">
                <a16:creationId xmlns:a16="http://schemas.microsoft.com/office/drawing/2014/main" id="{DC3E4FED-7482-43CE-A8CA-53B860BA4D99}"/>
              </a:ext>
            </a:extLst>
          </p:cNvPr>
          <p:cNvPicPr/>
          <p:nvPr/>
        </p:nvPicPr>
        <p:blipFill>
          <a:blip r:embed="rId3">
            <a:extLst>
              <a:ext uri="{28A0092B-C50C-407E-A947-70E740481C1C}">
                <a14:useLocalDpi xmlns:a14="http://schemas.microsoft.com/office/drawing/2010/main" val="0"/>
              </a:ext>
            </a:extLst>
          </a:blip>
          <a:stretch>
            <a:fillRect/>
          </a:stretch>
        </p:blipFill>
        <p:spPr bwMode="auto">
          <a:xfrm rot="20646865">
            <a:off x="5806066" y="3417917"/>
            <a:ext cx="3214065" cy="1353513"/>
          </a:xfrm>
          <a:prstGeom prst="rect">
            <a:avLst/>
          </a:prstGeom>
          <a:noFill/>
          <a:ln>
            <a:noFill/>
          </a:ln>
        </p:spPr>
      </p:pic>
    </p:spTree>
    <p:extLst>
      <p:ext uri="{BB962C8B-B14F-4D97-AF65-F5344CB8AC3E}">
        <p14:creationId xmlns:p14="http://schemas.microsoft.com/office/powerpoint/2010/main" val="4283359804"/>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4BDD0FB-255F-4800-9FAF-82071CABB52F}"/>
              </a:ext>
            </a:extLst>
          </p:cNvPr>
          <p:cNvSpPr>
            <a:spLocks noGrp="1"/>
          </p:cNvSpPr>
          <p:nvPr>
            <p:ph idx="1"/>
          </p:nvPr>
        </p:nvSpPr>
        <p:spPr>
          <a:xfrm>
            <a:off x="480061" y="1687211"/>
            <a:ext cx="5097779" cy="1909429"/>
          </a:xfrm>
        </p:spPr>
        <p:txBody>
          <a:bodyPr/>
          <a:lstStyle/>
          <a:p>
            <a:pPr algn="just"/>
            <a:r>
              <a:rPr lang="en-US" sz="2000"/>
              <a:t>“[G]overnmental body </a:t>
            </a:r>
            <a:r>
              <a:rPr lang="en-US" sz="2000" b="1"/>
              <a:t>shall provide </a:t>
            </a:r>
            <a:r>
              <a:rPr lang="en-US" sz="2000"/>
              <a:t>for hybrid meetings, teleconference participation, virtual meetings, remote participation, and other hybrid options </a:t>
            </a:r>
            <a:r>
              <a:rPr lang="en-US" sz="2000" b="1"/>
              <a:t>for the members of the governmental body to participate in official meetings</a:t>
            </a:r>
            <a:r>
              <a:rPr lang="en-US" sz="2000"/>
              <a:t>.”</a:t>
            </a:r>
          </a:p>
          <a:p>
            <a:pPr lvl="1" algn="just"/>
            <a:r>
              <a:rPr lang="en-US" sz="2000"/>
              <a:t>Recent change in the law (2024)</a:t>
            </a:r>
          </a:p>
          <a:p>
            <a:pPr algn="just"/>
            <a:r>
              <a:rPr lang="en-US" sz="2000"/>
              <a:t>Governmental body must comply with the following when holding an electronic meeting:</a:t>
            </a:r>
          </a:p>
          <a:p>
            <a:pPr lvl="1" algn="just"/>
            <a:r>
              <a:rPr lang="en-US" sz="2000"/>
              <a:t>Provide public access to the conversation of the meeting Provide public notice</a:t>
            </a:r>
          </a:p>
          <a:p>
            <a:pPr lvl="1" algn="just"/>
            <a:r>
              <a:rPr lang="en-US" sz="2000"/>
              <a:t>Keep minutes of the electronic meeting</a:t>
            </a:r>
          </a:p>
          <a:p>
            <a:pPr marL="0" indent="0">
              <a:buNone/>
            </a:pPr>
            <a:endParaRPr lang="en-US"/>
          </a:p>
        </p:txBody>
      </p:sp>
      <p:sp>
        <p:nvSpPr>
          <p:cNvPr id="3" name="Title 2">
            <a:extLst>
              <a:ext uri="{FF2B5EF4-FFF2-40B4-BE49-F238E27FC236}">
                <a16:creationId xmlns:a16="http://schemas.microsoft.com/office/drawing/2014/main" id="{EAD5577D-D52B-4DFA-8A3A-FEDE05E4580D}"/>
              </a:ext>
            </a:extLst>
          </p:cNvPr>
          <p:cNvSpPr>
            <a:spLocks noGrp="1"/>
          </p:cNvSpPr>
          <p:nvPr>
            <p:ph type="title"/>
          </p:nvPr>
        </p:nvSpPr>
        <p:spPr>
          <a:xfrm>
            <a:off x="480060" y="556188"/>
            <a:ext cx="8447726" cy="1005840"/>
          </a:xfrm>
        </p:spPr>
        <p:txBody>
          <a:bodyPr/>
          <a:lstStyle/>
          <a:p>
            <a:r>
              <a:rPr lang="en-US" sz="4000"/>
              <a:t>Electronic Meetings </a:t>
            </a:r>
            <a:endParaRPr lang="en-US"/>
          </a:p>
        </p:txBody>
      </p:sp>
      <p:pic>
        <p:nvPicPr>
          <p:cNvPr id="4" name="Picture 3">
            <a:extLst>
              <a:ext uri="{FF2B5EF4-FFF2-40B4-BE49-F238E27FC236}">
                <a16:creationId xmlns:a16="http://schemas.microsoft.com/office/drawing/2014/main" id="{6A2BFA19-33F2-C99D-5EC9-5B06049B9BE7}"/>
              </a:ext>
            </a:extLst>
          </p:cNvPr>
          <p:cNvPicPr>
            <a:picLocks noChangeAspect="1"/>
          </p:cNvPicPr>
          <p:nvPr/>
        </p:nvPicPr>
        <p:blipFill>
          <a:blip r:embed="rId3"/>
          <a:stretch>
            <a:fillRect/>
          </a:stretch>
        </p:blipFill>
        <p:spPr>
          <a:xfrm>
            <a:off x="5840110" y="1059108"/>
            <a:ext cx="2823829" cy="2823829"/>
          </a:xfrm>
          <a:prstGeom prst="rect">
            <a:avLst/>
          </a:prstGeom>
        </p:spPr>
      </p:pic>
    </p:spTree>
    <p:extLst>
      <p:ext uri="{BB962C8B-B14F-4D97-AF65-F5344CB8AC3E}">
        <p14:creationId xmlns:p14="http://schemas.microsoft.com/office/powerpoint/2010/main" val="872629742"/>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Content Placeholder 10">
            <a:extLst>
              <a:ext uri="{FF2B5EF4-FFF2-40B4-BE49-F238E27FC236}">
                <a16:creationId xmlns:a16="http://schemas.microsoft.com/office/drawing/2014/main" id="{A4062FBF-CCA5-4848-937E-FA94A06120FB}"/>
              </a:ext>
            </a:extLst>
          </p:cNvPr>
          <p:cNvSpPr>
            <a:spLocks noGrp="1"/>
          </p:cNvSpPr>
          <p:nvPr>
            <p:ph idx="1"/>
          </p:nvPr>
        </p:nvSpPr>
        <p:spPr/>
        <p:txBody>
          <a:bodyPr/>
          <a:lstStyle/>
          <a:p>
            <a:pPr marL="0" indent="0" algn="just">
              <a:buNone/>
            </a:pPr>
            <a:r>
              <a:rPr lang="en-US" sz="2000"/>
              <a:t>Iowa Code section 21.7 states, “Nothing in [Chapter 21] shall prevent a governmental body from </a:t>
            </a:r>
            <a:r>
              <a:rPr lang="en-US" sz="2000" b="1"/>
              <a:t>making and enforcing reasonable rules for the conduct of its meetings</a:t>
            </a:r>
            <a:r>
              <a:rPr lang="en-US" sz="2000"/>
              <a:t> to assure those meetings are orderly, and free from interference or interruption by spectators.”</a:t>
            </a:r>
          </a:p>
        </p:txBody>
      </p:sp>
      <p:sp>
        <p:nvSpPr>
          <p:cNvPr id="10" name="Title 9">
            <a:extLst>
              <a:ext uri="{FF2B5EF4-FFF2-40B4-BE49-F238E27FC236}">
                <a16:creationId xmlns:a16="http://schemas.microsoft.com/office/drawing/2014/main" id="{99D7C1F6-5BBC-4D58-8A86-CFC1777F9DCE}"/>
              </a:ext>
            </a:extLst>
          </p:cNvPr>
          <p:cNvSpPr>
            <a:spLocks noGrp="1"/>
          </p:cNvSpPr>
          <p:nvPr>
            <p:ph type="title"/>
          </p:nvPr>
        </p:nvSpPr>
        <p:spPr/>
        <p:txBody>
          <a:bodyPr/>
          <a:lstStyle/>
          <a:p>
            <a:r>
              <a:rPr lang="en-US"/>
              <a:t>Local Rules for Meetings</a:t>
            </a:r>
          </a:p>
        </p:txBody>
      </p:sp>
      <p:sp>
        <p:nvSpPr>
          <p:cNvPr id="4" name="Footer Placeholder 3"/>
          <p:cNvSpPr>
            <a:spLocks noGrp="1"/>
          </p:cNvSpPr>
          <p:nvPr>
            <p:ph type="ftr" sz="quarter" idx="4294967295"/>
          </p:nvPr>
        </p:nvSpPr>
        <p:spPr>
          <a:xfrm>
            <a:off x="6721475" y="6527800"/>
            <a:ext cx="2422525" cy="273050"/>
          </a:xfrm>
          <a:prstGeom prst="rect">
            <a:avLst/>
          </a:prstGeom>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9" name="Slide Number Placeholder 5"/>
          <p:cNvSpPr>
            <a:spLocks noGrp="1"/>
          </p:cNvSpPr>
          <p:nvPr>
            <p:ph type="sldNum" sz="quarter" idx="4294967295"/>
          </p:nvPr>
        </p:nvSpPr>
        <p:spPr>
          <a:xfrm>
            <a:off x="0" y="6467475"/>
            <a:ext cx="2057400" cy="365125"/>
          </a:xfrm>
          <a:prstGeom prst="rect">
            <a:avLst/>
          </a:prstGeom>
        </p:spPr>
        <p:txBody>
          <a:bodyPr vert="horz" lIns="91440" tIns="45720" rIns="91440" bIns="45720" rtlCol="0" anchor="ctr"/>
          <a:lstStyle>
            <a:lvl1pPr algn="l">
              <a:defRPr sz="1200">
                <a:solidFill>
                  <a:schemeClr val="tx1"/>
                </a:solidFill>
                <a:latin typeface="Century Gothic"/>
                <a:cs typeface="Century Gothic"/>
              </a:defRPr>
            </a:lvl1pPr>
          </a:lstStyle>
          <a:p>
            <a:fld id="{43993FA3-53C0-4CAE-AD25-A29A3830186E}" type="slidenum">
              <a:rPr lang="en-US" smtClean="0"/>
              <a:t>37</a:t>
            </a:fld>
            <a:endParaRPr lang="en-US"/>
          </a:p>
        </p:txBody>
      </p:sp>
      <p:pic>
        <p:nvPicPr>
          <p:cNvPr id="6" name="Picture 5">
            <a:extLst>
              <a:ext uri="{FF2B5EF4-FFF2-40B4-BE49-F238E27FC236}">
                <a16:creationId xmlns:a16="http://schemas.microsoft.com/office/drawing/2014/main" id="{0C4178AE-661F-404B-9794-C199C7B9BF9C}"/>
              </a:ext>
            </a:extLst>
          </p:cNvPr>
          <p:cNvPicPr/>
          <p:nvPr/>
        </p:nvPicPr>
        <p:blipFill>
          <a:blip r:embed="rId3">
            <a:extLst>
              <a:ext uri="{28A0092B-C50C-407E-A947-70E740481C1C}">
                <a14:useLocalDpi xmlns:a14="http://schemas.microsoft.com/office/drawing/2010/main" val="0"/>
              </a:ext>
            </a:extLst>
          </a:blip>
          <a:stretch>
            <a:fillRect/>
          </a:stretch>
        </p:blipFill>
        <p:spPr bwMode="auto">
          <a:xfrm rot="16200000">
            <a:off x="3292237" y="3381057"/>
            <a:ext cx="2559526" cy="26554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2528108"/>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BA179207-FEDF-41C9-93E3-923E2E8F70CE}"/>
              </a:ext>
            </a:extLst>
          </p:cNvPr>
          <p:cNvSpPr>
            <a:spLocks noGrp="1"/>
          </p:cNvSpPr>
          <p:nvPr>
            <p:ph idx="1"/>
          </p:nvPr>
        </p:nvSpPr>
        <p:spPr/>
        <p:txBody>
          <a:bodyPr/>
          <a:lstStyle/>
          <a:p>
            <a:pPr marL="0" indent="0">
              <a:buNone/>
            </a:pPr>
            <a:r>
              <a:rPr lang="en-US" sz="2000" b="1"/>
              <a:t>Topics to Consider:</a:t>
            </a:r>
          </a:p>
          <a:p>
            <a:pPr marL="798513" lvl="1" indent="-341313">
              <a:buFont typeface="Arial" panose="020b0604020202020204" pitchFamily="34" charset="0"/>
              <a:buChar char="•"/>
            </a:pPr>
            <a:r>
              <a:rPr lang="en-US" sz="2000"/>
              <a:t>Regular and Special Meetings </a:t>
            </a:r>
          </a:p>
          <a:p>
            <a:pPr marL="1377950" lvl="2" indent="-341313">
              <a:buFont typeface="Courier New" panose="02070309020205020404" pitchFamily="49" charset="0"/>
              <a:buChar char="o"/>
            </a:pPr>
            <a:r>
              <a:rPr lang="en-US" sz="2000"/>
              <a:t>Time and place; practice of calling</a:t>
            </a:r>
          </a:p>
          <a:p>
            <a:pPr marL="798513" lvl="1" indent="-341313">
              <a:buFont typeface="Arial" panose="020b0604020202020204" pitchFamily="34" charset="0"/>
              <a:buChar char="•"/>
            </a:pPr>
            <a:r>
              <a:rPr lang="en-US" sz="2000"/>
              <a:t>Agenda, overall, and “sub-agendas”</a:t>
            </a:r>
          </a:p>
          <a:p>
            <a:pPr marL="1377950" lvl="2" indent="-341313">
              <a:buFont typeface="Courier New" panose="02070309020205020404" pitchFamily="49" charset="0"/>
              <a:buChar char="o"/>
            </a:pPr>
            <a:r>
              <a:rPr lang="en-US" sz="2000"/>
              <a:t>Placement on and withdrawal from</a:t>
            </a:r>
          </a:p>
          <a:p>
            <a:pPr marL="1377950" lvl="2" indent="-341313">
              <a:buFont typeface="Courier New" panose="02070309020205020404" pitchFamily="49" charset="0"/>
              <a:buChar char="o"/>
            </a:pPr>
            <a:r>
              <a:rPr lang="en-US" sz="2000"/>
              <a:t>Order of Business</a:t>
            </a:r>
          </a:p>
          <a:p>
            <a:pPr marL="798513" lvl="1" indent="-341313">
              <a:buFont typeface="Arial" panose="020b0604020202020204" pitchFamily="34" charset="0"/>
              <a:buChar char="•"/>
            </a:pPr>
            <a:r>
              <a:rPr lang="en-US" sz="2000"/>
              <a:t>Quorum</a:t>
            </a:r>
          </a:p>
          <a:p>
            <a:pPr marL="798513" lvl="1" indent="-341313">
              <a:buFont typeface="Arial" panose="020b0604020202020204" pitchFamily="34" charset="0"/>
              <a:buChar char="•"/>
            </a:pPr>
            <a:r>
              <a:rPr lang="en-US" sz="2000"/>
              <a:t>Presiding Officer</a:t>
            </a:r>
          </a:p>
          <a:p>
            <a:pPr marL="1141413" lvl="2" indent="-341313">
              <a:buFont typeface="Courier New" panose="02070309020205020404" pitchFamily="49" charset="0"/>
              <a:buChar char="o"/>
            </a:pPr>
            <a:r>
              <a:rPr lang="en-US" sz="2000"/>
              <a:t>Mayor Pro Tempore</a:t>
            </a:r>
          </a:p>
          <a:p>
            <a:pPr marL="798513" lvl="1" indent="-341313">
              <a:buFont typeface="Arial" panose="020b0604020202020204" pitchFamily="34" charset="0"/>
              <a:buChar char="•"/>
            </a:pPr>
            <a:r>
              <a:rPr lang="en-US" sz="2000"/>
              <a:t>Application of parliamentary procedure</a:t>
            </a:r>
          </a:p>
          <a:p>
            <a:pPr marL="1141413" lvl="2" indent="-341313">
              <a:buFont typeface="Courier New" panose="02070309020205020404" pitchFamily="49" charset="0"/>
              <a:buChar char="o"/>
            </a:pPr>
            <a:r>
              <a:rPr lang="en-US" sz="2000"/>
              <a:t>Robert’s Rules, Demeter’s Manual, UNC’s Suggested Rules of Procedure for a City Council</a:t>
            </a:r>
          </a:p>
        </p:txBody>
      </p:sp>
      <p:sp>
        <p:nvSpPr>
          <p:cNvPr id="3" name="Title 2">
            <a:extLst>
              <a:ext uri="{FF2B5EF4-FFF2-40B4-BE49-F238E27FC236}">
                <a16:creationId xmlns:a16="http://schemas.microsoft.com/office/drawing/2014/main" id="{2E99FAF6-1BFF-4104-BB61-2265C9518B66}"/>
              </a:ext>
            </a:extLst>
          </p:cNvPr>
          <p:cNvSpPr>
            <a:spLocks noGrp="1"/>
          </p:cNvSpPr>
          <p:nvPr>
            <p:ph type="title"/>
          </p:nvPr>
        </p:nvSpPr>
        <p:spPr/>
        <p:txBody>
          <a:bodyPr/>
          <a:lstStyle/>
          <a:p>
            <a:r>
              <a:rPr lang="en-US" sz="3200"/>
              <a:t>Adopt a Policy Establishing Meeting Rules</a:t>
            </a:r>
          </a:p>
        </p:txBody>
      </p:sp>
    </p:spTree>
    <p:extLst>
      <p:ext uri="{BB962C8B-B14F-4D97-AF65-F5344CB8AC3E}">
        <p14:creationId xmlns:p14="http://schemas.microsoft.com/office/powerpoint/2010/main" val="396679768"/>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Content Placeholder 1">
            <a:extLst>
              <a:ext uri="{FF2B5EF4-FFF2-40B4-BE49-F238E27FC236}">
                <a16:creationId xmlns:a16="http://schemas.microsoft.com/office/drawing/2014/main" id="{8D0799D5-6CB4-4CA4-92BD-3C0D6C9CA8D5}"/>
              </a:ext>
            </a:extLst>
          </p:cNvPr>
          <p:cNvSpPr>
            <a:spLocks noGrp="1"/>
          </p:cNvSpPr>
          <p:nvPr>
            <p:ph idx="1"/>
          </p:nvPr>
        </p:nvSpPr>
        <p:spPr/>
        <p:txBody>
          <a:bodyPr/>
          <a:lstStyle/>
          <a:p>
            <a:pPr marL="0" indent="0">
              <a:buNone/>
            </a:pPr>
            <a:r>
              <a:rPr lang="en-US" sz="2000" b="1"/>
              <a:t>Topics to Consider:</a:t>
            </a:r>
          </a:p>
          <a:p>
            <a:pPr marL="798513" lvl="1" indent="-341313">
              <a:buFont typeface="Arial" panose="020b0604020202020204" pitchFamily="34" charset="0"/>
              <a:buChar char="•"/>
            </a:pPr>
            <a:r>
              <a:rPr lang="en-US" sz="2000"/>
              <a:t>Conducting the Meeting (Officer and Council)</a:t>
            </a:r>
          </a:p>
          <a:p>
            <a:pPr marL="1141413" lvl="2" indent="-341313">
              <a:buFont typeface="Courier New" panose="02070309020205020404" pitchFamily="49" charset="0"/>
              <a:buChar char="o"/>
            </a:pPr>
            <a:r>
              <a:rPr lang="en-US" sz="2000"/>
              <a:t>Substantive and Procedural Motions</a:t>
            </a:r>
          </a:p>
          <a:p>
            <a:pPr marL="1141413" lvl="2" indent="-341313">
              <a:buFont typeface="Courier New" panose="02070309020205020404" pitchFamily="49" charset="0"/>
              <a:buChar char="o"/>
            </a:pPr>
            <a:r>
              <a:rPr lang="en-US" sz="2000"/>
              <a:t>Debate</a:t>
            </a:r>
          </a:p>
          <a:p>
            <a:pPr marL="1141413" lvl="2" indent="-341313">
              <a:buFont typeface="Courier New" panose="02070309020205020404" pitchFamily="49" charset="0"/>
              <a:buChar char="o"/>
            </a:pPr>
            <a:r>
              <a:rPr lang="en-US" sz="2000"/>
              <a:t>Duty to Vote</a:t>
            </a:r>
          </a:p>
          <a:p>
            <a:pPr lvl="2" indent="-342900">
              <a:buFont typeface="Courier New" panose="02070309020205020404" pitchFamily="49" charset="0"/>
              <a:buChar char="o"/>
            </a:pPr>
            <a:r>
              <a:rPr lang="en-US" sz="2000"/>
              <a:t>Council Action</a:t>
            </a:r>
          </a:p>
          <a:p>
            <a:pPr lvl="3" indent="-342900">
              <a:buFont typeface="Wingdings" panose="05000000000000000000" pitchFamily="2" charset="2"/>
              <a:buChar char="§"/>
            </a:pPr>
            <a:r>
              <a:rPr lang="en-US" sz="2000"/>
              <a:t>Motions, Amending Motions</a:t>
            </a:r>
          </a:p>
          <a:p>
            <a:pPr lvl="3" indent="-342900">
              <a:buFont typeface="Wingdings" panose="05000000000000000000" pitchFamily="2" charset="2"/>
              <a:buChar char="§"/>
            </a:pPr>
            <a:r>
              <a:rPr lang="en-US" sz="2000"/>
              <a:t>Waivers of ordinance readings</a:t>
            </a:r>
          </a:p>
          <a:p>
            <a:pPr marL="798513" lvl="1" indent="-341313">
              <a:buFont typeface="Arial" panose="020b0604020202020204" pitchFamily="34" charset="0"/>
              <a:buChar char="•"/>
            </a:pPr>
            <a:r>
              <a:rPr lang="en-US" sz="2000"/>
              <a:t>Public Participation at the Meeting</a:t>
            </a:r>
          </a:p>
          <a:p>
            <a:pPr lvl="2" indent="-342900">
              <a:buFont typeface="Courier New" panose="02070309020205020404" pitchFamily="49" charset="0"/>
              <a:buChar char="o"/>
            </a:pPr>
            <a:r>
              <a:rPr lang="en-US" sz="2000"/>
              <a:t>Code of Conduct</a:t>
            </a:r>
          </a:p>
          <a:p>
            <a:pPr marL="798513" lvl="1" indent="-341313">
              <a:buFont typeface="Arial" panose="020b0604020202020204" pitchFamily="34" charset="0"/>
              <a:buChar char="•"/>
            </a:pPr>
            <a:r>
              <a:rPr lang="en-US" sz="2000"/>
              <a:t>Minutes</a:t>
            </a:r>
          </a:p>
          <a:p>
            <a:pPr marL="798513" lvl="1" indent="-341313">
              <a:buFont typeface="Arial" panose="020b0604020202020204" pitchFamily="34" charset="0"/>
              <a:buChar char="•"/>
            </a:pPr>
            <a:r>
              <a:rPr lang="en-US" sz="2000"/>
              <a:t>Suspending/Amending the Rules</a:t>
            </a:r>
          </a:p>
        </p:txBody>
      </p:sp>
      <p:sp>
        <p:nvSpPr>
          <p:cNvPr id="5" name="Title 2">
            <a:extLst>
              <a:ext uri="{FF2B5EF4-FFF2-40B4-BE49-F238E27FC236}">
                <a16:creationId xmlns:a16="http://schemas.microsoft.com/office/drawing/2014/main" id="{AC0BB8B8-153C-4878-8306-F6DE329F3F7D}"/>
              </a:ext>
            </a:extLst>
          </p:cNvPr>
          <p:cNvSpPr>
            <a:spLocks noGrp="1"/>
          </p:cNvSpPr>
          <p:nvPr>
            <p:ph type="title"/>
          </p:nvPr>
        </p:nvSpPr>
        <p:spPr/>
        <p:txBody>
          <a:bodyPr/>
          <a:lstStyle/>
          <a:p>
            <a:r>
              <a:rPr lang="en-US" sz="3200"/>
              <a:t>Adopt a Policy Establishing Meeting Rules </a:t>
            </a:r>
          </a:p>
        </p:txBody>
      </p:sp>
      <p:pic>
        <p:nvPicPr>
          <p:cNvPr id="6" name="Picture 5">
            <a:extLst>
              <a:ext uri="{FF2B5EF4-FFF2-40B4-BE49-F238E27FC236}">
                <a16:creationId xmlns:a16="http://schemas.microsoft.com/office/drawing/2014/main" id="{0C22E88D-9833-430A-8E48-7EEF4BB461F0}"/>
              </a:ext>
            </a:extLst>
          </p:cNvPr>
          <p:cNvPicPr/>
          <p:nvPr/>
        </p:nvPicPr>
        <p:blipFill>
          <a:blip r:embed="rId3">
            <a:extLst>
              <a:ext uri="{28A0092B-C50C-407E-A947-70E740481C1C}">
                <a14:useLocalDpi xmlns:a14="http://schemas.microsoft.com/office/drawing/2010/main" val="0"/>
              </a:ext>
            </a:extLst>
          </a:blip>
          <a:stretch>
            <a:fillRect/>
          </a:stretch>
        </p:blipFill>
        <p:spPr bwMode="auto">
          <a:xfrm rot="636731">
            <a:off x="6235573" y="3618783"/>
            <a:ext cx="2247747" cy="2009987"/>
          </a:xfrm>
          <a:prstGeom prst="rect">
            <a:avLst/>
          </a:prstGeom>
          <a:noFill/>
        </p:spPr>
      </p:pic>
    </p:spTree>
    <p:extLst>
      <p:ext uri="{BB962C8B-B14F-4D97-AF65-F5344CB8AC3E}">
        <p14:creationId xmlns:p14="http://schemas.microsoft.com/office/powerpoint/2010/main" val="247218954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a:xfrm>
            <a:off x="464283" y="1793522"/>
            <a:ext cx="8229600" cy="4050115"/>
          </a:xfrm>
        </p:spPr>
        <p:txBody>
          <a:bodyPr/>
          <a:lstStyle/>
          <a:p>
            <a:pPr marL="0" indent="0">
              <a:buNone/>
            </a:pPr>
            <a:r>
              <a:rPr lang="en-US" sz="2400" i="1"/>
              <a:t>Please note that this presentation is intended for informational and educational purposes and to provide general statements from federal law, state law, and agency guidance. Federal and state law may differ on particularized areas and this outline does not include all legal considerations. Each situation varies based on the individualized facts and the law is constantly evolving. </a:t>
            </a:r>
          </a:p>
          <a:p>
            <a:endParaRPr lang="en-US" sz="2400" i="1"/>
          </a:p>
          <a:p>
            <a:pPr marL="0" indent="0">
              <a:buNone/>
            </a:pPr>
            <a:r>
              <a:rPr lang="en-US" sz="2400" i="1"/>
              <a:t>Please consult with your attorney for specific legal information, advice, or individualized inquiries. </a:t>
            </a:r>
          </a:p>
          <a:p>
            <a:endParaRPr lang="en-US"/>
          </a:p>
        </p:txBody>
      </p:sp>
      <p:sp>
        <p:nvSpPr>
          <p:cNvPr id="12" name="Title 11"/>
          <p:cNvSpPr>
            <a:spLocks noGrp="1"/>
          </p:cNvSpPr>
          <p:nvPr>
            <p:ph type="title"/>
          </p:nvPr>
        </p:nvSpPr>
        <p:spPr/>
        <p:txBody>
          <a:bodyPr/>
          <a:lstStyle/>
          <a:p>
            <a:r>
              <a:rPr lang="en-US"/>
              <a:t>Disclaimer</a:t>
            </a:r>
          </a:p>
        </p:txBody>
      </p:sp>
    </p:spTree>
    <p:extLst>
      <p:ext uri="{BB962C8B-B14F-4D97-AF65-F5344CB8AC3E}">
        <p14:creationId xmlns:p14="http://schemas.microsoft.com/office/powerpoint/2010/main" val="2943219599"/>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9AAA249F-A6B2-42E7-9083-A7D926348225}"/>
              </a:ext>
            </a:extLst>
          </p:cNvPr>
          <p:cNvGraphicFramePr>
            <a:graphicFrameLocks noGrp="1"/>
          </p:cNvGraphicFramePr>
          <p:nvPr>
            <p:ph idx="1"/>
            <p:extLst>
              <p:ext uri="{D42A27DB-BD31-4B8C-83A1-F6EECF244321}">
                <p14:modId xmlns:p14="http://schemas.microsoft.com/office/powerpoint/2010/main" val="743068867"/>
              </p:ext>
            </p:extLst>
          </p:nvPr>
        </p:nvGraphicFramePr>
        <p:xfrm>
          <a:off x="479425" y="2057400"/>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301837B3-416C-44A7-8263-8F1C1184C59E}"/>
              </a:ext>
            </a:extLst>
          </p:cNvPr>
          <p:cNvSpPr>
            <a:spLocks noGrp="1"/>
          </p:cNvSpPr>
          <p:nvPr>
            <p:ph type="title"/>
          </p:nvPr>
        </p:nvSpPr>
        <p:spPr/>
        <p:txBody>
          <a:bodyPr/>
          <a:lstStyle/>
          <a:p>
            <a:r>
              <a:rPr lang="en-US"/>
              <a:t>Agendas</a:t>
            </a:r>
          </a:p>
        </p:txBody>
      </p:sp>
    </p:spTree>
    <p:extLst>
      <p:ext uri="{BB962C8B-B14F-4D97-AF65-F5344CB8AC3E}">
        <p14:creationId xmlns:p14="http://schemas.microsoft.com/office/powerpoint/2010/main" val="3795568755"/>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5" name="Content Placeholder 4">
            <a:extLst>
              <a:ext uri="{FF2B5EF4-FFF2-40B4-BE49-F238E27FC236}">
                <a16:creationId xmlns:a16="http://schemas.microsoft.com/office/drawing/2014/main" id="{4616E782-469E-432C-BE97-7693A54590E8}"/>
              </a:ext>
            </a:extLst>
          </p:cNvPr>
          <p:cNvGraphicFramePr>
            <a:graphicFrameLocks noGrp="1"/>
          </p:cNvGraphicFramePr>
          <p:nvPr>
            <p:ph idx="1"/>
            <p:extLst>
              <p:ext uri="{D42A27DB-BD31-4B8C-83A1-F6EECF244321}">
                <p14:modId xmlns:p14="http://schemas.microsoft.com/office/powerpoint/2010/main" val="1867685098"/>
              </p:ext>
            </p:extLst>
          </p:nvPr>
        </p:nvGraphicFramePr>
        <p:xfrm>
          <a:off x="479425" y="2057400"/>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166BC2D8-DDF3-4EEB-93FC-E01430027033}"/>
              </a:ext>
            </a:extLst>
          </p:cNvPr>
          <p:cNvSpPr>
            <a:spLocks noGrp="1"/>
          </p:cNvSpPr>
          <p:nvPr>
            <p:ph type="title"/>
          </p:nvPr>
        </p:nvSpPr>
        <p:spPr/>
        <p:txBody>
          <a:bodyPr/>
          <a:lstStyle/>
          <a:p>
            <a:r>
              <a:rPr lang="en-US"/>
              <a:t>Public Participation</a:t>
            </a:r>
          </a:p>
        </p:txBody>
      </p:sp>
    </p:spTree>
    <p:extLst>
      <p:ext uri="{BB962C8B-B14F-4D97-AF65-F5344CB8AC3E}">
        <p14:creationId xmlns:p14="http://schemas.microsoft.com/office/powerpoint/2010/main" val="2057519187"/>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4BDD0FB-255F-4800-9FAF-82071CABB52F}"/>
              </a:ext>
            </a:extLst>
          </p:cNvPr>
          <p:cNvSpPr>
            <a:spLocks noGrp="1"/>
          </p:cNvSpPr>
          <p:nvPr>
            <p:ph idx="1"/>
          </p:nvPr>
        </p:nvSpPr>
        <p:spPr>
          <a:xfrm>
            <a:off x="480060" y="1687211"/>
            <a:ext cx="8038907" cy="4050115"/>
          </a:xfrm>
        </p:spPr>
        <p:txBody>
          <a:bodyPr/>
          <a:lstStyle/>
          <a:p>
            <a:r>
              <a:rPr lang="en-US"/>
              <a:t>City attorneys can provide opinion – timing</a:t>
            </a:r>
          </a:p>
          <a:p>
            <a:r>
              <a:rPr lang="en-US"/>
              <a:t>Iowa Public Information Board- alternative means for assuring compliance with open meetings and open records laws – cost effective/efficient</a:t>
            </a:r>
          </a:p>
          <a:p>
            <a:pPr marL="0" indent="0">
              <a:buNone/>
            </a:pPr>
            <a:r>
              <a:rPr lang="en-US"/>
              <a:t>Iowa Public Information Board | Iowa Public Information Board</a:t>
            </a:r>
          </a:p>
          <a:p>
            <a:endParaRPr lang="en-US"/>
          </a:p>
        </p:txBody>
      </p:sp>
      <p:sp>
        <p:nvSpPr>
          <p:cNvPr id="3" name="Title 2">
            <a:extLst>
              <a:ext uri="{FF2B5EF4-FFF2-40B4-BE49-F238E27FC236}">
                <a16:creationId xmlns:a16="http://schemas.microsoft.com/office/drawing/2014/main" id="{EAD5577D-D52B-4DFA-8A3A-FEDE05E4580D}"/>
              </a:ext>
            </a:extLst>
          </p:cNvPr>
          <p:cNvSpPr>
            <a:spLocks noGrp="1"/>
          </p:cNvSpPr>
          <p:nvPr>
            <p:ph type="title"/>
          </p:nvPr>
        </p:nvSpPr>
        <p:spPr>
          <a:xfrm>
            <a:off x="480060" y="556188"/>
            <a:ext cx="8447726" cy="1005840"/>
          </a:xfrm>
        </p:spPr>
        <p:txBody>
          <a:bodyPr/>
          <a:lstStyle/>
          <a:p>
            <a:r>
              <a:rPr lang="en-US"/>
              <a:t>Compliance Partners</a:t>
            </a:r>
          </a:p>
        </p:txBody>
      </p:sp>
    </p:spTree>
    <p:extLst>
      <p:ext uri="{BB962C8B-B14F-4D97-AF65-F5344CB8AC3E}">
        <p14:creationId xmlns:p14="http://schemas.microsoft.com/office/powerpoint/2010/main" val="2459839678"/>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2650A28F-6456-42FE-B4F5-30D2AB7B152F}"/>
              </a:ext>
            </a:extLst>
          </p:cNvPr>
          <p:cNvSpPr>
            <a:spLocks noGrp="1"/>
          </p:cNvSpPr>
          <p:nvPr>
            <p:ph type="title"/>
          </p:nvPr>
        </p:nvSpPr>
        <p:spPr>
          <a:xfrm>
            <a:off x="554289" y="614062"/>
            <a:ext cx="8447726" cy="1005840"/>
          </a:xfrm>
        </p:spPr>
        <p:txBody>
          <a:bodyPr/>
          <a:lstStyle/>
          <a:p>
            <a:r>
              <a:rPr lang="en-US">
                <a:effectLst/>
                <a:latin typeface="Arial" panose="020b0604020202020204" pitchFamily="34" charset="0"/>
                <a:ea typeface="Calibri" panose="020f0502020204030204" pitchFamily="34" charset="0"/>
                <a:cs typeface="Arial" panose="020b0604020202020204" pitchFamily="34" charset="0"/>
              </a:rPr>
              <a:t>Iowa Public Information Board</a:t>
            </a:r>
            <a:endParaRPr lang="en-US"/>
          </a:p>
        </p:txBody>
      </p:sp>
      <p:graphicFrame>
        <p:nvGraphicFramePr>
          <p:cNvPr id="4" name="Content Placeholder 3">
            <a:extLst>
              <a:ext uri="{FF2B5EF4-FFF2-40B4-BE49-F238E27FC236}">
                <a16:creationId xmlns:a16="http://schemas.microsoft.com/office/drawing/2014/main" id="{F3B74D6B-0835-42A3-8458-631D7AC6ED7E}"/>
              </a:ext>
            </a:extLst>
          </p:cNvPr>
          <p:cNvGraphicFramePr>
            <a:graphicFrameLocks noGrp="1"/>
          </p:cNvGraphicFramePr>
          <p:nvPr>
            <p:ph idx="1"/>
          </p:nvPr>
        </p:nvGraphicFramePr>
        <p:xfrm>
          <a:off x="457200" y="1793522"/>
          <a:ext cx="8229600" cy="404971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092212460"/>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Content Placeholder 12">
            <a:extLst>
              <a:ext uri="{FF2B5EF4-FFF2-40B4-BE49-F238E27FC236}">
                <a16:creationId xmlns:a16="http://schemas.microsoft.com/office/drawing/2014/main" id="{D4B088C0-855D-76BA-5221-ECEBD50FA7FF}"/>
              </a:ext>
            </a:extLst>
          </p:cNvPr>
          <p:cNvPicPr>
            <a:picLocks noGrp="1" noChangeAspect="1"/>
          </p:cNvPicPr>
          <p:nvPr>
            <p:ph idx="1"/>
          </p:nvPr>
        </p:nvPicPr>
        <p:blipFill>
          <a:blip r:embed="rId3"/>
          <a:stretch>
            <a:fillRect/>
          </a:stretch>
        </p:blipFill>
        <p:spPr>
          <a:xfrm>
            <a:off x="1611738" y="731520"/>
            <a:ext cx="4661352" cy="5669280"/>
          </a:xfrm>
        </p:spPr>
      </p:pic>
    </p:spTree>
    <p:extLst>
      <p:ext uri="{BB962C8B-B14F-4D97-AF65-F5344CB8AC3E}">
        <p14:creationId xmlns:p14="http://schemas.microsoft.com/office/powerpoint/2010/main" val="1462890554"/>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Content Placeholder 2"/>
          <p:cNvSpPr txBox="1"/>
          <p:nvPr/>
        </p:nvSpPr>
        <p:spPr>
          <a:xfrm>
            <a:off x="479425" y="1372266"/>
            <a:ext cx="8229600" cy="475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ysClr val="windowText" lastClr="000000"/>
                </a:solidFill>
                <a:effectLst/>
                <a:uLnTx/>
                <a:uFillTx/>
                <a:latin typeface="Arial"/>
                <a:ea typeface="+mn-ea"/>
                <a:cs typeface="Arial"/>
              </a:rPr>
            </a:br>
            <a:r>
              <a:rPr kumimoji="0" lang="en-US" sz="2400" b="1" i="0" u="none" strike="noStrike" kern="1200" cap="none" spc="0" normalizeH="0" baseline="0" noProof="0">
                <a:ln>
                  <a:noFill/>
                </a:ln>
                <a:solidFill>
                  <a:srgbClr val="024886"/>
                </a:solidFill>
                <a:effectLst/>
                <a:uLnTx/>
                <a:uFillTx/>
                <a:latin typeface="Arial"/>
                <a:ea typeface="+mn-ea"/>
                <a:cs typeface="Arial"/>
              </a:rPr>
              <a:t>Ahlers &amp; Cooney, P.C.</a:t>
            </a:r>
            <a:br>
              <a:rPr kumimoji="0" lang="en-US" sz="2400" b="1" i="0" u="none" strike="noStrike" kern="1200" cap="none" spc="0" normalizeH="0" baseline="0" noProof="0">
                <a:ln>
                  <a:noFill/>
                </a:ln>
                <a:solidFill>
                  <a:srgbClr val="024886"/>
                </a:solidFill>
                <a:effectLst/>
                <a:uLnTx/>
                <a:uFillTx/>
                <a:latin typeface="Arial"/>
                <a:ea typeface="+mn-ea"/>
                <a:cs typeface="Arial"/>
              </a:rPr>
            </a:br>
            <a:endParaRPr kumimoji="0" lang="en-US" sz="2400" b="1" i="0" u="none" strike="noStrike" kern="1200" cap="none" spc="0" normalizeH="0" baseline="0" noProof="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sz="2200">
                <a:solidFill>
                  <a:srgbClr val="024886"/>
                </a:solidFill>
                <a:latin typeface="Arial"/>
                <a:cs typeface="Arial"/>
              </a:rPr>
              <a:t>Maria Brownell– mbrownell@ahlerslaw.com </a:t>
            </a:r>
            <a:endParaRPr kumimoji="0" lang="en-US" sz="2200" i="0" u="none" strike="noStrike" kern="1200" cap="none" spc="0" normalizeH="0" baseline="0" noProof="0">
              <a:ln>
                <a:noFill/>
              </a:ln>
              <a:solidFill>
                <a:srgbClr val="024886"/>
              </a:solidFill>
              <a:effectLst/>
              <a:uLnTx/>
              <a:uFillTx/>
              <a:latin typeface="Arial"/>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rgbClr val="024886"/>
                </a:solidFill>
                <a:effectLst/>
                <a:uLnTx/>
                <a:uFillTx/>
                <a:latin typeface="Arial"/>
                <a:ea typeface="+mn-ea"/>
                <a:cs typeface="Arial"/>
              </a:rPr>
            </a:br>
            <a:br>
              <a:rPr kumimoji="0" lang="en-US" sz="1200" b="0" i="0" u="none" strike="noStrike" kern="1200" cap="none" spc="0" normalizeH="0" baseline="0" noProof="0">
                <a:ln>
                  <a:noFill/>
                </a:ln>
                <a:solidFill>
                  <a:sysClr val="windowText" lastClr="000000"/>
                </a:solidFill>
                <a:effectLst/>
                <a:uLnTx/>
                <a:uFillTx/>
                <a:latin typeface="Arial"/>
                <a:ea typeface="+mn-ea"/>
                <a:cs typeface="Arial"/>
              </a:rPr>
            </a:br>
            <a:endParaRPr kumimoji="0" lang="en-US" sz="2400" b="0" i="0" u="none" strike="noStrike" kern="1200" cap="none" spc="0" normalizeH="0" baseline="0" noProof="0">
              <a:ln>
                <a:noFill/>
              </a:ln>
              <a:solidFill>
                <a:srgbClr val="94B6D2">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ysClr val="windowText" lastClr="000000"/>
              </a:solidFill>
              <a:effectLst/>
              <a:uLnTx/>
              <a:uFillTx/>
              <a:latin typeface="Arial"/>
              <a:ea typeface="+mn-ea"/>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10000" y="1616106"/>
            <a:ext cx="1524000" cy="1524000"/>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 &amp; A Time</a:t>
            </a:r>
          </a:p>
        </p:txBody>
      </p:sp>
      <p:pic>
        <p:nvPicPr>
          <p:cNvPr id="2" name="Picture 1">
            <a:extLst>
              <a:ext uri="{FF2B5EF4-FFF2-40B4-BE49-F238E27FC236}">
                <a16:creationId xmlns:a16="http://schemas.microsoft.com/office/drawing/2014/main" id="{B9D85F05-CCB9-418B-A5C1-7683CE244B9D}"/>
              </a:ext>
            </a:extLst>
          </p:cNvPr>
          <p:cNvPicPr>
            <a:picLocks noChangeAspect="1"/>
          </p:cNvPicPr>
          <p:nvPr/>
        </p:nvPicPr>
        <p:blipFill>
          <a:blip r:embed="rId4"/>
          <a:stretch>
            <a:fillRect/>
          </a:stretch>
        </p:blipFill>
        <p:spPr>
          <a:xfrm>
            <a:off x="8104198" y="731172"/>
            <a:ext cx="793645" cy="793645"/>
          </a:xfrm>
          <a:prstGeom prst="rect">
            <a:avLst/>
          </a:prstGeom>
        </p:spPr>
      </p:pic>
      <p:pic>
        <p:nvPicPr>
          <p:cNvPr id="5" name="Picture 4">
            <a:extLst>
              <a:ext uri="{FF2B5EF4-FFF2-40B4-BE49-F238E27FC236}">
                <a16:creationId xmlns:a16="http://schemas.microsoft.com/office/drawing/2014/main" id="{E3040064-1219-45DC-B44B-8820BF274A94}"/>
              </a:ext>
            </a:extLst>
          </p:cNvPr>
          <p:cNvPicPr>
            <a:picLocks noChangeAspect="1"/>
          </p:cNvPicPr>
          <p:nvPr/>
        </p:nvPicPr>
        <p:blipFill>
          <a:blip r:embed="rId5"/>
          <a:stretch>
            <a:fillRect/>
          </a:stretch>
        </p:blipFill>
        <p:spPr>
          <a:xfrm>
            <a:off x="7013012" y="731172"/>
            <a:ext cx="793645" cy="793645"/>
          </a:xfrm>
          <a:prstGeom prst="rect">
            <a:avLst/>
          </a:prstGeom>
        </p:spPr>
      </p:pic>
    </p:spTree>
    <p:extLst>
      <p:ext uri="{BB962C8B-B14F-4D97-AF65-F5344CB8AC3E}">
        <p14:creationId xmlns:p14="http://schemas.microsoft.com/office/powerpoint/2010/main" val="271642995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5C1561A4-08BB-45B8-8DB2-315CC1CDFCE0}"/>
              </a:ext>
            </a:extLst>
          </p:cNvPr>
          <p:cNvSpPr>
            <a:spLocks noGrp="1"/>
          </p:cNvSpPr>
          <p:nvPr>
            <p:ph type="title"/>
          </p:nvPr>
        </p:nvSpPr>
        <p:spPr>
          <a:xfrm>
            <a:off x="370997" y="567763"/>
            <a:ext cx="8447726" cy="1005840"/>
          </a:xfrm>
        </p:spPr>
        <p:txBody>
          <a:bodyPr/>
          <a:lstStyle/>
          <a:p>
            <a:r>
              <a:rPr lang="en-US"/>
              <a:t>An Overview of Today’s Discussion</a:t>
            </a:r>
          </a:p>
        </p:txBody>
      </p:sp>
      <p:graphicFrame>
        <p:nvGraphicFramePr>
          <p:cNvPr id="2" name="Diagram 1">
            <a:extLst>
              <a:ext uri="{FF2B5EF4-FFF2-40B4-BE49-F238E27FC236}">
                <a16:creationId xmlns:a16="http://schemas.microsoft.com/office/drawing/2014/main" id="{968B36B4-3BD5-F0FD-CE25-1E0C28924C94}"/>
              </a:ext>
            </a:extLst>
          </p:cNvPr>
          <p:cNvGraphicFramePr/>
          <p:nvPr>
            <p:extLst>
              <p:ext uri="{D42A27DB-BD31-4B8C-83A1-F6EECF244321}">
                <p14:modId xmlns:p14="http://schemas.microsoft.com/office/powerpoint/2010/main" val="600487854"/>
              </p:ext>
            </p:extLst>
          </p:nvPr>
        </p:nvGraphicFramePr>
        <p:xfrm>
          <a:off x="1269356" y="1724074"/>
          <a:ext cx="6879221"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517954917"/>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2192067-484F-712D-C599-DF3FB683DAD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C95D6E6-4908-20CE-CDE2-44311DEEF504}"/>
              </a:ext>
            </a:extLst>
          </p:cNvPr>
          <p:cNvSpPr>
            <a:spLocks noGrp="1"/>
          </p:cNvSpPr>
          <p:nvPr>
            <p:ph type="title"/>
          </p:nvPr>
        </p:nvSpPr>
        <p:spPr/>
        <p:txBody>
          <a:bodyPr/>
          <a:lstStyle/>
          <a:p>
            <a:r>
              <a:rPr lang="en-US"/>
              <a:t>Open Meetings Overview</a:t>
            </a:r>
          </a:p>
        </p:txBody>
      </p:sp>
    </p:spTree>
    <p:extLst>
      <p:ext uri="{BB962C8B-B14F-4D97-AF65-F5344CB8AC3E}">
        <p14:creationId xmlns:p14="http://schemas.microsoft.com/office/powerpoint/2010/main" val="309476760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8EB2317-7648-4F28-AEAB-6897AB3F2172}"/>
              </a:ext>
            </a:extLst>
          </p:cNvPr>
          <p:cNvSpPr>
            <a:spLocks noGrp="1"/>
          </p:cNvSpPr>
          <p:nvPr>
            <p:ph idx="1"/>
          </p:nvPr>
        </p:nvSpPr>
        <p:spPr>
          <a:xfrm>
            <a:off x="480060" y="1791384"/>
            <a:ext cx="8229600" cy="4050115"/>
          </a:xfrm>
        </p:spPr>
        <p:txBody>
          <a:bodyPr/>
          <a:lstStyle/>
          <a:p>
            <a:pPr marL="0" indent="0">
              <a:buNone/>
            </a:pPr>
            <a:r>
              <a:rPr lang="en-US" sz="2400" b="1"/>
              <a:t>State’s Declared Policy</a:t>
            </a:r>
          </a:p>
          <a:p>
            <a:pPr marL="0" indent="0">
              <a:buNone/>
            </a:pPr>
            <a:endParaRPr lang="en-US" sz="2400" b="1"/>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r>
              <a:rPr lang="en-US" sz="2000"/>
              <a:t>Iowa Code section 21.1 </a:t>
            </a:r>
          </a:p>
          <a:p>
            <a:endParaRPr lang="en-US"/>
          </a:p>
        </p:txBody>
      </p:sp>
      <p:sp>
        <p:nvSpPr>
          <p:cNvPr id="3" name="Title 2">
            <a:extLst>
              <a:ext uri="{FF2B5EF4-FFF2-40B4-BE49-F238E27FC236}">
                <a16:creationId xmlns:a16="http://schemas.microsoft.com/office/drawing/2014/main" id="{D92F9BC1-D452-4A3C-AC84-51D53625CB59}"/>
              </a:ext>
            </a:extLst>
          </p:cNvPr>
          <p:cNvSpPr>
            <a:spLocks noGrp="1"/>
          </p:cNvSpPr>
          <p:nvPr>
            <p:ph type="title"/>
          </p:nvPr>
        </p:nvSpPr>
        <p:spPr>
          <a:xfrm>
            <a:off x="480060" y="579337"/>
            <a:ext cx="8447726" cy="1005840"/>
          </a:xfrm>
        </p:spPr>
        <p:txBody>
          <a:bodyPr/>
          <a:lstStyle/>
          <a:p>
            <a:r>
              <a:rPr lang="en-US" sz="3600"/>
              <a:t>Open Meetings—Iowa Code Chapter 21</a:t>
            </a:r>
          </a:p>
        </p:txBody>
      </p:sp>
      <p:graphicFrame>
        <p:nvGraphicFramePr>
          <p:cNvPr id="4" name="Diagram 3">
            <a:extLst>
              <a:ext uri="{FF2B5EF4-FFF2-40B4-BE49-F238E27FC236}">
                <a16:creationId xmlns:a16="http://schemas.microsoft.com/office/drawing/2014/main" id="{727F0F25-FDFD-4006-8E9E-3D4E5187878C}"/>
              </a:ext>
            </a:extLst>
          </p:cNvPr>
          <p:cNvGraphicFramePr/>
          <p:nvPr>
            <p:extLst>
              <p:ext uri="{D42A27DB-BD31-4B8C-83A1-F6EECF244321}">
                <p14:modId xmlns:p14="http://schemas.microsoft.com/office/powerpoint/2010/main" val="2836290281"/>
              </p:ext>
            </p:extLst>
          </p:nvPr>
        </p:nvGraphicFramePr>
        <p:xfrm>
          <a:off x="1325801" y="1983706"/>
          <a:ext cx="6096000"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480013265"/>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ED62938-42CC-478B-B0AB-3365F8684E66}"/>
              </a:ext>
            </a:extLst>
          </p:cNvPr>
          <p:cNvSpPr>
            <a:spLocks noGrp="1"/>
          </p:cNvSpPr>
          <p:nvPr>
            <p:ph idx="1"/>
          </p:nvPr>
        </p:nvSpPr>
        <p:spPr>
          <a:xfrm>
            <a:off x="480060" y="1951290"/>
            <a:ext cx="4961340" cy="4050115"/>
          </a:xfrm>
        </p:spPr>
        <p:txBody>
          <a:bodyPr/>
          <a:lstStyle/>
          <a:p>
            <a:pPr marL="0" indent="0">
              <a:buNone/>
            </a:pPr>
            <a:r>
              <a:rPr lang="en-US" sz="2400" b="1"/>
              <a:t>2 Requirements</a:t>
            </a:r>
            <a:br>
              <a:rPr lang="en-US" sz="2400" b="1"/>
            </a:br>
            <a:endParaRPr lang="en-US" sz="2400" b="1"/>
          </a:p>
          <a:p>
            <a:pPr marL="457200" lvl="1" indent="0">
              <a:buNone/>
            </a:pPr>
            <a:r>
              <a:rPr lang="en-US" sz="2000"/>
              <a:t>(1) Group must be a “governmental body,” as defined by Iowa Code section 21.2(1).</a:t>
            </a:r>
            <a:br>
              <a:rPr lang="en-US" sz="2000"/>
            </a:br>
            <a:endParaRPr lang="en-US" sz="2000"/>
          </a:p>
          <a:p>
            <a:pPr marL="457200" lvl="1" indent="0">
              <a:buNone/>
            </a:pPr>
            <a:r>
              <a:rPr lang="en-US" sz="2000"/>
              <a:t>(2) Setting must be a “meeting,” as defined by Iowa Code section 21.2(2)</a:t>
            </a:r>
          </a:p>
          <a:p>
            <a:endParaRPr lang="en-US"/>
          </a:p>
        </p:txBody>
      </p:sp>
      <p:sp>
        <p:nvSpPr>
          <p:cNvPr id="3" name="Title 2">
            <a:extLst>
              <a:ext uri="{FF2B5EF4-FFF2-40B4-BE49-F238E27FC236}">
                <a16:creationId xmlns:a16="http://schemas.microsoft.com/office/drawing/2014/main" id="{883144AC-90B7-47C3-BBA0-96A150BEDD9A}"/>
              </a:ext>
            </a:extLst>
          </p:cNvPr>
          <p:cNvSpPr>
            <a:spLocks noGrp="1"/>
          </p:cNvSpPr>
          <p:nvPr>
            <p:ph type="title"/>
          </p:nvPr>
        </p:nvSpPr>
        <p:spPr>
          <a:xfrm>
            <a:off x="480060" y="578803"/>
            <a:ext cx="8447726" cy="1005840"/>
          </a:xfrm>
        </p:spPr>
        <p:txBody>
          <a:bodyPr/>
          <a:lstStyle/>
          <a:p>
            <a:r>
              <a:rPr lang="en-US"/>
              <a:t>When Does Chapter 21 Apply? </a:t>
            </a:r>
          </a:p>
        </p:txBody>
      </p:sp>
      <p:pic>
        <p:nvPicPr>
          <p:cNvPr id="6" name="Picture 5">
            <a:extLst>
              <a:ext uri="{FF2B5EF4-FFF2-40B4-BE49-F238E27FC236}">
                <a16:creationId xmlns:a16="http://schemas.microsoft.com/office/drawing/2014/main" id="{2ED8CE25-FD94-4CAE-BF6D-1DA89CB725C5}"/>
              </a:ext>
            </a:extLst>
          </p:cNvPr>
          <p:cNvPicPr/>
          <p:nvPr/>
        </p:nvPicPr>
        <p:blipFill>
          <a:blip r:embed="rId3">
            <a:extLst>
              <a:ext uri="{28A0092B-C50C-407E-A947-70E740481C1C}">
                <a14:useLocalDpi xmlns:a14="http://schemas.microsoft.com/office/drawing/2010/main" val="0"/>
              </a:ext>
            </a:extLst>
          </a:blip>
          <a:stretch>
            <a:fillRect/>
          </a:stretch>
        </p:blipFill>
        <p:spPr bwMode="auto">
          <a:xfrm rot="20962551">
            <a:off x="5847838" y="2456601"/>
            <a:ext cx="2695168" cy="1562483"/>
          </a:xfrm>
          <a:prstGeom prst="rect">
            <a:avLst/>
          </a:prstGeom>
          <a:noFill/>
          <a:ln>
            <a:noFill/>
          </a:ln>
        </p:spPr>
      </p:pic>
    </p:spTree>
    <p:extLst>
      <p:ext uri="{BB962C8B-B14F-4D97-AF65-F5344CB8AC3E}">
        <p14:creationId xmlns:p14="http://schemas.microsoft.com/office/powerpoint/2010/main" val="587180604"/>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1ABB526D-2811-4BEA-9FE2-730B3E404892}"/>
              </a:ext>
            </a:extLst>
          </p:cNvPr>
          <p:cNvGraphicFramePr>
            <a:graphicFrameLocks noGrp="1"/>
          </p:cNvGraphicFramePr>
          <p:nvPr>
            <p:ph idx="1"/>
            <p:extLst>
              <p:ext uri="{D42A27DB-BD31-4B8C-83A1-F6EECF244321}">
                <p14:modId xmlns:p14="http://schemas.microsoft.com/office/powerpoint/2010/main" val="2874965990"/>
              </p:ext>
            </p:extLst>
          </p:nvPr>
        </p:nvGraphicFramePr>
        <p:xfrm>
          <a:off x="450117" y="1920843"/>
          <a:ext cx="8229600" cy="3542407"/>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5EEC3DDF-8B56-4C7A-9410-3A27B0C8CC48}"/>
              </a:ext>
            </a:extLst>
          </p:cNvPr>
          <p:cNvSpPr>
            <a:spLocks noGrp="1"/>
          </p:cNvSpPr>
          <p:nvPr>
            <p:ph type="title"/>
          </p:nvPr>
        </p:nvSpPr>
        <p:spPr/>
        <p:txBody>
          <a:bodyPr/>
          <a:lstStyle/>
          <a:p>
            <a:r>
              <a:rPr lang="en-US"/>
              <a:t>Iowa Code section 21.2(1) — “Governmental Body”</a:t>
            </a:r>
          </a:p>
        </p:txBody>
      </p:sp>
      <p:sp>
        <p:nvSpPr>
          <p:cNvPr id="2" name="TextBox 1">
            <a:extLst>
              <a:ext uri="{FF2B5EF4-FFF2-40B4-BE49-F238E27FC236}">
                <a16:creationId xmlns:a16="http://schemas.microsoft.com/office/drawing/2014/main" id="{D8C79F2B-6CB1-9A5D-0FAA-DED6AA975630}"/>
              </a:ext>
            </a:extLst>
          </p:cNvPr>
          <p:cNvSpPr txBox="1"/>
          <p:nvPr/>
        </p:nvSpPr>
        <p:spPr>
          <a:xfrm>
            <a:off x="1363621" y="5486399"/>
            <a:ext cx="3310359" cy="461665"/>
          </a:xfrm>
          <a:prstGeom prst="rect">
            <a:avLst/>
          </a:prstGeom>
          <a:solidFill>
            <a:schemeClr val="accent4">
              <a:lumMod val="20000"/>
              <a:lumOff val="80000"/>
            </a:schemeClr>
          </a:solidFill>
          <a:ln w="9525">
            <a:solidFill>
              <a:schemeClr val="tx1"/>
            </a:solidFill>
          </a:ln>
        </p:spPr>
        <p:txBody>
          <a:bodyPr wrap="square" rtlCol="0" anchor="ctr">
            <a:spAutoFit/>
          </a:bodyPr>
          <a:lstStyle/>
          <a:p>
            <a:pPr algn="ctr"/>
            <a:r>
              <a:rPr lang="en-US" sz="2400">
                <a:latin typeface="Arial" panose="020b0604020202020204" pitchFamily="34" charset="0"/>
                <a:cs typeface="Arial" panose="020b0604020202020204" pitchFamily="34" charset="0"/>
              </a:rPr>
              <a:t>Among several others</a:t>
            </a:r>
            <a:endParaRPr lang="en-US" sz="2400"/>
          </a:p>
        </p:txBody>
      </p:sp>
    </p:spTree>
    <p:extLst>
      <p:ext uri="{BB962C8B-B14F-4D97-AF65-F5344CB8AC3E}">
        <p14:creationId xmlns:p14="http://schemas.microsoft.com/office/powerpoint/2010/main" val="2028260863"/>
      </p:ext>
    </p:extLst>
  </p:cSld>
  <p:clrMapOvr>
    <a:masterClrMapping/>
  </p:clrMapOvr>
  <p:transition/>
  <p:timing/>
</p:sld>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tags\tag1.xml><?xml version="1.0" encoding="utf-8"?>
<p:tagLst xmlns:p="http://schemas.openxmlformats.org/presentationml/2006/main">
  <p:tag name="AS_NET" val="4.0.30319.42000"/>
  <p:tag name="AS_OS" val="Microsoft Windows NT 6.2.9200.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1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4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6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7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8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p:restoredLeft sz="45445" autoAdjust="0"/>
    <p:restoredTop sz="63828" autoAdjust="0"/>
  </p:normalViewPr>
  <p:slideViewPr>
    <p:cSldViewPr snapToGrid="0">
      <p:cViewPr varScale="1">
        <p:scale>
          <a:sx n="42" d="100"/>
          <a:sy n="42" d="100"/>
        </p:scale>
        <p:origin x="1276" y="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6200" cy="76200"/>
</p:viewPr>
</file>