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60" r:id="rId6"/>
    <p:sldId id="261" r:id="rId7"/>
    <p:sldId id="263" r:id="rId8"/>
    <p:sldId id="265" r:id="rId9"/>
    <p:sldId id="262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4AFEF2-FB69-4203-84D8-88FF525C2754}" v="2" dt="2026-04-14T16:49:29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96" d="100"/>
          <a:sy n="96" d="100"/>
        </p:scale>
        <p:origin x="7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A9B0-13A0-06BC-9363-03EFED29E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895EC-0282-5CD2-D4C0-BEA23B38B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BAF97-CFF5-7468-7187-A510E6AE1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A2F5-30D9-1506-A45E-359CF88A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B27CE-94ED-666D-940D-25C626EF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3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BC77-3938-CE2B-FD64-84DC1312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56EF3-1FBF-0349-5F83-D0CD1717A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6EA0-9CF5-1C97-28C4-B55BB748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37CC-268F-9808-3553-095A7912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74B96-8380-9000-6E14-5AEF56CA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508F3-4F8B-08B3-7427-E11A165D8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7C2E6-4C67-1E65-22B3-7E71FE6E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87E9E-2BA9-3869-6B75-FF0FD1AF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93519-C474-C878-EA8F-3DE6FE6A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405BF-A191-F9CB-B019-C3A46300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0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9ED0-8DAD-8498-2790-35D2F0ED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83BA0-5BD0-780B-98D9-7D0DC983F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8FB80-B607-C8EE-8438-AC089FB42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4DD8-573A-47C3-9ED5-B5BCCF9D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27567-D81D-788A-2884-40BBE202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6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0E0F-9D2D-1C38-AF34-5C105F91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B0940-2E3D-3AA4-04C9-D043E24F5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CBA40-3E23-279B-ABC9-6C3196F3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F945D-C724-46D8-C54D-228F5A08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5529-C2D6-39B3-DF19-CF83A114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2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E9E-3F3D-90DA-FAC1-2F5ADF1E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5034-39FB-E07D-01A2-39A1F71AD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5C615-884B-93E0-3CF1-F05155B9E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74EDE-2E6E-A6DE-7A2C-31ED5F84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BE4D3-B20B-3AC7-DD52-8E5748D8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5F5E3-B156-58F5-524B-009F6C59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C2AB-28C7-2E0F-5902-6B73C01F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3DB66-AEAF-F3F4-7DD3-91E40E05D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E58F1-DFEA-553D-9D68-00E2CB0E0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26E9F-87F0-DDCE-1586-C143C5547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DB324-1097-B22E-E88E-EABDFA2D8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0B555C-D548-56F5-60D0-1CFDB542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75CCB-7ACA-C2E2-0870-7F7814C5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84F91-E868-227F-7594-5583BB7B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23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3CFF-0193-A678-DE80-BC9F4522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E8F98-C5E8-D6C3-3899-DDD5897E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E7787-3837-0FA6-F833-4D624B9D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ED31E-5435-3FCA-ECC1-E76863DC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E728E-18BD-C268-FE90-19704B2FE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DB512-3F85-4D05-396B-480738A9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D72CF-2039-3AF6-EDEF-F927F82E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3AC7-5738-B83A-8F47-0E1407BB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2A321-A4A7-075C-A2DA-1B98FFE80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E77B1-00B0-A889-D4A2-97E47E22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C5100-3A64-BBE5-D605-2B780BB6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999A-E00C-2C5F-4EE9-1774394F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2E218-CD5E-C0FD-D3E1-F41B30C7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1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B535-09C7-5D06-FE04-DEFF177F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E7E7B-B817-7770-E0B4-FB2024B5E6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1507-E27A-1C05-4237-B6BC5D726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F37E3-1EED-0432-0BFD-2CAFA6E42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3FEB1-9BC3-70BD-E259-05F7337B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3FAEF-C8DE-3568-EF93-26A8201E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A91CD-7141-C198-E61E-C52524C6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ECC7B-44DD-F633-38EC-530CAA4C4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F630-C5E7-E557-4DCA-A2B732CE5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D555FC-9AD5-4730-A645-8C8170DBC47C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1120-725F-D3AD-C253-8A0935145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48B4A-B73E-F85E-E1AA-3F0FC8155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2171AF-53D4-4E96-914B-FFC3751E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639C2-63DB-ECD6-2CF2-5DF87FEE1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AI Can go wrong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FC990982-8759-01DA-4344-1F68E15230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612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_1775498124">
            <a:hlinkClick r:id="" action="ppaction://media"/>
            <a:extLst>
              <a:ext uri="{FF2B5EF4-FFF2-40B4-BE49-F238E27FC236}">
                <a16:creationId xmlns:a16="http://schemas.microsoft.com/office/drawing/2014/main" id="{D32F8791-8071-6EBC-8C40-EE1DE3593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302" y="507098"/>
            <a:ext cx="10389297" cy="5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0C1B8-8AFC-E3B1-3CF8-76CB5D56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08" y="333375"/>
            <a:ext cx="6391275" cy="6191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55B243-7491-F6BA-B9D1-61B61A5C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43" y="71851"/>
            <a:ext cx="5602357" cy="663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4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734A3-9F29-09AD-29AD-F588E986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3" y="0"/>
            <a:ext cx="44454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A6EC3-6D2D-B5DB-13E9-C4EFDE05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592" y="0"/>
            <a:ext cx="4105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843A4-ECA8-5495-8251-D209F37A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happens when you make an April fools joke with AI?</a:t>
            </a:r>
          </a:p>
        </p:txBody>
      </p:sp>
    </p:spTree>
    <p:extLst>
      <p:ext uri="{BB962C8B-B14F-4D97-AF65-F5344CB8AC3E}">
        <p14:creationId xmlns:p14="http://schemas.microsoft.com/office/powerpoint/2010/main" val="86691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4CF22-55EF-F026-55A0-A1D249FE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3" y="1123527"/>
            <a:ext cx="3027656" cy="46048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7F75123-39E5-A2B2-4A6A-C6DD6B96E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367" y="1123527"/>
            <a:ext cx="3341265" cy="230547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85E77E5-9CE9-3483-91A9-7B61086EB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44" y="1123528"/>
            <a:ext cx="3073704" cy="46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CB7ABD-8E8E-45E9-F2AC-97D321D41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939" y="3568890"/>
            <a:ext cx="2323185" cy="30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6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AB5A6-E35D-FFD3-4562-06E7E914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07" y="-1"/>
            <a:ext cx="9090785" cy="64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9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5F9BF-5C96-EF92-DD2D-19098E7B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418" y="45305"/>
            <a:ext cx="8333022" cy="64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E47B7-25DA-B0BA-186D-8C7C041E7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129" y="-1"/>
            <a:ext cx="521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0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98196-7FBA-39D0-D4CB-D8748A4FF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12" y="152270"/>
            <a:ext cx="8089052" cy="62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92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1E7EB0-4805-836F-BED7-D3812D0C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0070"/>
            <a:ext cx="5290251" cy="628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3985C-3228-4C6F-7BB5-506C061C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1" y="107685"/>
            <a:ext cx="5475767" cy="64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7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DD03-3B49-7197-AE2F-76F1A4238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599" y="0"/>
            <a:ext cx="4912282" cy="6858000"/>
          </a:xfrm>
          <a:prstGeom prst="rect">
            <a:avLst/>
          </a:prstGeom>
        </p:spPr>
      </p:pic>
      <p:pic>
        <p:nvPicPr>
          <p:cNvPr id="4" name="voice (1)">
            <a:hlinkClick r:id="" action="ppaction://media"/>
            <a:extLst>
              <a:ext uri="{FF2B5EF4-FFF2-40B4-BE49-F238E27FC236}">
                <a16:creationId xmlns:a16="http://schemas.microsoft.com/office/drawing/2014/main" id="{C52BB318-E9B1-9A68-A415-D0B7E26E1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230" y="4957763"/>
            <a:ext cx="609600" cy="609600"/>
          </a:xfrm>
          <a:prstGeom prst="rect">
            <a:avLst/>
          </a:prstGeom>
        </p:spPr>
      </p:pic>
      <p:pic>
        <p:nvPicPr>
          <p:cNvPr id="7" name="voice (2)">
            <a:hlinkClick r:id="" action="ppaction://media"/>
            <a:extLst>
              <a:ext uri="{FF2B5EF4-FFF2-40B4-BE49-F238E27FC236}">
                <a16:creationId xmlns:a16="http://schemas.microsoft.com/office/drawing/2014/main" id="{24B03A9D-3B80-E99F-2762-50F687BB3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230" y="2490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31112-BF9A-175D-815F-743E295E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196" y="0"/>
            <a:ext cx="6255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817EC-9E07-6407-04E8-F590AF3FC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356" y="-3794"/>
            <a:ext cx="5419109" cy="681649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9BED0-0816-E3CD-AA7E-F92D7E48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8" y="1182221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8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17</Words>
  <Application>Microsoft Office PowerPoint</Application>
  <PresentationFormat>Widescreen</PresentationFormat>
  <Paragraphs>2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How AI Can go wrong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when you make an April fools joke with AI?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De Haan</dc:creator>
  <cp:lastModifiedBy>Andrew De Haan</cp:lastModifiedBy>
  <cp:revision>5</cp:revision>
  <dcterms:created xsi:type="dcterms:W3CDTF">2026-04-06T14:48:33Z</dcterms:created>
  <dcterms:modified xsi:type="dcterms:W3CDTF">2026-04-16T13:35:06Z</dcterms:modified>
</cp:coreProperties>
</file>