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2.xml" ContentType="application/vnd.openxmlformats-officedocument.theme+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3.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877" r:id="rId2"/>
    <p:sldMasterId id="2147484530" r:id="rId3"/>
    <p:sldMasterId id="2147484871" r:id="rId4"/>
  </p:sldMasterIdLst>
  <p:notesMasterIdLst>
    <p:notesMasterId r:id="rId44"/>
  </p:notesMasterIdLst>
  <p:sldIdLst>
    <p:sldId id="905" r:id="rId5"/>
    <p:sldId id="1339" r:id="rId6"/>
    <p:sldId id="1056" r:id="rId7"/>
    <p:sldId id="920" r:id="rId8"/>
    <p:sldId id="1043" r:id="rId9"/>
    <p:sldId id="1098" r:id="rId10"/>
    <p:sldId id="1136" r:id="rId11"/>
    <p:sldId id="976" r:id="rId12"/>
    <p:sldId id="1340" r:id="rId13"/>
    <p:sldId id="925" r:id="rId14"/>
    <p:sldId id="1036" r:id="rId15"/>
    <p:sldId id="1207" r:id="rId16"/>
    <p:sldId id="1130" r:id="rId17"/>
    <p:sldId id="1253" r:id="rId18"/>
    <p:sldId id="1341" r:id="rId19"/>
    <p:sldId id="1342" r:id="rId20"/>
    <p:sldId id="1131" r:id="rId21"/>
    <p:sldId id="1343" r:id="rId22"/>
    <p:sldId id="1238" r:id="rId23"/>
    <p:sldId id="1344" r:id="rId24"/>
    <p:sldId id="1345" r:id="rId25"/>
    <p:sldId id="1346" r:id="rId26"/>
    <p:sldId id="985" r:id="rId27"/>
    <p:sldId id="1347" r:id="rId28"/>
    <p:sldId id="1052" r:id="rId29"/>
    <p:sldId id="1348" r:id="rId30"/>
    <p:sldId id="1118" r:id="rId31"/>
    <p:sldId id="923" r:id="rId32"/>
    <p:sldId id="1349" r:id="rId33"/>
    <p:sldId id="1124" r:id="rId34"/>
    <p:sldId id="1350" r:id="rId35"/>
    <p:sldId id="1261" r:id="rId36"/>
    <p:sldId id="1042" r:id="rId37"/>
    <p:sldId id="1351" r:id="rId38"/>
    <p:sldId id="1352" r:id="rId39"/>
    <p:sldId id="1353" r:id="rId40"/>
    <p:sldId id="1354" r:id="rId41"/>
    <p:sldId id="1355" r:id="rId42"/>
    <p:sldId id="135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7" autoAdjust="0"/>
    <p:restoredTop sz="93470" autoAdjust="0"/>
  </p:normalViewPr>
  <p:slideViewPr>
    <p:cSldViewPr snapToGrid="0">
      <p:cViewPr varScale="1">
        <p:scale>
          <a:sx n="69" d="100"/>
          <a:sy n="69" d="100"/>
        </p:scale>
        <p:origin x="5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Tupper" userId="5a71d0cb-965e-425e-b381-ddd52ded1b5d" providerId="ADAL" clId="{46C11898-09A8-49A5-87AD-132B4E26AEE6}"/>
    <pc:docChg chg="modSld">
      <pc:chgData name="Mike Tupper" userId="5a71d0cb-965e-425e-b381-ddd52ded1b5d" providerId="ADAL" clId="{46C11898-09A8-49A5-87AD-132B4E26AEE6}" dt="2026-05-06T02:12:11.949" v="4" actId="255"/>
      <pc:docMkLst>
        <pc:docMk/>
      </pc:docMkLst>
      <pc:sldChg chg="modSp mod">
        <pc:chgData name="Mike Tupper" userId="5a71d0cb-965e-425e-b381-ddd52ded1b5d" providerId="ADAL" clId="{46C11898-09A8-49A5-87AD-132B4E26AEE6}" dt="2026-04-29T13:25:35.638" v="2" actId="1036"/>
        <pc:sldMkLst>
          <pc:docMk/>
          <pc:sldMk cId="3805137841" sldId="1042"/>
        </pc:sldMkLst>
        <pc:picChg chg="mod">
          <ac:chgData name="Mike Tupper" userId="5a71d0cb-965e-425e-b381-ddd52ded1b5d" providerId="ADAL" clId="{46C11898-09A8-49A5-87AD-132B4E26AEE6}" dt="2026-04-29T13:25:35.638" v="2" actId="1036"/>
          <ac:picMkLst>
            <pc:docMk/>
            <pc:sldMk cId="3805137841" sldId="1042"/>
            <ac:picMk id="4" creationId="{7E8E1BC7-9B50-2140-9CBE-B393991891BD}"/>
          </ac:picMkLst>
        </pc:picChg>
      </pc:sldChg>
      <pc:sldChg chg="modSp mod">
        <pc:chgData name="Mike Tupper" userId="5a71d0cb-965e-425e-b381-ddd52ded1b5d" providerId="ADAL" clId="{46C11898-09A8-49A5-87AD-132B4E26AEE6}" dt="2026-05-06T02:12:11.949" v="4" actId="255"/>
        <pc:sldMkLst>
          <pc:docMk/>
          <pc:sldMk cId="1119125312" sldId="1356"/>
        </pc:sldMkLst>
        <pc:spChg chg="mod">
          <ac:chgData name="Mike Tupper" userId="5a71d0cb-965e-425e-b381-ddd52ded1b5d" providerId="ADAL" clId="{46C11898-09A8-49A5-87AD-132B4E26AEE6}" dt="2026-05-06T02:12:11.949" v="4" actId="255"/>
          <ac:spMkLst>
            <pc:docMk/>
            <pc:sldMk cId="1119125312" sldId="1356"/>
            <ac:spMk id="3" creationId="{5FC0355D-1B73-7785-F7C4-4594710449B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88C219-E57A-4A02-8537-226727D7A62A}" type="datetimeFigureOut">
              <a:rPr lang="en-US" smtClean="0"/>
              <a:t>5/5/2026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031295-C6B8-4B98-887B-4FE447C7007E}" type="slidenum">
              <a:rPr lang="en-US" smtClean="0"/>
              <a:t>‹#›</a:t>
            </a:fld>
            <a:endParaRPr lang="en-US"/>
          </a:p>
        </p:txBody>
      </p:sp>
    </p:spTree>
    <p:extLst>
      <p:ext uri="{BB962C8B-B14F-4D97-AF65-F5344CB8AC3E}">
        <p14:creationId xmlns:p14="http://schemas.microsoft.com/office/powerpoint/2010/main" val="1665316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shorts/_BV5U5jA24s?feature=shar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TFbkCPNir68"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621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6612B-BBE1-35B6-6331-87EC64E8CF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E3B823-1617-4574-6CBD-1E089C03B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04D081-CDEC-792D-579D-A96550B6A109}"/>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03AB0DB-7FA5-894D-7A1C-1FFC9C38479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F54F1B1-D9C9-B09E-5316-98680BD88944}"/>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EBE536D-877E-9958-F133-F513ACF1A8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71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490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666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613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6"/>
                </a:solidFill>
                <a:effectLst/>
                <a:uLnTx/>
                <a:uFillTx/>
                <a:latin typeface="Tisa Offc Serif Pro"/>
                <a:ea typeface="+mn-ea"/>
                <a:cs typeface="+mn-cs"/>
                <a:hlinkClick r:id="rId3">
                  <a:extLst>
                    <a:ext uri="{A12FA001-AC4F-418D-AE19-62706E023703}">
                      <ahyp:hlinkClr xmlns:ahyp="http://schemas.microsoft.com/office/drawing/2018/hyperlinkcolor" val="tx"/>
                    </a:ext>
                  </a:extLst>
                </a:hlinkClick>
              </a:rPr>
              <a:t>https://www.youtube.com/shorts/_BV5U5jA24s?feature=share</a:t>
            </a:r>
            <a:endParaRPr lang="en-US" sz="1200" dirty="0">
              <a:solidFill>
                <a:schemeClr val="accent6"/>
              </a:solidFill>
            </a:endParaRP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366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6194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095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7666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linkClick r:id="rId3"/>
              </a:rPr>
              <a:t>Cop Gets Owned So Bad, He Quits! Ultimate First Amendment Audit! Grundy County, Iowa! #funny #1a</a:t>
            </a:r>
            <a:r>
              <a:rPr kumimoji="0" lang="en-US" sz="1000" b="0"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rPr>
              <a:t>.</a:t>
            </a: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6353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876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933DF-EB54-2AD8-AA19-4A7C28B87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B12A46-20A5-00C7-9A27-43EE8499FC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7E89F-405E-C372-B02F-121BB69540B1}"/>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9F681AA8-ECEE-C938-99A2-EA97510B919B}"/>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263CFF3-699F-6251-BB0B-8FC30D5F90D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0AF7B54-04B7-2784-BBE0-C3DA87A1A1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7243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9812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8D04A-9B5E-C0AA-1802-27E8FAC10D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740F71-D2E9-50BF-1D47-9EE42DDA23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4FEC58-CB06-C0F9-30BF-8BE19B0A6995}"/>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982C5A7B-D6E6-65E3-90C1-675E92D663C9}"/>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431CDE8-A09D-B2B8-43DF-0FE6B779830A}"/>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03FDC5A-F748-D99C-021A-506653CA67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0848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56A01-9BB1-5FCB-9210-BC54B4D05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300E5-2635-639B-A07B-6DBDFFE084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2CBC70-CA40-4191-072C-8D8D8FE45834}"/>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FEBB4184-F10E-5642-E87D-E98D9D0AD39C}"/>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E794101-E88B-933B-7D78-C7917F19E1A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09E8F6C-DD8F-C1B5-EF9D-2D95D44DAA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422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78188-8324-DE5D-012A-441ACF329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BCEA4-6B5B-B608-5261-91FC8C3E52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A6981-7100-7A13-E891-3EB8DBB36306}"/>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1902B23C-93F4-C4C9-ACFB-3F1E093C4439}"/>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7398C42-FA94-7910-6FBF-4F4FA883DE2B}"/>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BDDD0E26-AC76-9AAE-6D07-36A8872DA6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3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7094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F69A8-543F-2142-F7FD-7A5ACE6876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F337B5-4DBD-E196-C65B-E65ADF2553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1C6AC-E85B-3F62-C733-2203D835692E}"/>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0421F56E-4380-B522-5371-107B1FBE70B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E3AD014-BE2D-1054-AEDF-A91945456BA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67F6953-11C3-7C93-E646-CA094BD122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951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065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E7F72-7D94-65D3-74DC-E3D92DF9E5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F11F10-473B-EABF-7C61-B35676D0D5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8662E-B221-70CB-F9EB-3EF13964779C}"/>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451568FC-7DFC-C5AD-6C5F-8DF5CD54A051}"/>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4B82929-3DA5-0F00-423B-AE1705AF882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AFE6FB3-2DAA-EB34-C106-7ACBCCCE85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22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5A032-DBE4-A7AB-BD4A-D823817DE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EA875-0C19-2F76-B7BE-C7AB747F3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DB75E0-DF9C-EBBD-DE96-B55BD7D58F8A}"/>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3DAA2EFF-6CE7-2322-84FA-0C025AE8D55D}"/>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D83D2B9-85F3-7425-2F8B-71A1D93DDD40}"/>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4FFAA4F-E023-8C93-F436-80340EB159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146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B94B0-E884-BC71-2514-E94F98773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EF9765-62C7-8B70-05B2-050416952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6D868-F022-457B-CF04-D5AAA29E2BF5}"/>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8F70A3C7-5FCD-4DF7-0EB5-1E0CF3CBF8C9}"/>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0205FAB-F937-CD85-4EB7-DB284D1739C3}"/>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D4CF2B6-18E1-0977-668C-2D0A690E55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327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8974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C6C4E-2183-AA47-A082-76F30FB99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500EA5-FD2E-ED43-FCBB-0604B36B9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58B07-69CF-53C9-546A-EE1A4CEB3BB5}"/>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8235EB46-7C75-9DE1-EE9A-6F886B1CAD14}"/>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7C787A2-2ED7-7FBF-D739-0D5A8FB4410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6188F96-1AC0-39F8-97AA-718ACD58A2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328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8131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29E58-7793-3005-92D3-14C6BE4187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3621A-7FDE-04A9-A1DB-796EA681F6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3BA5C-F72E-5E6A-70EE-0CA6074C742B}"/>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9CB24296-33D3-FC4C-383C-C9B7DE4D170E}"/>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CA51F75-FCF4-2D39-81F8-45287349A62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E9F8E0C-F02D-0C70-D408-5E02546187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7454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896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665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52C4B-7DB8-27BA-B3DB-E6EAC7BF9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A690AF-2214-5CD0-45E7-B19EBDAFFC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F34123-8BC8-944E-32AF-346C28FB0DAD}"/>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7E84BBB2-9437-77EF-D9B8-52CA9148D308}"/>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19B8465-7DED-149B-C5A1-24FCE25855DF}"/>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23474FC-984D-7943-1C1C-F2EBF200FC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694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14663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026C0-BC95-D417-6062-963880FD34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97FEE-99EF-ED65-19B9-E24F92A9FC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BE73EC-80F9-2964-CE1E-2AE2455BBA19}"/>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8E397BAC-0435-4BEF-BE82-A5E560EDA314}"/>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3FC0EDE-BE1F-BAD9-7058-82703FB996CA}"/>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32B5D7D0-02E4-3FE2-2881-070ED2A05E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8178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A4510-3D3B-4ADF-87CB-8D34DCF8AE7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8206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1953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D15FB-BDF7-8B62-798D-15F7E918D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A8CF2-0C5A-E02E-F781-E550E6EC6D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57D928-851B-FA05-6907-5DA51DA73C4C}"/>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38D4F4E7-6F51-8DC7-F93A-580B66746894}"/>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2028EAE2-E48F-9171-8AA0-5FC91C30B38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79DB146-68D6-41C3-1EB2-4934A7A0EA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8840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2B874-3430-E133-11E9-BE4702C6E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5347D-433A-F92F-E5AF-4E4D474C4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1859FF-9EC9-9984-82C4-A4FE90B80E5F}"/>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0BA631F4-2498-A062-A0FA-07877CC1EACC}"/>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25400B4-0158-99F3-736C-610FAA1A7A5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13E33A13-9BB0-C6C4-9282-1E146FEEFD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3118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E78BF-BFB0-3E7B-7198-4F40DA2BC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27F11-29B5-F0D6-0E9B-E1D7089EC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1C632B-A2E9-2E4C-8177-767F637A2618}"/>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29D36FC2-CCE2-E160-50AF-5D8F9E111A4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777BFE66-95ED-1418-1FDD-45EDFF3319A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A18F05E-903C-3A9A-84F4-B679BE04AA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43229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1C9BE-1FD5-6E2A-3DE6-9AE074D9A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E60AF-896B-1E35-F9E2-632CEC860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2F369-A83E-5947-88C5-7C913E5F076F}"/>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DBD8E25A-DDBD-E839-4025-BE29CD770C46}"/>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3F3C29D-2E99-4979-BC35-9D59E9377295}"/>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6451E31-2C0D-0420-71F2-FEBAFF1356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0291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33C7-FF47-1418-1F64-162AD0A10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834E6-B875-3F33-FB1A-6043710F89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5403BF-B5C2-435D-172A-2930CC4B55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F9D192-9EB3-2D4B-0B6A-9A2D443FF5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A4510-3D3B-4ADF-87CB-8D34DCF8AE7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970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DBADC-2284-D687-6C10-2858F98C3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21477-84B5-7211-237F-C61B642EE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9819B-4B19-9D9B-2816-B07AE60FD9A4}"/>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71BCF003-A4CB-228A-F5A6-EDE5CE9B13E7}"/>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D79DA27-1840-09DB-E78E-71621EAA61CF}"/>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1E86F2C-D9AF-22B1-7246-460E4B05EB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507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Full Image without Header &amp; Footer">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AA76D7C-A694-4266-857D-4CD0E1BD91E9}"/>
              </a:ext>
            </a:extLst>
          </p:cNvPr>
          <p:cNvSpPr>
            <a:spLocks noGrp="1"/>
          </p:cNvSpPr>
          <p:nvPr>
            <p:ph type="body" sz="quarter" idx="10"/>
          </p:nvPr>
        </p:nvSpPr>
        <p:spPr>
          <a:xfrm>
            <a:off x="838200" y="1412776"/>
            <a:ext cx="10515600" cy="32410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6021B4-F9E0-4077-8A76-06AF1764CF15}"/>
              </a:ext>
            </a:extLst>
          </p:cNvPr>
          <p:cNvSpPr>
            <a:spLocks noGrp="1"/>
          </p:cNvSpPr>
          <p:nvPr>
            <p:ph type="dt" sz="half" idx="11"/>
          </p:nvPr>
        </p:nvSpPr>
        <p:spPr/>
        <p:txBody>
          <a:bodyPr/>
          <a:lstStyle/>
          <a:p>
            <a:r>
              <a:rPr lang="en-US"/>
              <a:t>PROJECT PROPOSAL | Presentation</a:t>
            </a:r>
            <a:endParaRPr lang="en-US" dirty="0"/>
          </a:p>
        </p:txBody>
      </p:sp>
      <p:sp>
        <p:nvSpPr>
          <p:cNvPr id="6" name="Footer Placeholder 5">
            <a:extLst>
              <a:ext uri="{FF2B5EF4-FFF2-40B4-BE49-F238E27FC236}">
                <a16:creationId xmlns:a16="http://schemas.microsoft.com/office/drawing/2014/main" id="{38C38C0B-3C12-4A44-A89F-76BDBE2678D2}"/>
              </a:ext>
            </a:extLst>
          </p:cNvPr>
          <p:cNvSpPr>
            <a:spLocks noGrp="1"/>
          </p:cNvSpPr>
          <p:nvPr>
            <p:ph type="ftr" sz="quarter" idx="12"/>
          </p:nvPr>
        </p:nvSpPr>
        <p:spPr/>
        <p:txBody>
          <a:bodyPr/>
          <a:lstStyle/>
          <a:p>
            <a:r>
              <a:rPr lang="en-US" dirty="0"/>
              <a:t>www.siteexample.com</a:t>
            </a:r>
          </a:p>
        </p:txBody>
      </p:sp>
      <p:sp>
        <p:nvSpPr>
          <p:cNvPr id="7" name="Slide Number Placeholder 6">
            <a:extLst>
              <a:ext uri="{FF2B5EF4-FFF2-40B4-BE49-F238E27FC236}">
                <a16:creationId xmlns:a16="http://schemas.microsoft.com/office/drawing/2014/main" id="{4E426B1B-A8F7-4726-91F3-8ABCFCFA4633}"/>
              </a:ext>
            </a:extLst>
          </p:cNvPr>
          <p:cNvSpPr>
            <a:spLocks noGrp="1"/>
          </p:cNvSpPr>
          <p:nvPr>
            <p:ph type="sldNum" sz="quarter" idx="13"/>
          </p:nvPr>
        </p:nvSpPr>
        <p:spPr/>
        <p:txBody>
          <a:bodyPr/>
          <a:lstStyle/>
          <a:p>
            <a:fld id="{24087EED-2C44-45B7-952B-683F8BC9A5D1}" type="slidenum">
              <a:rPr lang="en-US" smtClean="0"/>
              <a:t>‹#›</a:t>
            </a:fld>
            <a:endParaRPr lang="en-US" dirty="0"/>
          </a:p>
        </p:txBody>
      </p:sp>
      <p:sp>
        <p:nvSpPr>
          <p:cNvPr id="9" name="Title 8">
            <a:extLst>
              <a:ext uri="{FF2B5EF4-FFF2-40B4-BE49-F238E27FC236}">
                <a16:creationId xmlns:a16="http://schemas.microsoft.com/office/drawing/2014/main" id="{FEF9593F-0C66-44A4-8AC9-0F0E88EB8649}"/>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679977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691574" cy="605483"/>
          </a:xfrm>
        </p:spPr>
        <p:txBody>
          <a:bodyPr/>
          <a:lstStyle>
            <a:lvl1pPr algn="l">
              <a:defRPr sz="3500"/>
            </a:lvl1pPr>
          </a:lstStyle>
          <a:p>
            <a:r>
              <a:rPr lang="en-US" dirty="0"/>
              <a:t>Click to edit Master title style</a:t>
            </a:r>
          </a:p>
        </p:txBody>
      </p:sp>
      <p:sp>
        <p:nvSpPr>
          <p:cNvPr id="9" name="Picture Placeholder 38">
            <a:extLst>
              <a:ext uri="{FF2B5EF4-FFF2-40B4-BE49-F238E27FC236}">
                <a16:creationId xmlns:a16="http://schemas.microsoft.com/office/drawing/2014/main" id="{6425A1E5-4192-4CE2-9E31-4A4066DD1D16}"/>
              </a:ext>
            </a:extLst>
          </p:cNvPr>
          <p:cNvSpPr>
            <a:spLocks noGrp="1"/>
          </p:cNvSpPr>
          <p:nvPr>
            <p:ph type="pic" sz="quarter" idx="10"/>
          </p:nvPr>
        </p:nvSpPr>
        <p:spPr>
          <a:xfrm>
            <a:off x="1958283" y="2636912"/>
            <a:ext cx="3266860" cy="3266856"/>
          </a:xfrm>
          <a:custGeom>
            <a:avLst/>
            <a:gdLst>
              <a:gd name="connsiteX0" fmla="*/ 1516818 w 3033636"/>
              <a:gd name="connsiteY0" fmla="*/ 0 h 3033634"/>
              <a:gd name="connsiteX1" fmla="*/ 3033636 w 3033636"/>
              <a:gd name="connsiteY1" fmla="*/ 1516817 h 3033634"/>
              <a:gd name="connsiteX2" fmla="*/ 1516818 w 3033636"/>
              <a:gd name="connsiteY2" fmla="*/ 3033634 h 3033634"/>
              <a:gd name="connsiteX3" fmla="*/ 0 w 3033636"/>
              <a:gd name="connsiteY3" fmla="*/ 1516817 h 3033634"/>
              <a:gd name="connsiteX4" fmla="*/ 1516818 w 3033636"/>
              <a:gd name="connsiteY4" fmla="*/ 0 h 3033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636" h="3033634">
                <a:moveTo>
                  <a:pt x="1516818" y="0"/>
                </a:moveTo>
                <a:cubicBezTo>
                  <a:pt x="2354533" y="0"/>
                  <a:pt x="3033636" y="679102"/>
                  <a:pt x="3033636" y="1516817"/>
                </a:cubicBezTo>
                <a:cubicBezTo>
                  <a:pt x="3033636" y="2354532"/>
                  <a:pt x="2354533" y="3033634"/>
                  <a:pt x="1516818" y="3033634"/>
                </a:cubicBezTo>
                <a:cubicBezTo>
                  <a:pt x="679103" y="3033634"/>
                  <a:pt x="0" y="2354532"/>
                  <a:pt x="0" y="1516817"/>
                </a:cubicBezTo>
                <a:cubicBezTo>
                  <a:pt x="0" y="679102"/>
                  <a:pt x="679103" y="0"/>
                  <a:pt x="1516818" y="0"/>
                </a:cubicBezTo>
                <a:close/>
              </a:path>
            </a:pathLst>
          </a:custGeom>
        </p:spPr>
        <p:txBody>
          <a:bodyPr wrap="square">
            <a:noAutofit/>
          </a:bodyPr>
          <a:lstStyle/>
          <a:p>
            <a:endParaRPr lang="en-US" dirty="0"/>
          </a:p>
        </p:txBody>
      </p:sp>
      <p:sp>
        <p:nvSpPr>
          <p:cNvPr id="14" name="Freeform 19">
            <a:extLst>
              <a:ext uri="{FF2B5EF4-FFF2-40B4-BE49-F238E27FC236}">
                <a16:creationId xmlns:a16="http://schemas.microsoft.com/office/drawing/2014/main" id="{BDF43BF3-AD7B-42D3-B2C1-FAE929398B07}"/>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Slide Number Placeholder 13">
            <a:extLst>
              <a:ext uri="{FF2B5EF4-FFF2-40B4-BE49-F238E27FC236}">
                <a16:creationId xmlns:a16="http://schemas.microsoft.com/office/drawing/2014/main" id="{EFB2D2F1-AB1D-48F1-A878-89A2B020DF56}"/>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
        <p:nvSpPr>
          <p:cNvPr id="16" name="Footer Placeholder 2">
            <a:extLst>
              <a:ext uri="{FF2B5EF4-FFF2-40B4-BE49-F238E27FC236}">
                <a16:creationId xmlns:a16="http://schemas.microsoft.com/office/drawing/2014/main" id="{0E3025A3-697E-43E6-ADF4-59EDDD50939E}"/>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7" name="Date Placeholder 5">
            <a:extLst>
              <a:ext uri="{FF2B5EF4-FFF2-40B4-BE49-F238E27FC236}">
                <a16:creationId xmlns:a16="http://schemas.microsoft.com/office/drawing/2014/main" id="{20354750-AD99-4BCE-88DF-C505BC500D3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8" name="Freeform 10">
            <a:extLst>
              <a:ext uri="{FF2B5EF4-FFF2-40B4-BE49-F238E27FC236}">
                <a16:creationId xmlns:a16="http://schemas.microsoft.com/office/drawing/2014/main" id="{FE5E5C9D-8554-4216-A8A3-AFFA31EA3F5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8">
            <a:extLst>
              <a:ext uri="{FF2B5EF4-FFF2-40B4-BE49-F238E27FC236}">
                <a16:creationId xmlns:a16="http://schemas.microsoft.com/office/drawing/2014/main" id="{EB681777-21C2-44BE-8820-8A2FEE05344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89332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9" name="Picture Placeholder 11">
            <a:extLst>
              <a:ext uri="{FF2B5EF4-FFF2-40B4-BE49-F238E27FC236}">
                <a16:creationId xmlns:a16="http://schemas.microsoft.com/office/drawing/2014/main" id="{F9D7CCFC-A076-4D27-9F42-29B200667EBC}"/>
              </a:ext>
            </a:extLst>
          </p:cNvPr>
          <p:cNvSpPr>
            <a:spLocks noGrp="1"/>
          </p:cNvSpPr>
          <p:nvPr>
            <p:ph type="pic" sz="quarter" idx="11"/>
          </p:nvPr>
        </p:nvSpPr>
        <p:spPr>
          <a:xfrm>
            <a:off x="9912424" y="1601780"/>
            <a:ext cx="2274176" cy="4563523"/>
          </a:xfrm>
          <a:custGeom>
            <a:avLst/>
            <a:gdLst>
              <a:gd name="connsiteX0" fmla="*/ 0 w 2054226"/>
              <a:gd name="connsiteY0" fmla="*/ 0 h 4491517"/>
              <a:gd name="connsiteX1" fmla="*/ 2054226 w 2054226"/>
              <a:gd name="connsiteY1" fmla="*/ 0 h 4491517"/>
              <a:gd name="connsiteX2" fmla="*/ 2054226 w 2054226"/>
              <a:gd name="connsiteY2" fmla="*/ 4491517 h 4491517"/>
              <a:gd name="connsiteX3" fmla="*/ 0 w 2054226"/>
              <a:gd name="connsiteY3" fmla="*/ 4491517 h 4491517"/>
            </a:gdLst>
            <a:ahLst/>
            <a:cxnLst>
              <a:cxn ang="0">
                <a:pos x="connsiteX0" y="connsiteY0"/>
              </a:cxn>
              <a:cxn ang="0">
                <a:pos x="connsiteX1" y="connsiteY1"/>
              </a:cxn>
              <a:cxn ang="0">
                <a:pos x="connsiteX2" y="connsiteY2"/>
              </a:cxn>
              <a:cxn ang="0">
                <a:pos x="connsiteX3" y="connsiteY3"/>
              </a:cxn>
            </a:cxnLst>
            <a:rect l="l" t="t" r="r" b="b"/>
            <a:pathLst>
              <a:path w="2054226" h="4491517">
                <a:moveTo>
                  <a:pt x="0" y="0"/>
                </a:moveTo>
                <a:lnTo>
                  <a:pt x="2054226" y="0"/>
                </a:lnTo>
                <a:lnTo>
                  <a:pt x="2054226" y="4491517"/>
                </a:lnTo>
                <a:lnTo>
                  <a:pt x="0" y="4491517"/>
                </a:lnTo>
                <a:close/>
              </a:path>
            </a:pathLst>
          </a:custGeom>
        </p:spPr>
        <p:txBody>
          <a:bodyPr wrap="square">
            <a:noAutofit/>
          </a:bodyPr>
          <a:lstStyle/>
          <a:p>
            <a:endParaRPr lang="en-US" dirty="0"/>
          </a:p>
        </p:txBody>
      </p:sp>
      <p:sp>
        <p:nvSpPr>
          <p:cNvPr id="19" name="Footer Placeholder 2">
            <a:extLst>
              <a:ext uri="{FF2B5EF4-FFF2-40B4-BE49-F238E27FC236}">
                <a16:creationId xmlns:a16="http://schemas.microsoft.com/office/drawing/2014/main" id="{D30890E2-4EEE-4C10-B0CF-8FCEC6F9159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0" name="Date Placeholder 5">
            <a:extLst>
              <a:ext uri="{FF2B5EF4-FFF2-40B4-BE49-F238E27FC236}">
                <a16:creationId xmlns:a16="http://schemas.microsoft.com/office/drawing/2014/main" id="{EE5A9090-2E8E-401C-8CEF-E7A928EE308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1" name="Freeform 10">
            <a:extLst>
              <a:ext uri="{FF2B5EF4-FFF2-40B4-BE49-F238E27FC236}">
                <a16:creationId xmlns:a16="http://schemas.microsoft.com/office/drawing/2014/main" id="{653304BE-0F2E-4BF4-9E41-305309583879}"/>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AD114AC9-9BDE-486E-9281-21D8D0F765DF}"/>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CD42D79A-8D03-411E-A83B-3CE8047B7B2A}"/>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AA924560-979F-4A6F-9C5F-CD69FB28421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8559213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Full Image without Header &amp; Foot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C96F42-EB46-48A0-B647-C1A371743359}"/>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97D59540-F4FC-4C02-969A-D5BBE0BD14AD}"/>
              </a:ext>
            </a:extLst>
          </p:cNvPr>
          <p:cNvSpPr>
            <a:spLocks noGrp="1"/>
          </p:cNvSpPr>
          <p:nvPr>
            <p:ph type="pic" sz="quarter" idx="10"/>
          </p:nvPr>
        </p:nvSpPr>
        <p:spPr>
          <a:xfrm>
            <a:off x="662226" y="1601781"/>
            <a:ext cx="10867549" cy="2610640"/>
          </a:xfrm>
          <a:custGeom>
            <a:avLst/>
            <a:gdLst>
              <a:gd name="connsiteX0" fmla="*/ 0 w 2054226"/>
              <a:gd name="connsiteY0" fmla="*/ 0 h 4491517"/>
              <a:gd name="connsiteX1" fmla="*/ 2054226 w 2054226"/>
              <a:gd name="connsiteY1" fmla="*/ 0 h 4491517"/>
              <a:gd name="connsiteX2" fmla="*/ 2054226 w 2054226"/>
              <a:gd name="connsiteY2" fmla="*/ 4491517 h 4491517"/>
              <a:gd name="connsiteX3" fmla="*/ 0 w 2054226"/>
              <a:gd name="connsiteY3" fmla="*/ 4491517 h 4491517"/>
            </a:gdLst>
            <a:ahLst/>
            <a:cxnLst>
              <a:cxn ang="0">
                <a:pos x="connsiteX0" y="connsiteY0"/>
              </a:cxn>
              <a:cxn ang="0">
                <a:pos x="connsiteX1" y="connsiteY1"/>
              </a:cxn>
              <a:cxn ang="0">
                <a:pos x="connsiteX2" y="connsiteY2"/>
              </a:cxn>
              <a:cxn ang="0">
                <a:pos x="connsiteX3" y="connsiteY3"/>
              </a:cxn>
            </a:cxnLst>
            <a:rect l="l" t="t" r="r" b="b"/>
            <a:pathLst>
              <a:path w="2054226" h="4491517">
                <a:moveTo>
                  <a:pt x="0" y="0"/>
                </a:moveTo>
                <a:lnTo>
                  <a:pt x="2054226" y="0"/>
                </a:lnTo>
                <a:lnTo>
                  <a:pt x="2054226" y="4491517"/>
                </a:lnTo>
                <a:lnTo>
                  <a:pt x="0" y="4491517"/>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1A5E97C7-DD49-48B3-908C-3F75FE2CCB4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13ED5B0-5C05-4256-8C6A-D24CDC05B22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5DF32ED0-F5C4-4B0E-A4E9-D161316503F2}"/>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8D1C62AD-E494-45EB-8C47-9C84C11889E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64221184-977F-43FE-B84F-CC0B7832ED9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A7AA1D4-6402-4292-AA78-EC42AA9EEA5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088031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Full Image without Header &amp; Foot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53DB3-DAED-4F73-9948-13A9E3EE2792}"/>
              </a:ext>
            </a:extLst>
          </p:cNvPr>
          <p:cNvSpPr>
            <a:spLocks noGrp="1"/>
          </p:cNvSpPr>
          <p:nvPr>
            <p:ph type="pic" sz="quarter" idx="10"/>
          </p:nvPr>
        </p:nvSpPr>
        <p:spPr>
          <a:xfrm>
            <a:off x="523193" y="1532217"/>
            <a:ext cx="5426116" cy="4489456"/>
          </a:xfrm>
          <a:custGeom>
            <a:avLst/>
            <a:gdLst>
              <a:gd name="connsiteX0" fmla="*/ 0 w 5426116"/>
              <a:gd name="connsiteY0" fmla="*/ 0 h 4489456"/>
              <a:gd name="connsiteX1" fmla="*/ 5426116 w 5426116"/>
              <a:gd name="connsiteY1" fmla="*/ 0 h 4489456"/>
              <a:gd name="connsiteX2" fmla="*/ 5426116 w 5426116"/>
              <a:gd name="connsiteY2" fmla="*/ 4489456 h 4489456"/>
              <a:gd name="connsiteX3" fmla="*/ 0 w 5426116"/>
              <a:gd name="connsiteY3" fmla="*/ 4489456 h 4489456"/>
            </a:gdLst>
            <a:ahLst/>
            <a:cxnLst>
              <a:cxn ang="0">
                <a:pos x="connsiteX0" y="connsiteY0"/>
              </a:cxn>
              <a:cxn ang="0">
                <a:pos x="connsiteX1" y="connsiteY1"/>
              </a:cxn>
              <a:cxn ang="0">
                <a:pos x="connsiteX2" y="connsiteY2"/>
              </a:cxn>
              <a:cxn ang="0">
                <a:pos x="connsiteX3" y="connsiteY3"/>
              </a:cxn>
            </a:cxnLst>
            <a:rect l="l" t="t" r="r" b="b"/>
            <a:pathLst>
              <a:path w="5426116" h="4489456">
                <a:moveTo>
                  <a:pt x="0" y="0"/>
                </a:moveTo>
                <a:lnTo>
                  <a:pt x="5426116" y="0"/>
                </a:lnTo>
                <a:lnTo>
                  <a:pt x="5426116" y="4489456"/>
                </a:lnTo>
                <a:lnTo>
                  <a:pt x="0" y="448945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B54F3196-8C38-4275-B876-D673210E7C3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F8DD30B8-BB2E-4A43-A638-5BA0CEC6079F}"/>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AE72F247-027C-44DC-A6A7-1A4CE03A1E8E}"/>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2F114096-DA79-4134-8BD9-BB7F6AC7CB0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BA778F96-9648-4778-BDE9-057B1659FD8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95F9DE2-754D-4662-ABEA-48F7CC295C22}"/>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6598466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7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3B6F81C-4C1E-42B6-95A9-AD53A8E0C723}"/>
              </a:ext>
            </a:extLst>
          </p:cNvPr>
          <p:cNvSpPr>
            <a:spLocks noGrp="1"/>
          </p:cNvSpPr>
          <p:nvPr>
            <p:ph type="pic" sz="quarter" idx="10"/>
          </p:nvPr>
        </p:nvSpPr>
        <p:spPr>
          <a:xfrm>
            <a:off x="523193" y="1628800"/>
            <a:ext cx="4977358" cy="2520280"/>
          </a:xfrm>
          <a:custGeom>
            <a:avLst/>
            <a:gdLst>
              <a:gd name="connsiteX0" fmla="*/ 0 w 4977358"/>
              <a:gd name="connsiteY0" fmla="*/ 0 h 2520280"/>
              <a:gd name="connsiteX1" fmla="*/ 4557303 w 4977358"/>
              <a:gd name="connsiteY1" fmla="*/ 0 h 2520280"/>
              <a:gd name="connsiteX2" fmla="*/ 4977358 w 4977358"/>
              <a:gd name="connsiteY2" fmla="*/ 420055 h 2520280"/>
              <a:gd name="connsiteX3" fmla="*/ 4977358 w 4977358"/>
              <a:gd name="connsiteY3" fmla="*/ 2520280 h 2520280"/>
              <a:gd name="connsiteX4" fmla="*/ 0 w 4977358"/>
              <a:gd name="connsiteY4" fmla="*/ 2520280 h 2520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358" h="2520280">
                <a:moveTo>
                  <a:pt x="0" y="0"/>
                </a:moveTo>
                <a:lnTo>
                  <a:pt x="4557303" y="0"/>
                </a:lnTo>
                <a:cubicBezTo>
                  <a:pt x="4789293" y="0"/>
                  <a:pt x="4977358" y="188065"/>
                  <a:pt x="4977358" y="420055"/>
                </a:cubicBezTo>
                <a:lnTo>
                  <a:pt x="4977358" y="2520280"/>
                </a:lnTo>
                <a:lnTo>
                  <a:pt x="0" y="2520280"/>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EF34168C-1C67-497A-9C63-39DC34B70582}"/>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AAD646CE-0465-4B61-8E8D-BCBCC86BC78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91AEC1FF-C3E5-44F3-9EDB-86C63C712A8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ADBECF74-5F5F-4670-AC26-5244357019DD}"/>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67802D7B-70D8-4ACB-9C84-EED76B63D5F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Slide Number Placeholder 13">
            <a:extLst>
              <a:ext uri="{FF2B5EF4-FFF2-40B4-BE49-F238E27FC236}">
                <a16:creationId xmlns:a16="http://schemas.microsoft.com/office/drawing/2014/main" id="{10EB7E6A-F532-4CC8-919B-BAD4EE5E0C28}"/>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4182017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0_Full Image without Header &amp; Footer">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60098292-EF4A-4374-A6BC-3A604467A125}"/>
              </a:ext>
            </a:extLst>
          </p:cNvPr>
          <p:cNvSpPr>
            <a:spLocks noGrp="1"/>
          </p:cNvSpPr>
          <p:nvPr>
            <p:ph type="pic" sz="quarter" idx="10"/>
          </p:nvPr>
        </p:nvSpPr>
        <p:spPr>
          <a:xfrm>
            <a:off x="517789" y="1628801"/>
            <a:ext cx="3562350" cy="2543175"/>
          </a:xfrm>
          <a:custGeom>
            <a:avLst/>
            <a:gdLst>
              <a:gd name="connsiteX0" fmla="*/ 0 w 3562350"/>
              <a:gd name="connsiteY0" fmla="*/ 0 h 2543175"/>
              <a:gd name="connsiteX1" fmla="*/ 3562350 w 3562350"/>
              <a:gd name="connsiteY1" fmla="*/ 0 h 2543175"/>
              <a:gd name="connsiteX2" fmla="*/ 3562350 w 3562350"/>
              <a:gd name="connsiteY2" fmla="*/ 2543175 h 2543175"/>
              <a:gd name="connsiteX3" fmla="*/ 0 w 3562350"/>
              <a:gd name="connsiteY3" fmla="*/ 2543175 h 2543175"/>
            </a:gdLst>
            <a:ahLst/>
            <a:cxnLst>
              <a:cxn ang="0">
                <a:pos x="connsiteX0" y="connsiteY0"/>
              </a:cxn>
              <a:cxn ang="0">
                <a:pos x="connsiteX1" y="connsiteY1"/>
              </a:cxn>
              <a:cxn ang="0">
                <a:pos x="connsiteX2" y="connsiteY2"/>
              </a:cxn>
              <a:cxn ang="0">
                <a:pos x="connsiteX3" y="connsiteY3"/>
              </a:cxn>
            </a:cxnLst>
            <a:rect l="l" t="t" r="r" b="b"/>
            <a:pathLst>
              <a:path w="3562350" h="2543175">
                <a:moveTo>
                  <a:pt x="0" y="0"/>
                </a:moveTo>
                <a:lnTo>
                  <a:pt x="3562350" y="0"/>
                </a:lnTo>
                <a:lnTo>
                  <a:pt x="3562350" y="2543175"/>
                </a:lnTo>
                <a:lnTo>
                  <a:pt x="0" y="2543175"/>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15">
            <a:extLst>
              <a:ext uri="{FF2B5EF4-FFF2-40B4-BE49-F238E27FC236}">
                <a16:creationId xmlns:a16="http://schemas.microsoft.com/office/drawing/2014/main" id="{70466EF0-C6D6-4173-979D-5C4C79873566}"/>
              </a:ext>
            </a:extLst>
          </p:cNvPr>
          <p:cNvSpPr>
            <a:spLocks noGrp="1"/>
          </p:cNvSpPr>
          <p:nvPr>
            <p:ph type="pic" sz="quarter" idx="11"/>
          </p:nvPr>
        </p:nvSpPr>
        <p:spPr>
          <a:xfrm>
            <a:off x="8111861" y="1628801"/>
            <a:ext cx="3562350" cy="2543175"/>
          </a:xfrm>
          <a:custGeom>
            <a:avLst/>
            <a:gdLst>
              <a:gd name="connsiteX0" fmla="*/ 0 w 3562350"/>
              <a:gd name="connsiteY0" fmla="*/ 0 h 2543175"/>
              <a:gd name="connsiteX1" fmla="*/ 3562350 w 3562350"/>
              <a:gd name="connsiteY1" fmla="*/ 0 h 2543175"/>
              <a:gd name="connsiteX2" fmla="*/ 3562350 w 3562350"/>
              <a:gd name="connsiteY2" fmla="*/ 2543175 h 2543175"/>
              <a:gd name="connsiteX3" fmla="*/ 0 w 3562350"/>
              <a:gd name="connsiteY3" fmla="*/ 2543175 h 2543175"/>
            </a:gdLst>
            <a:ahLst/>
            <a:cxnLst>
              <a:cxn ang="0">
                <a:pos x="connsiteX0" y="connsiteY0"/>
              </a:cxn>
              <a:cxn ang="0">
                <a:pos x="connsiteX1" y="connsiteY1"/>
              </a:cxn>
              <a:cxn ang="0">
                <a:pos x="connsiteX2" y="connsiteY2"/>
              </a:cxn>
              <a:cxn ang="0">
                <a:pos x="connsiteX3" y="connsiteY3"/>
              </a:cxn>
            </a:cxnLst>
            <a:rect l="l" t="t" r="r" b="b"/>
            <a:pathLst>
              <a:path w="3562350" h="2543175">
                <a:moveTo>
                  <a:pt x="0" y="0"/>
                </a:moveTo>
                <a:lnTo>
                  <a:pt x="3562350" y="0"/>
                </a:lnTo>
                <a:lnTo>
                  <a:pt x="3562350" y="2543175"/>
                </a:lnTo>
                <a:lnTo>
                  <a:pt x="0" y="2543175"/>
                </a:ln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9E389575-E027-462C-AF9D-A1D8F789EA22}"/>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D11F1745-35D6-4377-9B8F-EC0797BF2D4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8" name="Freeform 10">
            <a:extLst>
              <a:ext uri="{FF2B5EF4-FFF2-40B4-BE49-F238E27FC236}">
                <a16:creationId xmlns:a16="http://schemas.microsoft.com/office/drawing/2014/main" id="{EBC70912-4B9F-473C-A2EB-C44CC56C563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8">
            <a:extLst>
              <a:ext uri="{FF2B5EF4-FFF2-40B4-BE49-F238E27FC236}">
                <a16:creationId xmlns:a16="http://schemas.microsoft.com/office/drawing/2014/main" id="{81511801-2D18-418A-ACDC-3D7B5B85B88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a:extLst>
              <a:ext uri="{FF2B5EF4-FFF2-40B4-BE49-F238E27FC236}">
                <a16:creationId xmlns:a16="http://schemas.microsoft.com/office/drawing/2014/main" id="{5B6B2C83-19B7-4CC4-93D6-4636AB6F2BEC}"/>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Slide Number Placeholder 13">
            <a:extLst>
              <a:ext uri="{FF2B5EF4-FFF2-40B4-BE49-F238E27FC236}">
                <a16:creationId xmlns:a16="http://schemas.microsoft.com/office/drawing/2014/main" id="{EC3BD420-A349-4C20-B8B8-611EA9A6C5FA}"/>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7395992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A0EB147-3A6F-4503-AA92-A45BD112310E}"/>
              </a:ext>
            </a:extLst>
          </p:cNvPr>
          <p:cNvSpPr>
            <a:spLocks noGrp="1"/>
          </p:cNvSpPr>
          <p:nvPr>
            <p:ph type="pic" sz="quarter" idx="10"/>
          </p:nvPr>
        </p:nvSpPr>
        <p:spPr>
          <a:xfrm>
            <a:off x="523193" y="1553518"/>
            <a:ext cx="2974959" cy="4404072"/>
          </a:xfrm>
          <a:custGeom>
            <a:avLst/>
            <a:gdLst>
              <a:gd name="connsiteX0" fmla="*/ 0 w 2974959"/>
              <a:gd name="connsiteY0" fmla="*/ 0 h 4404072"/>
              <a:gd name="connsiteX1" fmla="*/ 2974959 w 2974959"/>
              <a:gd name="connsiteY1" fmla="*/ 0 h 4404072"/>
              <a:gd name="connsiteX2" fmla="*/ 2974959 w 2974959"/>
              <a:gd name="connsiteY2" fmla="*/ 4404072 h 4404072"/>
              <a:gd name="connsiteX3" fmla="*/ 0 w 2974959"/>
              <a:gd name="connsiteY3" fmla="*/ 4404072 h 4404072"/>
            </a:gdLst>
            <a:ahLst/>
            <a:cxnLst>
              <a:cxn ang="0">
                <a:pos x="connsiteX0" y="connsiteY0"/>
              </a:cxn>
              <a:cxn ang="0">
                <a:pos x="connsiteX1" y="connsiteY1"/>
              </a:cxn>
              <a:cxn ang="0">
                <a:pos x="connsiteX2" y="connsiteY2"/>
              </a:cxn>
              <a:cxn ang="0">
                <a:pos x="connsiteX3" y="connsiteY3"/>
              </a:cxn>
            </a:cxnLst>
            <a:rect l="l" t="t" r="r" b="b"/>
            <a:pathLst>
              <a:path w="2974959" h="4404072">
                <a:moveTo>
                  <a:pt x="0" y="0"/>
                </a:moveTo>
                <a:lnTo>
                  <a:pt x="2974959" y="0"/>
                </a:lnTo>
                <a:lnTo>
                  <a:pt x="2974959" y="4404072"/>
                </a:lnTo>
                <a:lnTo>
                  <a:pt x="0" y="4404072"/>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C3D7A56F-DD7E-4682-B0EA-D1F4374B32A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3C176E0-824D-4BDA-836C-68593558EB5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0C8EF0D7-D22B-4B84-AC6C-3C3990F9552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07E08B4E-B238-40F3-A8B2-6ACD995689D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B13EEAC9-9A5E-40D9-9337-BAE729EDDF32}"/>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09B1132F-00BB-4C05-9D79-DDD8581D6B1E}"/>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5661898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0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7781775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1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95C9F4F-1F73-4326-8541-D1DE5560BE61}"/>
              </a:ext>
            </a:extLst>
          </p:cNvPr>
          <p:cNvSpPr>
            <a:spLocks noGrp="1"/>
          </p:cNvSpPr>
          <p:nvPr>
            <p:ph type="pic" sz="quarter" idx="11"/>
          </p:nvPr>
        </p:nvSpPr>
        <p:spPr>
          <a:xfrm>
            <a:off x="838201" y="1780988"/>
            <a:ext cx="3459053" cy="5077012"/>
          </a:xfrm>
          <a:custGeom>
            <a:avLst/>
            <a:gdLst>
              <a:gd name="connsiteX0" fmla="*/ 0 w 3459053"/>
              <a:gd name="connsiteY0" fmla="*/ 0 h 5077012"/>
              <a:gd name="connsiteX1" fmla="*/ 3459053 w 3459053"/>
              <a:gd name="connsiteY1" fmla="*/ 0 h 5077012"/>
              <a:gd name="connsiteX2" fmla="*/ 3459053 w 3459053"/>
              <a:gd name="connsiteY2" fmla="*/ 5077012 h 5077012"/>
              <a:gd name="connsiteX3" fmla="*/ 0 w 3459053"/>
              <a:gd name="connsiteY3" fmla="*/ 5077012 h 5077012"/>
            </a:gdLst>
            <a:ahLst/>
            <a:cxnLst>
              <a:cxn ang="0">
                <a:pos x="connsiteX0" y="connsiteY0"/>
              </a:cxn>
              <a:cxn ang="0">
                <a:pos x="connsiteX1" y="connsiteY1"/>
              </a:cxn>
              <a:cxn ang="0">
                <a:pos x="connsiteX2" y="connsiteY2"/>
              </a:cxn>
              <a:cxn ang="0">
                <a:pos x="connsiteX3" y="connsiteY3"/>
              </a:cxn>
            </a:cxnLst>
            <a:rect l="l" t="t" r="r" b="b"/>
            <a:pathLst>
              <a:path w="3459053" h="5077012">
                <a:moveTo>
                  <a:pt x="0" y="0"/>
                </a:moveTo>
                <a:lnTo>
                  <a:pt x="3459053" y="0"/>
                </a:lnTo>
                <a:lnTo>
                  <a:pt x="3459053" y="5077012"/>
                </a:lnTo>
                <a:lnTo>
                  <a:pt x="0" y="5077012"/>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41653795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5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9A7CEF4-188F-4D0A-8968-1BD49D8192A9}"/>
              </a:ext>
            </a:extLst>
          </p:cNvPr>
          <p:cNvSpPr>
            <a:spLocks noGrp="1"/>
          </p:cNvSpPr>
          <p:nvPr>
            <p:ph type="pic" sz="quarter" idx="11"/>
          </p:nvPr>
        </p:nvSpPr>
        <p:spPr>
          <a:xfrm>
            <a:off x="8328248" y="1710722"/>
            <a:ext cx="3025552" cy="4286268"/>
          </a:xfrm>
          <a:custGeom>
            <a:avLst/>
            <a:gdLst>
              <a:gd name="connsiteX0" fmla="*/ 0 w 3025552"/>
              <a:gd name="connsiteY0" fmla="*/ 0 h 4286268"/>
              <a:gd name="connsiteX1" fmla="*/ 3025552 w 3025552"/>
              <a:gd name="connsiteY1" fmla="*/ 0 h 4286268"/>
              <a:gd name="connsiteX2" fmla="*/ 3025552 w 3025552"/>
              <a:gd name="connsiteY2" fmla="*/ 4286268 h 4286268"/>
              <a:gd name="connsiteX3" fmla="*/ 0 w 3025552"/>
              <a:gd name="connsiteY3" fmla="*/ 4286268 h 4286268"/>
            </a:gdLst>
            <a:ahLst/>
            <a:cxnLst>
              <a:cxn ang="0">
                <a:pos x="connsiteX0" y="connsiteY0"/>
              </a:cxn>
              <a:cxn ang="0">
                <a:pos x="connsiteX1" y="connsiteY1"/>
              </a:cxn>
              <a:cxn ang="0">
                <a:pos x="connsiteX2" y="connsiteY2"/>
              </a:cxn>
              <a:cxn ang="0">
                <a:pos x="connsiteX3" y="connsiteY3"/>
              </a:cxn>
            </a:cxnLst>
            <a:rect l="l" t="t" r="r" b="b"/>
            <a:pathLst>
              <a:path w="3025552" h="4286268">
                <a:moveTo>
                  <a:pt x="0" y="0"/>
                </a:moveTo>
                <a:lnTo>
                  <a:pt x="3025552" y="0"/>
                </a:lnTo>
                <a:lnTo>
                  <a:pt x="3025552" y="4286268"/>
                </a:lnTo>
                <a:lnTo>
                  <a:pt x="0" y="4286268"/>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859B63D6-D71C-4ECA-9CFA-94A585D92C38}"/>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E13EB4A5-DFFC-4FE8-BCD8-AEC97BA3B31C}"/>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47C6F114-6706-45A3-964B-719B6E1D435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8B588F53-2AD3-4E57-921E-D2B9FAF94781}"/>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172EA0EA-5EDB-463D-AAC5-94FDB7874D5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E5AFC572-4A39-40EB-97BA-91493E017D99}"/>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628866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2" name="Footer Placeholder 2">
            <a:extLst>
              <a:ext uri="{FF2B5EF4-FFF2-40B4-BE49-F238E27FC236}">
                <a16:creationId xmlns:a16="http://schemas.microsoft.com/office/drawing/2014/main" id="{58699317-0D79-4197-B61E-1446F86EC3A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3" name="Date Placeholder 5">
            <a:extLst>
              <a:ext uri="{FF2B5EF4-FFF2-40B4-BE49-F238E27FC236}">
                <a16:creationId xmlns:a16="http://schemas.microsoft.com/office/drawing/2014/main" id="{6925C67E-8C8F-4B6A-B765-BA5B13CDACD5}"/>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4" name="Freeform 10">
            <a:extLst>
              <a:ext uri="{FF2B5EF4-FFF2-40B4-BE49-F238E27FC236}">
                <a16:creationId xmlns:a16="http://schemas.microsoft.com/office/drawing/2014/main" id="{C6AE20A5-052A-4128-BF94-B4928C7ECBC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Oval 14">
            <a:extLst>
              <a:ext uri="{FF2B5EF4-FFF2-40B4-BE49-F238E27FC236}">
                <a16:creationId xmlns:a16="http://schemas.microsoft.com/office/drawing/2014/main" id="{3DF72660-F86D-445C-A2CD-D303BB720217}"/>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9">
            <a:extLst>
              <a:ext uri="{FF2B5EF4-FFF2-40B4-BE49-F238E27FC236}">
                <a16:creationId xmlns:a16="http://schemas.microsoft.com/office/drawing/2014/main" id="{E8E59CC9-48E3-472D-A91C-86E65DDE36B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Slide Number Placeholder 13">
            <a:extLst>
              <a:ext uri="{FF2B5EF4-FFF2-40B4-BE49-F238E27FC236}">
                <a16:creationId xmlns:a16="http://schemas.microsoft.com/office/drawing/2014/main" id="{30809F0C-D5FF-4503-96FE-495114CB42A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198141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9_Full Image without Header &amp; Footer">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id="{1FE2BFCB-54DB-4B74-8136-BA944B5C9B9C}"/>
              </a:ext>
            </a:extLst>
          </p:cNvPr>
          <p:cNvSpPr>
            <a:spLocks noGrp="1"/>
          </p:cNvSpPr>
          <p:nvPr>
            <p:ph type="pic" sz="quarter" idx="10"/>
          </p:nvPr>
        </p:nvSpPr>
        <p:spPr>
          <a:xfrm>
            <a:off x="1230473" y="1700786"/>
            <a:ext cx="1659636" cy="1659636"/>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0" name="Freeform 19">
            <a:extLst>
              <a:ext uri="{FF2B5EF4-FFF2-40B4-BE49-F238E27FC236}">
                <a16:creationId xmlns:a16="http://schemas.microsoft.com/office/drawing/2014/main" id="{EF0DB1A3-FAD9-4F5A-B8DE-A263B11E2EB6}"/>
              </a:ext>
            </a:extLst>
          </p:cNvPr>
          <p:cNvSpPr>
            <a:spLocks/>
          </p:cNvSpPr>
          <p:nvPr userDrawn="1"/>
        </p:nvSpPr>
        <p:spPr bwMode="auto">
          <a:xfrm>
            <a:off x="11537433" y="33348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Slide Number Placeholder 13">
            <a:extLst>
              <a:ext uri="{FF2B5EF4-FFF2-40B4-BE49-F238E27FC236}">
                <a16:creationId xmlns:a16="http://schemas.microsoft.com/office/drawing/2014/main" id="{D103CD1C-D1CF-4DB2-BC23-7CC086BF2CDE}"/>
              </a:ext>
            </a:extLst>
          </p:cNvPr>
          <p:cNvSpPr>
            <a:spLocks noGrp="1"/>
          </p:cNvSpPr>
          <p:nvPr>
            <p:ph type="sldNum" sz="quarter" idx="4"/>
          </p:nvPr>
        </p:nvSpPr>
        <p:spPr>
          <a:xfrm>
            <a:off x="11506044" y="411933"/>
            <a:ext cx="489165"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
        <p:nvSpPr>
          <p:cNvPr id="18" name="Title 7">
            <a:extLst>
              <a:ext uri="{FF2B5EF4-FFF2-40B4-BE49-F238E27FC236}">
                <a16:creationId xmlns:a16="http://schemas.microsoft.com/office/drawing/2014/main" id="{72830A9B-03F7-4093-959C-12538A462FA7}"/>
              </a:ext>
            </a:extLst>
          </p:cNvPr>
          <p:cNvSpPr>
            <a:spLocks noGrp="1"/>
          </p:cNvSpPr>
          <p:nvPr>
            <p:ph type="title"/>
          </p:nvPr>
        </p:nvSpPr>
        <p:spPr>
          <a:xfrm>
            <a:off x="523193" y="359617"/>
            <a:ext cx="10515600" cy="605483"/>
          </a:xfrm>
          <a:prstGeom prst="rect">
            <a:avLst/>
          </a:prstGeom>
        </p:spPr>
        <p:txBody>
          <a:bodyPr/>
          <a:lstStyle>
            <a:lvl1pPr algn="l">
              <a:defRPr sz="4000"/>
            </a:lvl1pPr>
          </a:lstStyle>
          <a:p>
            <a:r>
              <a:rPr lang="en-US" dirty="0"/>
              <a:t>Click to edit Master title style</a:t>
            </a:r>
          </a:p>
        </p:txBody>
      </p:sp>
      <p:sp>
        <p:nvSpPr>
          <p:cNvPr id="19" name="Oval 18">
            <a:extLst>
              <a:ext uri="{FF2B5EF4-FFF2-40B4-BE49-F238E27FC236}">
                <a16:creationId xmlns:a16="http://schemas.microsoft.com/office/drawing/2014/main" id="{8E62B016-E3BB-4FC6-B5F7-833A23683267}"/>
              </a:ext>
            </a:extLst>
          </p:cNvPr>
          <p:cNvSpPr/>
          <p:nvPr userDrawn="1"/>
        </p:nvSpPr>
        <p:spPr>
          <a:xfrm>
            <a:off x="3913652" y="6432322"/>
            <a:ext cx="80677" cy="8067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ooter Placeholder 2">
            <a:extLst>
              <a:ext uri="{FF2B5EF4-FFF2-40B4-BE49-F238E27FC236}">
                <a16:creationId xmlns:a16="http://schemas.microsoft.com/office/drawing/2014/main" id="{33699BAA-7539-46A4-A053-012EC0093289}"/>
              </a:ext>
            </a:extLst>
          </p:cNvPr>
          <p:cNvSpPr>
            <a:spLocks noGrp="1"/>
          </p:cNvSpPr>
          <p:nvPr>
            <p:ph type="ftr" sz="quarter" idx="3"/>
          </p:nvPr>
        </p:nvSpPr>
        <p:spPr>
          <a:xfrm>
            <a:off x="3989327" y="6369607"/>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Date Placeholder 5">
            <a:extLst>
              <a:ext uri="{FF2B5EF4-FFF2-40B4-BE49-F238E27FC236}">
                <a16:creationId xmlns:a16="http://schemas.microsoft.com/office/drawing/2014/main" id="{DB4011AC-5F51-405E-B43B-86C5829B524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Presentation</a:t>
            </a:r>
          </a:p>
        </p:txBody>
      </p:sp>
      <p:sp>
        <p:nvSpPr>
          <p:cNvPr id="22" name="Freeform 10">
            <a:extLst>
              <a:ext uri="{FF2B5EF4-FFF2-40B4-BE49-F238E27FC236}">
                <a16:creationId xmlns:a16="http://schemas.microsoft.com/office/drawing/2014/main" id="{D929D3CE-8C73-4B42-85F2-A3C2B85E20F2}"/>
              </a:ext>
            </a:extLst>
          </p:cNvPr>
          <p:cNvSpPr>
            <a:spLocks noEditPoints="1"/>
          </p:cNvSpPr>
          <p:nvPr userDrawn="1"/>
        </p:nvSpPr>
        <p:spPr bwMode="auto">
          <a:xfrm>
            <a:off x="523193" y="6346446"/>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621475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5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14">
            <a:extLst>
              <a:ext uri="{FF2B5EF4-FFF2-40B4-BE49-F238E27FC236}">
                <a16:creationId xmlns:a16="http://schemas.microsoft.com/office/drawing/2014/main" id="{ABFF2CE3-7D71-4ED8-BC21-5F80D12D4F82}"/>
              </a:ext>
            </a:extLst>
          </p:cNvPr>
          <p:cNvSpPr>
            <a:spLocks noGrp="1"/>
          </p:cNvSpPr>
          <p:nvPr>
            <p:ph type="pic" sz="quarter" idx="11"/>
          </p:nvPr>
        </p:nvSpPr>
        <p:spPr>
          <a:xfrm>
            <a:off x="2833559" y="3925614"/>
            <a:ext cx="2024602" cy="2095675"/>
          </a:xfrm>
          <a:custGeom>
            <a:avLst/>
            <a:gdLst>
              <a:gd name="connsiteX0" fmla="*/ 0 w 2024602"/>
              <a:gd name="connsiteY0" fmla="*/ 0 h 2095675"/>
              <a:gd name="connsiteX1" fmla="*/ 2024602 w 2024602"/>
              <a:gd name="connsiteY1" fmla="*/ 0 h 2095675"/>
              <a:gd name="connsiteX2" fmla="*/ 2024602 w 2024602"/>
              <a:gd name="connsiteY2" fmla="*/ 2095675 h 2095675"/>
              <a:gd name="connsiteX3" fmla="*/ 0 w 2024602"/>
              <a:gd name="connsiteY3" fmla="*/ 2095675 h 2095675"/>
            </a:gdLst>
            <a:ahLst/>
            <a:cxnLst>
              <a:cxn ang="0">
                <a:pos x="connsiteX0" y="connsiteY0"/>
              </a:cxn>
              <a:cxn ang="0">
                <a:pos x="connsiteX1" y="connsiteY1"/>
              </a:cxn>
              <a:cxn ang="0">
                <a:pos x="connsiteX2" y="connsiteY2"/>
              </a:cxn>
              <a:cxn ang="0">
                <a:pos x="connsiteX3" y="connsiteY3"/>
              </a:cxn>
            </a:cxnLst>
            <a:rect l="l" t="t" r="r" b="b"/>
            <a:pathLst>
              <a:path w="2024602" h="2095675">
                <a:moveTo>
                  <a:pt x="0" y="0"/>
                </a:moveTo>
                <a:lnTo>
                  <a:pt x="2024602" y="0"/>
                </a:lnTo>
                <a:lnTo>
                  <a:pt x="2024602" y="2095675"/>
                </a:lnTo>
                <a:lnTo>
                  <a:pt x="0" y="2095675"/>
                </a:lnTo>
                <a:close/>
              </a:path>
            </a:pathLst>
          </a:custGeom>
        </p:spPr>
        <p:txBody>
          <a:bodyPr wrap="square">
            <a:noAutofit/>
          </a:bodyPr>
          <a:lstStyle/>
          <a:p>
            <a:endParaRPr lang="en-US"/>
          </a:p>
        </p:txBody>
      </p:sp>
      <p:sp>
        <p:nvSpPr>
          <p:cNvPr id="11" name="Picture Placeholder 15">
            <a:extLst>
              <a:ext uri="{FF2B5EF4-FFF2-40B4-BE49-F238E27FC236}">
                <a16:creationId xmlns:a16="http://schemas.microsoft.com/office/drawing/2014/main" id="{CCE3D1D4-A108-4E3C-B44F-8DBA5FEDA117}"/>
              </a:ext>
            </a:extLst>
          </p:cNvPr>
          <p:cNvSpPr>
            <a:spLocks noGrp="1"/>
          </p:cNvSpPr>
          <p:nvPr>
            <p:ph type="pic" sz="quarter" idx="12"/>
          </p:nvPr>
        </p:nvSpPr>
        <p:spPr>
          <a:xfrm>
            <a:off x="5082111" y="1791521"/>
            <a:ext cx="2024602" cy="2016919"/>
          </a:xfrm>
          <a:custGeom>
            <a:avLst/>
            <a:gdLst>
              <a:gd name="connsiteX0" fmla="*/ 0 w 2024602"/>
              <a:gd name="connsiteY0" fmla="*/ 0 h 2016919"/>
              <a:gd name="connsiteX1" fmla="*/ 2024602 w 2024602"/>
              <a:gd name="connsiteY1" fmla="*/ 0 h 2016919"/>
              <a:gd name="connsiteX2" fmla="*/ 2024602 w 2024602"/>
              <a:gd name="connsiteY2" fmla="*/ 2016919 h 2016919"/>
              <a:gd name="connsiteX3" fmla="*/ 0 w 2024602"/>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24602" h="2016919">
                <a:moveTo>
                  <a:pt x="0" y="0"/>
                </a:moveTo>
                <a:lnTo>
                  <a:pt x="2024602" y="0"/>
                </a:lnTo>
                <a:lnTo>
                  <a:pt x="2024602" y="2016919"/>
                </a:lnTo>
                <a:lnTo>
                  <a:pt x="0" y="2016919"/>
                </a:lnTo>
                <a:close/>
              </a:path>
            </a:pathLst>
          </a:custGeom>
        </p:spPr>
        <p:txBody>
          <a:bodyPr wrap="square">
            <a:noAutofit/>
          </a:bodyPr>
          <a:lstStyle/>
          <a:p>
            <a:endParaRPr lang="en-US"/>
          </a:p>
        </p:txBody>
      </p:sp>
      <p:sp>
        <p:nvSpPr>
          <p:cNvPr id="12" name="Picture Placeholder 16">
            <a:extLst>
              <a:ext uri="{FF2B5EF4-FFF2-40B4-BE49-F238E27FC236}">
                <a16:creationId xmlns:a16="http://schemas.microsoft.com/office/drawing/2014/main" id="{36358F9E-6DC3-41AE-8E1B-648A2E91DB9A}"/>
              </a:ext>
            </a:extLst>
          </p:cNvPr>
          <p:cNvSpPr>
            <a:spLocks noGrp="1"/>
          </p:cNvSpPr>
          <p:nvPr>
            <p:ph type="pic" sz="quarter" idx="13"/>
          </p:nvPr>
        </p:nvSpPr>
        <p:spPr>
          <a:xfrm>
            <a:off x="7339039" y="3925614"/>
            <a:ext cx="2024602" cy="2095675"/>
          </a:xfrm>
          <a:custGeom>
            <a:avLst/>
            <a:gdLst>
              <a:gd name="connsiteX0" fmla="*/ 0 w 2024602"/>
              <a:gd name="connsiteY0" fmla="*/ 0 h 2095675"/>
              <a:gd name="connsiteX1" fmla="*/ 2024602 w 2024602"/>
              <a:gd name="connsiteY1" fmla="*/ 0 h 2095675"/>
              <a:gd name="connsiteX2" fmla="*/ 2024602 w 2024602"/>
              <a:gd name="connsiteY2" fmla="*/ 2095675 h 2095675"/>
              <a:gd name="connsiteX3" fmla="*/ 0 w 2024602"/>
              <a:gd name="connsiteY3" fmla="*/ 2095675 h 2095675"/>
            </a:gdLst>
            <a:ahLst/>
            <a:cxnLst>
              <a:cxn ang="0">
                <a:pos x="connsiteX0" y="connsiteY0"/>
              </a:cxn>
              <a:cxn ang="0">
                <a:pos x="connsiteX1" y="connsiteY1"/>
              </a:cxn>
              <a:cxn ang="0">
                <a:pos x="connsiteX2" y="connsiteY2"/>
              </a:cxn>
              <a:cxn ang="0">
                <a:pos x="connsiteX3" y="connsiteY3"/>
              </a:cxn>
            </a:cxnLst>
            <a:rect l="l" t="t" r="r" b="b"/>
            <a:pathLst>
              <a:path w="2024602" h="2095675">
                <a:moveTo>
                  <a:pt x="0" y="0"/>
                </a:moveTo>
                <a:lnTo>
                  <a:pt x="2024602" y="0"/>
                </a:lnTo>
                <a:lnTo>
                  <a:pt x="2024602" y="2095675"/>
                </a:lnTo>
                <a:lnTo>
                  <a:pt x="0" y="2095675"/>
                </a:lnTo>
                <a:close/>
              </a:path>
            </a:pathLst>
          </a:custGeom>
        </p:spPr>
        <p:txBody>
          <a:bodyPr wrap="square">
            <a:noAutofit/>
          </a:bodyPr>
          <a:lstStyle/>
          <a:p>
            <a:endParaRPr lang="en-US"/>
          </a:p>
        </p:txBody>
      </p:sp>
      <p:sp>
        <p:nvSpPr>
          <p:cNvPr id="13" name="Picture Placeholder 17">
            <a:extLst>
              <a:ext uri="{FF2B5EF4-FFF2-40B4-BE49-F238E27FC236}">
                <a16:creationId xmlns:a16="http://schemas.microsoft.com/office/drawing/2014/main" id="{BCE834A2-6065-47C9-8D5C-AF7FBA195D89}"/>
              </a:ext>
            </a:extLst>
          </p:cNvPr>
          <p:cNvSpPr>
            <a:spLocks noGrp="1"/>
          </p:cNvSpPr>
          <p:nvPr>
            <p:ph type="pic" sz="quarter" idx="14"/>
          </p:nvPr>
        </p:nvSpPr>
        <p:spPr>
          <a:xfrm>
            <a:off x="9591778" y="1791521"/>
            <a:ext cx="2082229" cy="2016919"/>
          </a:xfrm>
          <a:custGeom>
            <a:avLst/>
            <a:gdLst>
              <a:gd name="connsiteX0" fmla="*/ 0 w 2082229"/>
              <a:gd name="connsiteY0" fmla="*/ 0 h 2016919"/>
              <a:gd name="connsiteX1" fmla="*/ 2082229 w 2082229"/>
              <a:gd name="connsiteY1" fmla="*/ 0 h 2016919"/>
              <a:gd name="connsiteX2" fmla="*/ 2082229 w 2082229"/>
              <a:gd name="connsiteY2" fmla="*/ 2016919 h 2016919"/>
              <a:gd name="connsiteX3" fmla="*/ 0 w 2082229"/>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82229" h="2016919">
                <a:moveTo>
                  <a:pt x="0" y="0"/>
                </a:moveTo>
                <a:lnTo>
                  <a:pt x="2082229" y="0"/>
                </a:lnTo>
                <a:lnTo>
                  <a:pt x="2082229" y="2016919"/>
                </a:lnTo>
                <a:lnTo>
                  <a:pt x="0" y="2016919"/>
                </a:lnTo>
                <a:close/>
              </a:path>
            </a:pathLst>
          </a:custGeom>
        </p:spPr>
        <p:txBody>
          <a:bodyPr wrap="square">
            <a:noAutofit/>
          </a:bodyPr>
          <a:lstStyle/>
          <a:p>
            <a:endParaRPr lang="en-US"/>
          </a:p>
        </p:txBody>
      </p:sp>
      <p:sp>
        <p:nvSpPr>
          <p:cNvPr id="14" name="Picture Placeholder 13">
            <a:extLst>
              <a:ext uri="{FF2B5EF4-FFF2-40B4-BE49-F238E27FC236}">
                <a16:creationId xmlns:a16="http://schemas.microsoft.com/office/drawing/2014/main" id="{DFDB5FA0-D55F-41CD-A647-B561293D3901}"/>
              </a:ext>
            </a:extLst>
          </p:cNvPr>
          <p:cNvSpPr>
            <a:spLocks noGrp="1"/>
          </p:cNvSpPr>
          <p:nvPr>
            <p:ph type="pic" sz="quarter" idx="10"/>
          </p:nvPr>
        </p:nvSpPr>
        <p:spPr>
          <a:xfrm>
            <a:off x="523193" y="1791521"/>
            <a:ext cx="2082229" cy="2016919"/>
          </a:xfrm>
          <a:custGeom>
            <a:avLst/>
            <a:gdLst>
              <a:gd name="connsiteX0" fmla="*/ 0 w 2082229"/>
              <a:gd name="connsiteY0" fmla="*/ 0 h 2016919"/>
              <a:gd name="connsiteX1" fmla="*/ 2082229 w 2082229"/>
              <a:gd name="connsiteY1" fmla="*/ 0 h 2016919"/>
              <a:gd name="connsiteX2" fmla="*/ 2082229 w 2082229"/>
              <a:gd name="connsiteY2" fmla="*/ 2016919 h 2016919"/>
              <a:gd name="connsiteX3" fmla="*/ 0 w 2082229"/>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82229" h="2016919">
                <a:moveTo>
                  <a:pt x="0" y="0"/>
                </a:moveTo>
                <a:lnTo>
                  <a:pt x="2082229" y="0"/>
                </a:lnTo>
                <a:lnTo>
                  <a:pt x="2082229" y="2016919"/>
                </a:lnTo>
                <a:lnTo>
                  <a:pt x="0" y="2016919"/>
                </a:lnTo>
                <a:close/>
              </a:path>
            </a:pathLst>
          </a:custGeom>
        </p:spPr>
        <p:txBody>
          <a:bodyPr wrap="square">
            <a:noAutofit/>
          </a:bodyPr>
          <a:lstStyle/>
          <a:p>
            <a:endParaRPr lang="en-US"/>
          </a:p>
        </p:txBody>
      </p:sp>
      <p:sp>
        <p:nvSpPr>
          <p:cNvPr id="17" name="Footer Placeholder 2">
            <a:extLst>
              <a:ext uri="{FF2B5EF4-FFF2-40B4-BE49-F238E27FC236}">
                <a16:creationId xmlns:a16="http://schemas.microsoft.com/office/drawing/2014/main" id="{23B238DE-65C2-47F5-A1B7-4A4E029BBA6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8" name="Date Placeholder 5">
            <a:extLst>
              <a:ext uri="{FF2B5EF4-FFF2-40B4-BE49-F238E27FC236}">
                <a16:creationId xmlns:a16="http://schemas.microsoft.com/office/drawing/2014/main" id="{7588731E-EBD5-44D7-847C-6DAEC6249B6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9" name="Freeform 10">
            <a:extLst>
              <a:ext uri="{FF2B5EF4-FFF2-40B4-BE49-F238E27FC236}">
                <a16:creationId xmlns:a16="http://schemas.microsoft.com/office/drawing/2014/main" id="{54751A8B-4DCD-4539-AD18-46189ED8498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Oval 23">
            <a:extLst>
              <a:ext uri="{FF2B5EF4-FFF2-40B4-BE49-F238E27FC236}">
                <a16:creationId xmlns:a16="http://schemas.microsoft.com/office/drawing/2014/main" id="{3E2377EA-7475-4559-A7F6-720B0E90173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19">
            <a:extLst>
              <a:ext uri="{FF2B5EF4-FFF2-40B4-BE49-F238E27FC236}">
                <a16:creationId xmlns:a16="http://schemas.microsoft.com/office/drawing/2014/main" id="{0A7F1912-3F6E-4767-9946-FFE578439748}"/>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Slide Number Placeholder 13">
            <a:extLst>
              <a:ext uri="{FF2B5EF4-FFF2-40B4-BE49-F238E27FC236}">
                <a16:creationId xmlns:a16="http://schemas.microsoft.com/office/drawing/2014/main" id="{75901489-0D95-4814-AC50-6BE83681C14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4359058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4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811D56-04F9-4C62-9EDB-78E3CD1ED2E6}"/>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icture Placeholder 13">
            <a:extLst>
              <a:ext uri="{FF2B5EF4-FFF2-40B4-BE49-F238E27FC236}">
                <a16:creationId xmlns:a16="http://schemas.microsoft.com/office/drawing/2014/main" id="{EB0A4836-3149-4BB5-BD09-2A024E0E5B38}"/>
              </a:ext>
            </a:extLst>
          </p:cNvPr>
          <p:cNvSpPr>
            <a:spLocks noGrp="1"/>
          </p:cNvSpPr>
          <p:nvPr>
            <p:ph type="pic" sz="quarter" idx="10"/>
          </p:nvPr>
        </p:nvSpPr>
        <p:spPr>
          <a:xfrm>
            <a:off x="7320136" y="1514203"/>
            <a:ext cx="4871864" cy="5343797"/>
          </a:xfrm>
          <a:custGeom>
            <a:avLst/>
            <a:gdLst>
              <a:gd name="connsiteX0" fmla="*/ 0 w 4871864"/>
              <a:gd name="connsiteY0" fmla="*/ 0 h 5343797"/>
              <a:gd name="connsiteX1" fmla="*/ 4871864 w 4871864"/>
              <a:gd name="connsiteY1" fmla="*/ 0 h 5343797"/>
              <a:gd name="connsiteX2" fmla="*/ 4871864 w 4871864"/>
              <a:gd name="connsiteY2" fmla="*/ 5343797 h 5343797"/>
              <a:gd name="connsiteX3" fmla="*/ 0 w 4871864"/>
              <a:gd name="connsiteY3" fmla="*/ 5343797 h 5343797"/>
            </a:gdLst>
            <a:ahLst/>
            <a:cxnLst>
              <a:cxn ang="0">
                <a:pos x="connsiteX0" y="connsiteY0"/>
              </a:cxn>
              <a:cxn ang="0">
                <a:pos x="connsiteX1" y="connsiteY1"/>
              </a:cxn>
              <a:cxn ang="0">
                <a:pos x="connsiteX2" y="connsiteY2"/>
              </a:cxn>
              <a:cxn ang="0">
                <a:pos x="connsiteX3" y="connsiteY3"/>
              </a:cxn>
            </a:cxnLst>
            <a:rect l="l" t="t" r="r" b="b"/>
            <a:pathLst>
              <a:path w="4871864" h="5343797">
                <a:moveTo>
                  <a:pt x="0" y="0"/>
                </a:moveTo>
                <a:lnTo>
                  <a:pt x="4871864" y="0"/>
                </a:lnTo>
                <a:lnTo>
                  <a:pt x="4871864" y="5343797"/>
                </a:lnTo>
                <a:lnTo>
                  <a:pt x="0" y="5343797"/>
                </a:lnTo>
                <a:close/>
              </a:path>
            </a:pathLst>
          </a:custGeom>
        </p:spPr>
        <p:txBody>
          <a:bodyPr wrap="square">
            <a:noAutofit/>
          </a:bodyPr>
          <a:lstStyle/>
          <a:p>
            <a:endParaRPr lang="en-US"/>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Footer Placeholder 2">
            <a:extLst>
              <a:ext uri="{FF2B5EF4-FFF2-40B4-BE49-F238E27FC236}">
                <a16:creationId xmlns:a16="http://schemas.microsoft.com/office/drawing/2014/main" id="{381545BB-27F7-4967-928B-B729D5952F5A}"/>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969EC19B-60CE-495E-8D43-5A2699E0361C}"/>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BCDEC625-6B69-430A-B1A3-FCA99B281AC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3EECD00A-A081-4BD4-9B44-DE5B83170F7C}"/>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6A60AAB5-09BA-4BB8-B168-4D0CD78676EB}"/>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5604A357-2028-49D4-BF17-588E5469C9AD}"/>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968194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37">
            <a:extLst>
              <a:ext uri="{FF2B5EF4-FFF2-40B4-BE49-F238E27FC236}">
                <a16:creationId xmlns:a16="http://schemas.microsoft.com/office/drawing/2014/main" id="{B222BF08-397F-4347-BB94-BAFBD777624E}"/>
              </a:ext>
            </a:extLst>
          </p:cNvPr>
          <p:cNvSpPr>
            <a:spLocks noGrp="1"/>
          </p:cNvSpPr>
          <p:nvPr>
            <p:ph type="pic" sz="quarter" idx="11"/>
          </p:nvPr>
        </p:nvSpPr>
        <p:spPr>
          <a:xfrm>
            <a:off x="3805674" y="1443882"/>
            <a:ext cx="1399167" cy="1564773"/>
          </a:xfrm>
          <a:custGeom>
            <a:avLst/>
            <a:gdLst>
              <a:gd name="connsiteX0" fmla="*/ 700801 w 1399167"/>
              <a:gd name="connsiteY0" fmla="*/ 0 h 1564773"/>
              <a:gd name="connsiteX1" fmla="*/ 772626 w 1399167"/>
              <a:gd name="connsiteY1" fmla="*/ 17026 h 1564773"/>
              <a:gd name="connsiteX2" fmla="*/ 1327748 w 1399167"/>
              <a:gd name="connsiteY2" fmla="*/ 334846 h 1564773"/>
              <a:gd name="connsiteX3" fmla="*/ 1399167 w 1399167"/>
              <a:gd name="connsiteY3" fmla="*/ 461325 h 1564773"/>
              <a:gd name="connsiteX4" fmla="*/ 1399167 w 1399167"/>
              <a:gd name="connsiteY4" fmla="*/ 1100206 h 1564773"/>
              <a:gd name="connsiteX5" fmla="*/ 1327748 w 1399167"/>
              <a:gd name="connsiteY5" fmla="*/ 1226686 h 1564773"/>
              <a:gd name="connsiteX6" fmla="*/ 772626 w 1399167"/>
              <a:gd name="connsiteY6" fmla="*/ 1547748 h 1564773"/>
              <a:gd name="connsiteX7" fmla="*/ 626541 w 1399167"/>
              <a:gd name="connsiteY7" fmla="*/ 1547748 h 1564773"/>
              <a:gd name="connsiteX8" fmla="*/ 74666 w 1399167"/>
              <a:gd name="connsiteY8" fmla="*/ 1226686 h 1564773"/>
              <a:gd name="connsiteX9" fmla="*/ 0 w 1399167"/>
              <a:gd name="connsiteY9" fmla="*/ 1100206 h 1564773"/>
              <a:gd name="connsiteX10" fmla="*/ 0 w 1399167"/>
              <a:gd name="connsiteY10" fmla="*/ 461325 h 1564773"/>
              <a:gd name="connsiteX11" fmla="*/ 74666 w 1399167"/>
              <a:gd name="connsiteY11" fmla="*/ 334846 h 1564773"/>
              <a:gd name="connsiteX12" fmla="*/ 626541 w 1399167"/>
              <a:gd name="connsiteY12" fmla="*/ 17026 h 1564773"/>
              <a:gd name="connsiteX13" fmla="*/ 700801 w 1399167"/>
              <a:gd name="connsiteY13" fmla="*/ 0 h 156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9167" h="1564773">
                <a:moveTo>
                  <a:pt x="700801" y="0"/>
                </a:moveTo>
                <a:cubicBezTo>
                  <a:pt x="727178" y="0"/>
                  <a:pt x="753148" y="5676"/>
                  <a:pt x="772626" y="17026"/>
                </a:cubicBezTo>
                <a:cubicBezTo>
                  <a:pt x="1327748" y="334846"/>
                  <a:pt x="1327748" y="334846"/>
                  <a:pt x="1327748" y="334846"/>
                </a:cubicBezTo>
                <a:cubicBezTo>
                  <a:pt x="1366704" y="357547"/>
                  <a:pt x="1399167" y="415922"/>
                  <a:pt x="1399167" y="461325"/>
                </a:cubicBezTo>
                <a:cubicBezTo>
                  <a:pt x="1399167" y="1100206"/>
                  <a:pt x="1399167" y="1100206"/>
                  <a:pt x="1399167" y="1100206"/>
                </a:cubicBezTo>
                <a:cubicBezTo>
                  <a:pt x="1399167" y="1148852"/>
                  <a:pt x="1366704" y="1203984"/>
                  <a:pt x="1327748" y="1226686"/>
                </a:cubicBezTo>
                <a:cubicBezTo>
                  <a:pt x="772626" y="1547748"/>
                  <a:pt x="772626" y="1547748"/>
                  <a:pt x="772626" y="1547748"/>
                </a:cubicBezTo>
                <a:cubicBezTo>
                  <a:pt x="733670" y="1570449"/>
                  <a:pt x="668744" y="1570449"/>
                  <a:pt x="626541" y="1547748"/>
                </a:cubicBezTo>
                <a:cubicBezTo>
                  <a:pt x="74666" y="1226686"/>
                  <a:pt x="74666" y="1226686"/>
                  <a:pt x="74666" y="1226686"/>
                </a:cubicBezTo>
                <a:cubicBezTo>
                  <a:pt x="32463" y="1203984"/>
                  <a:pt x="0" y="1148852"/>
                  <a:pt x="0" y="1100206"/>
                </a:cubicBezTo>
                <a:lnTo>
                  <a:pt x="0" y="461325"/>
                </a:lnTo>
                <a:cubicBezTo>
                  <a:pt x="0" y="415922"/>
                  <a:pt x="32463" y="357547"/>
                  <a:pt x="74666" y="334846"/>
                </a:cubicBezTo>
                <a:cubicBezTo>
                  <a:pt x="626541" y="17026"/>
                  <a:pt x="626541" y="17026"/>
                  <a:pt x="626541" y="17026"/>
                </a:cubicBezTo>
                <a:cubicBezTo>
                  <a:pt x="647643" y="5676"/>
                  <a:pt x="674425" y="0"/>
                  <a:pt x="700801" y="0"/>
                </a:cubicBezTo>
                <a:close/>
              </a:path>
            </a:pathLst>
          </a:custGeom>
        </p:spPr>
        <p:txBody>
          <a:bodyPr wrap="square">
            <a:noAutofit/>
          </a:bodyPr>
          <a:lstStyle/>
          <a:p>
            <a:endParaRPr lang="en-US"/>
          </a:p>
        </p:txBody>
      </p:sp>
      <p:sp>
        <p:nvSpPr>
          <p:cNvPr id="11" name="Picture Placeholder 38">
            <a:extLst>
              <a:ext uri="{FF2B5EF4-FFF2-40B4-BE49-F238E27FC236}">
                <a16:creationId xmlns:a16="http://schemas.microsoft.com/office/drawing/2014/main" id="{0796EBE8-9DEF-459E-9FFF-3FD3EC57537E}"/>
              </a:ext>
            </a:extLst>
          </p:cNvPr>
          <p:cNvSpPr>
            <a:spLocks noGrp="1"/>
          </p:cNvSpPr>
          <p:nvPr>
            <p:ph type="pic" sz="quarter" idx="10"/>
          </p:nvPr>
        </p:nvSpPr>
        <p:spPr>
          <a:xfrm>
            <a:off x="598505" y="3346174"/>
            <a:ext cx="752407" cy="841303"/>
          </a:xfrm>
          <a:custGeom>
            <a:avLst/>
            <a:gdLst>
              <a:gd name="connsiteX0" fmla="*/ 377557 w 752407"/>
              <a:gd name="connsiteY0" fmla="*/ 0 h 841303"/>
              <a:gd name="connsiteX1" fmla="*/ 416801 w 752407"/>
              <a:gd name="connsiteY1" fmla="*/ 10153 h 841303"/>
              <a:gd name="connsiteX2" fmla="*/ 711810 w 752407"/>
              <a:gd name="connsiteY2" fmla="*/ 180715 h 841303"/>
              <a:gd name="connsiteX3" fmla="*/ 752407 w 752407"/>
              <a:gd name="connsiteY3" fmla="*/ 248398 h 841303"/>
              <a:gd name="connsiteX4" fmla="*/ 752407 w 752407"/>
              <a:gd name="connsiteY4" fmla="*/ 592229 h 841303"/>
              <a:gd name="connsiteX5" fmla="*/ 711810 w 752407"/>
              <a:gd name="connsiteY5" fmla="*/ 659913 h 841303"/>
              <a:gd name="connsiteX6" fmla="*/ 416801 w 752407"/>
              <a:gd name="connsiteY6" fmla="*/ 833182 h 841303"/>
              <a:gd name="connsiteX7" fmla="*/ 338313 w 752407"/>
              <a:gd name="connsiteY7" fmla="*/ 833182 h 841303"/>
              <a:gd name="connsiteX8" fmla="*/ 40598 w 752407"/>
              <a:gd name="connsiteY8" fmla="*/ 659913 h 841303"/>
              <a:gd name="connsiteX9" fmla="*/ 0 w 752407"/>
              <a:gd name="connsiteY9" fmla="*/ 592229 h 841303"/>
              <a:gd name="connsiteX10" fmla="*/ 0 w 752407"/>
              <a:gd name="connsiteY10" fmla="*/ 248398 h 841303"/>
              <a:gd name="connsiteX11" fmla="*/ 40598 w 752407"/>
              <a:gd name="connsiteY11" fmla="*/ 180715 h 841303"/>
              <a:gd name="connsiteX12" fmla="*/ 338313 w 752407"/>
              <a:gd name="connsiteY12" fmla="*/ 10153 h 841303"/>
              <a:gd name="connsiteX13" fmla="*/ 377557 w 752407"/>
              <a:gd name="connsiteY13" fmla="*/ 0 h 84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407" h="841303">
                <a:moveTo>
                  <a:pt x="377557" y="0"/>
                </a:moveTo>
                <a:cubicBezTo>
                  <a:pt x="391766" y="0"/>
                  <a:pt x="405975" y="3385"/>
                  <a:pt x="416801" y="10153"/>
                </a:cubicBezTo>
                <a:cubicBezTo>
                  <a:pt x="711810" y="180715"/>
                  <a:pt x="711810" y="180715"/>
                  <a:pt x="711810" y="180715"/>
                </a:cubicBezTo>
                <a:cubicBezTo>
                  <a:pt x="733462" y="194251"/>
                  <a:pt x="752407" y="224032"/>
                  <a:pt x="752407" y="248398"/>
                </a:cubicBezTo>
                <a:cubicBezTo>
                  <a:pt x="752407" y="592229"/>
                  <a:pt x="752407" y="592229"/>
                  <a:pt x="752407" y="592229"/>
                </a:cubicBezTo>
                <a:cubicBezTo>
                  <a:pt x="752407" y="616595"/>
                  <a:pt x="733462" y="649083"/>
                  <a:pt x="711810" y="659913"/>
                </a:cubicBezTo>
                <a:cubicBezTo>
                  <a:pt x="416801" y="833182"/>
                  <a:pt x="416801" y="833182"/>
                  <a:pt x="416801" y="833182"/>
                </a:cubicBezTo>
                <a:cubicBezTo>
                  <a:pt x="395149" y="844011"/>
                  <a:pt x="359965" y="844011"/>
                  <a:pt x="338313" y="833182"/>
                </a:cubicBezTo>
                <a:cubicBezTo>
                  <a:pt x="40598" y="659913"/>
                  <a:pt x="40598" y="659913"/>
                  <a:pt x="40598" y="659913"/>
                </a:cubicBezTo>
                <a:cubicBezTo>
                  <a:pt x="18946" y="649083"/>
                  <a:pt x="0" y="616595"/>
                  <a:pt x="0" y="592229"/>
                </a:cubicBezTo>
                <a:lnTo>
                  <a:pt x="0" y="248398"/>
                </a:lnTo>
                <a:cubicBezTo>
                  <a:pt x="0" y="224032"/>
                  <a:pt x="18946" y="194251"/>
                  <a:pt x="40598" y="180715"/>
                </a:cubicBezTo>
                <a:cubicBezTo>
                  <a:pt x="338313" y="10153"/>
                  <a:pt x="338313" y="10153"/>
                  <a:pt x="338313" y="10153"/>
                </a:cubicBezTo>
                <a:cubicBezTo>
                  <a:pt x="349139" y="3385"/>
                  <a:pt x="363348" y="0"/>
                  <a:pt x="377557" y="0"/>
                </a:cubicBezTo>
                <a:close/>
              </a:path>
            </a:pathLst>
          </a:custGeom>
        </p:spPr>
        <p:txBody>
          <a:bodyPr wrap="square">
            <a:noAutofit/>
          </a:bodyPr>
          <a:lstStyle/>
          <a:p>
            <a:endParaRPr lang="en-US" dirty="0"/>
          </a:p>
        </p:txBody>
      </p:sp>
      <p:sp>
        <p:nvSpPr>
          <p:cNvPr id="12" name="Picture Placeholder 41">
            <a:extLst>
              <a:ext uri="{FF2B5EF4-FFF2-40B4-BE49-F238E27FC236}">
                <a16:creationId xmlns:a16="http://schemas.microsoft.com/office/drawing/2014/main" id="{8B0C53E5-4CF5-4664-B6B2-BAD22991599A}"/>
              </a:ext>
            </a:extLst>
          </p:cNvPr>
          <p:cNvSpPr>
            <a:spLocks noGrp="1"/>
          </p:cNvSpPr>
          <p:nvPr>
            <p:ph type="pic" sz="quarter" idx="12"/>
          </p:nvPr>
        </p:nvSpPr>
        <p:spPr>
          <a:xfrm>
            <a:off x="1773544" y="2548677"/>
            <a:ext cx="2844605" cy="3181350"/>
          </a:xfrm>
          <a:custGeom>
            <a:avLst/>
            <a:gdLst>
              <a:gd name="connsiteX0" fmla="*/ 1423495 w 2844605"/>
              <a:gd name="connsiteY0" fmla="*/ 0 h 3181350"/>
              <a:gd name="connsiteX1" fmla="*/ 1576097 w 2844605"/>
              <a:gd name="connsiteY1" fmla="*/ 35746 h 3181350"/>
              <a:gd name="connsiteX2" fmla="*/ 2694387 w 2844605"/>
              <a:gd name="connsiteY2" fmla="*/ 681548 h 3181350"/>
              <a:gd name="connsiteX3" fmla="*/ 2844605 w 2844605"/>
              <a:gd name="connsiteY3" fmla="*/ 943682 h 3181350"/>
              <a:gd name="connsiteX4" fmla="*/ 2844605 w 2844605"/>
              <a:gd name="connsiteY4" fmla="*/ 2235286 h 3181350"/>
              <a:gd name="connsiteX5" fmla="*/ 2694387 w 2844605"/>
              <a:gd name="connsiteY5" fmla="*/ 2499802 h 3181350"/>
              <a:gd name="connsiteX6" fmla="*/ 1576097 w 2844605"/>
              <a:gd name="connsiteY6" fmla="*/ 3143222 h 3181350"/>
              <a:gd name="connsiteX7" fmla="*/ 1423495 w 2844605"/>
              <a:gd name="connsiteY7" fmla="*/ 3181350 h 3181350"/>
              <a:gd name="connsiteX8" fmla="*/ 1270892 w 2844605"/>
              <a:gd name="connsiteY8" fmla="*/ 3143222 h 3181350"/>
              <a:gd name="connsiteX9" fmla="*/ 152603 w 2844605"/>
              <a:gd name="connsiteY9" fmla="*/ 2499802 h 3181350"/>
              <a:gd name="connsiteX10" fmla="*/ 0 w 2844605"/>
              <a:gd name="connsiteY10" fmla="*/ 2235286 h 3181350"/>
              <a:gd name="connsiteX11" fmla="*/ 0 w 2844605"/>
              <a:gd name="connsiteY11" fmla="*/ 943682 h 3181350"/>
              <a:gd name="connsiteX12" fmla="*/ 152603 w 2844605"/>
              <a:gd name="connsiteY12" fmla="*/ 681548 h 3181350"/>
              <a:gd name="connsiteX13" fmla="*/ 1270892 w 2844605"/>
              <a:gd name="connsiteY13" fmla="*/ 35746 h 3181350"/>
              <a:gd name="connsiteX14" fmla="*/ 1423495 w 2844605"/>
              <a:gd name="connsiteY14" fmla="*/ 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605" h="3181350">
                <a:moveTo>
                  <a:pt x="1423495" y="0"/>
                </a:moveTo>
                <a:cubicBezTo>
                  <a:pt x="1480721" y="0"/>
                  <a:pt x="1533178" y="11915"/>
                  <a:pt x="1576097" y="35746"/>
                </a:cubicBezTo>
                <a:cubicBezTo>
                  <a:pt x="2694387" y="681548"/>
                  <a:pt x="2694387" y="681548"/>
                  <a:pt x="2694387" y="681548"/>
                </a:cubicBezTo>
                <a:cubicBezTo>
                  <a:pt x="2777842" y="729208"/>
                  <a:pt x="2844605" y="848360"/>
                  <a:pt x="2844605" y="943682"/>
                </a:cubicBezTo>
                <a:cubicBezTo>
                  <a:pt x="2844605" y="2235286"/>
                  <a:pt x="2844605" y="2235286"/>
                  <a:pt x="2844605" y="2235286"/>
                </a:cubicBezTo>
                <a:cubicBezTo>
                  <a:pt x="2844605" y="2332990"/>
                  <a:pt x="2777842" y="2449759"/>
                  <a:pt x="2694387" y="2499802"/>
                </a:cubicBezTo>
                <a:cubicBezTo>
                  <a:pt x="1576097" y="3143222"/>
                  <a:pt x="1576097" y="3143222"/>
                  <a:pt x="1576097" y="3143222"/>
                </a:cubicBezTo>
                <a:cubicBezTo>
                  <a:pt x="1533178" y="3167052"/>
                  <a:pt x="1480721" y="3181350"/>
                  <a:pt x="1423495" y="3181350"/>
                </a:cubicBezTo>
                <a:cubicBezTo>
                  <a:pt x="1366269" y="3181350"/>
                  <a:pt x="1311427" y="3167052"/>
                  <a:pt x="1270892" y="3143222"/>
                </a:cubicBezTo>
                <a:cubicBezTo>
                  <a:pt x="152603" y="2499802"/>
                  <a:pt x="152603" y="2499802"/>
                  <a:pt x="152603" y="2499802"/>
                </a:cubicBezTo>
                <a:cubicBezTo>
                  <a:pt x="69148" y="2449759"/>
                  <a:pt x="0" y="2332990"/>
                  <a:pt x="0" y="2235286"/>
                </a:cubicBezTo>
                <a:cubicBezTo>
                  <a:pt x="0" y="943682"/>
                  <a:pt x="0" y="943682"/>
                  <a:pt x="0" y="943682"/>
                </a:cubicBezTo>
                <a:cubicBezTo>
                  <a:pt x="0" y="848360"/>
                  <a:pt x="69148" y="729208"/>
                  <a:pt x="152603" y="681548"/>
                </a:cubicBezTo>
                <a:cubicBezTo>
                  <a:pt x="1270892" y="35746"/>
                  <a:pt x="1270892" y="35746"/>
                  <a:pt x="1270892" y="35746"/>
                </a:cubicBezTo>
                <a:cubicBezTo>
                  <a:pt x="1311427" y="11915"/>
                  <a:pt x="1366269" y="0"/>
                  <a:pt x="1423495" y="0"/>
                </a:cubicBezTo>
                <a:close/>
              </a:path>
            </a:pathLst>
          </a:custGeom>
        </p:spPr>
        <p:txBody>
          <a:bodyPr wrap="square">
            <a:noAutofit/>
          </a:bodyPr>
          <a:lstStyle/>
          <a:p>
            <a:endParaRPr lang="en-US"/>
          </a:p>
        </p:txBody>
      </p:sp>
      <p:sp>
        <p:nvSpPr>
          <p:cNvPr id="15" name="Footer Placeholder 2">
            <a:extLst>
              <a:ext uri="{FF2B5EF4-FFF2-40B4-BE49-F238E27FC236}">
                <a16:creationId xmlns:a16="http://schemas.microsoft.com/office/drawing/2014/main" id="{49F27F33-CBD4-4B05-BB69-387ACFB13224}"/>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48027325-112F-4816-8535-A4C88423DE0E}"/>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6FEBD0CC-A7D3-4EFD-B49B-60A9EAAD614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3DDB2FBD-6641-471C-A762-750FAE82C94B}"/>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35BC1A9E-6931-4934-919F-FFEAF290A7E1}"/>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Slide Number Placeholder 13">
            <a:extLst>
              <a:ext uri="{FF2B5EF4-FFF2-40B4-BE49-F238E27FC236}">
                <a16:creationId xmlns:a16="http://schemas.microsoft.com/office/drawing/2014/main" id="{ABE331A8-38B4-4144-8A85-CC6C28F078C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980765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8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E7C4AD3-381A-4E12-BEF5-A07072385B0A}"/>
              </a:ext>
            </a:extLst>
          </p:cNvPr>
          <p:cNvSpPr>
            <a:spLocks noGrp="1"/>
          </p:cNvSpPr>
          <p:nvPr>
            <p:ph type="pic" sz="quarter" idx="11"/>
          </p:nvPr>
        </p:nvSpPr>
        <p:spPr>
          <a:xfrm>
            <a:off x="0" y="1778892"/>
            <a:ext cx="12192000" cy="3810348"/>
          </a:xfrm>
          <a:custGeom>
            <a:avLst/>
            <a:gdLst>
              <a:gd name="connsiteX0" fmla="*/ 0 w 12192000"/>
              <a:gd name="connsiteY0" fmla="*/ 0 h 3594324"/>
              <a:gd name="connsiteX1" fmla="*/ 12192000 w 12192000"/>
              <a:gd name="connsiteY1" fmla="*/ 0 h 3594324"/>
              <a:gd name="connsiteX2" fmla="*/ 12192000 w 12192000"/>
              <a:gd name="connsiteY2" fmla="*/ 3594324 h 3594324"/>
              <a:gd name="connsiteX3" fmla="*/ 0 w 12192000"/>
              <a:gd name="connsiteY3" fmla="*/ 3594324 h 3594324"/>
            </a:gdLst>
            <a:ahLst/>
            <a:cxnLst>
              <a:cxn ang="0">
                <a:pos x="connsiteX0" y="connsiteY0"/>
              </a:cxn>
              <a:cxn ang="0">
                <a:pos x="connsiteX1" y="connsiteY1"/>
              </a:cxn>
              <a:cxn ang="0">
                <a:pos x="connsiteX2" y="connsiteY2"/>
              </a:cxn>
              <a:cxn ang="0">
                <a:pos x="connsiteX3" y="connsiteY3"/>
              </a:cxn>
            </a:cxnLst>
            <a:rect l="l" t="t" r="r" b="b"/>
            <a:pathLst>
              <a:path w="12192000" h="3594324">
                <a:moveTo>
                  <a:pt x="0" y="0"/>
                </a:moveTo>
                <a:lnTo>
                  <a:pt x="12192000" y="0"/>
                </a:lnTo>
                <a:lnTo>
                  <a:pt x="12192000" y="3594324"/>
                </a:lnTo>
                <a:lnTo>
                  <a:pt x="0" y="3594324"/>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824D3A35-50CA-40C5-BD1F-1A1F3368E51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64EC3C21-975E-4BCA-8752-B84C25F2BDB8}"/>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59A8210F-42F5-4968-823D-325D7306A3C0}"/>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620B5E63-0B57-45AA-9300-86613139D8D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C722A22B-59B2-4B7E-A1A1-5885EAC6C44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DE7DC7E2-B8EE-4603-A708-7CB083993BA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395539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7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B69A97DC-4743-4E5A-9A9C-3A32AB308064}"/>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0F809D9D-8C75-4366-9404-AB3B9648986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3A07F252-4DE8-4E09-8CFB-3BC699C9822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Oval 24">
            <a:extLst>
              <a:ext uri="{FF2B5EF4-FFF2-40B4-BE49-F238E27FC236}">
                <a16:creationId xmlns:a16="http://schemas.microsoft.com/office/drawing/2014/main" id="{68938C24-CA97-4E15-A0CF-99E22E41D83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19">
            <a:extLst>
              <a:ext uri="{FF2B5EF4-FFF2-40B4-BE49-F238E27FC236}">
                <a16:creationId xmlns:a16="http://schemas.microsoft.com/office/drawing/2014/main" id="{0C4F0118-3DBE-4DC6-A666-B3ECA4B60AE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Slide Number Placeholder 13">
            <a:extLst>
              <a:ext uri="{FF2B5EF4-FFF2-40B4-BE49-F238E27FC236}">
                <a16:creationId xmlns:a16="http://schemas.microsoft.com/office/drawing/2014/main" id="{2B38FF07-B6C7-41D9-92CA-5DD0219B293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
        <p:nvSpPr>
          <p:cNvPr id="23" name="Picture Placeholder 23">
            <a:extLst>
              <a:ext uri="{FF2B5EF4-FFF2-40B4-BE49-F238E27FC236}">
                <a16:creationId xmlns:a16="http://schemas.microsoft.com/office/drawing/2014/main" id="{513FD7FD-B886-416A-9BD0-9FE1A83F3FA6}"/>
              </a:ext>
            </a:extLst>
          </p:cNvPr>
          <p:cNvSpPr>
            <a:spLocks noGrp="1"/>
          </p:cNvSpPr>
          <p:nvPr>
            <p:ph type="pic" sz="quarter" idx="10"/>
          </p:nvPr>
        </p:nvSpPr>
        <p:spPr>
          <a:xfrm>
            <a:off x="460860" y="1503862"/>
            <a:ext cx="3578899" cy="2163199"/>
          </a:xfrm>
          <a:custGeom>
            <a:avLst/>
            <a:gdLst>
              <a:gd name="connsiteX0" fmla="*/ 0 w 3379091"/>
              <a:gd name="connsiteY0" fmla="*/ 0 h 2163199"/>
              <a:gd name="connsiteX1" fmla="*/ 3379091 w 3379091"/>
              <a:gd name="connsiteY1" fmla="*/ 0 h 2163199"/>
              <a:gd name="connsiteX2" fmla="*/ 3379091 w 3379091"/>
              <a:gd name="connsiteY2" fmla="*/ 2163199 h 2163199"/>
              <a:gd name="connsiteX3" fmla="*/ 0 w 3379091"/>
              <a:gd name="connsiteY3" fmla="*/ 2163198 h 2163199"/>
            </a:gdLst>
            <a:ahLst/>
            <a:cxnLst>
              <a:cxn ang="0">
                <a:pos x="connsiteX0" y="connsiteY0"/>
              </a:cxn>
              <a:cxn ang="0">
                <a:pos x="connsiteX1" y="connsiteY1"/>
              </a:cxn>
              <a:cxn ang="0">
                <a:pos x="connsiteX2" y="connsiteY2"/>
              </a:cxn>
              <a:cxn ang="0">
                <a:pos x="connsiteX3" y="connsiteY3"/>
              </a:cxn>
            </a:cxnLst>
            <a:rect l="l" t="t" r="r" b="b"/>
            <a:pathLst>
              <a:path w="3379091" h="2163199">
                <a:moveTo>
                  <a:pt x="0" y="0"/>
                </a:moveTo>
                <a:lnTo>
                  <a:pt x="3379091" y="0"/>
                </a:lnTo>
                <a:lnTo>
                  <a:pt x="3379091" y="2163199"/>
                </a:lnTo>
                <a:lnTo>
                  <a:pt x="0" y="2163198"/>
                </a:lnTo>
                <a:close/>
              </a:path>
            </a:pathLst>
          </a:custGeom>
        </p:spPr>
        <p:txBody>
          <a:bodyPr wrap="square">
            <a:noAutofit/>
          </a:bodyPr>
          <a:lstStyle/>
          <a:p>
            <a:endParaRPr lang="en-US" dirty="0"/>
          </a:p>
        </p:txBody>
      </p:sp>
      <p:sp>
        <p:nvSpPr>
          <p:cNvPr id="28" name="Picture Placeholder 17">
            <a:extLst>
              <a:ext uri="{FF2B5EF4-FFF2-40B4-BE49-F238E27FC236}">
                <a16:creationId xmlns:a16="http://schemas.microsoft.com/office/drawing/2014/main" id="{8F0465DA-26F7-4256-9CB5-B7AEE436CB55}"/>
              </a:ext>
            </a:extLst>
          </p:cNvPr>
          <p:cNvSpPr>
            <a:spLocks noGrp="1"/>
          </p:cNvSpPr>
          <p:nvPr>
            <p:ph type="pic" sz="quarter" idx="11"/>
          </p:nvPr>
        </p:nvSpPr>
        <p:spPr>
          <a:xfrm>
            <a:off x="7881457" y="1503862"/>
            <a:ext cx="3903175" cy="2163199"/>
          </a:xfrm>
          <a:custGeom>
            <a:avLst/>
            <a:gdLst>
              <a:gd name="connsiteX0" fmla="*/ 0 w 3685264"/>
              <a:gd name="connsiteY0" fmla="*/ 0 h 2163199"/>
              <a:gd name="connsiteX1" fmla="*/ 3685264 w 3685264"/>
              <a:gd name="connsiteY1" fmla="*/ 0 h 2163199"/>
              <a:gd name="connsiteX2" fmla="*/ 3685264 w 3685264"/>
              <a:gd name="connsiteY2" fmla="*/ 2163199 h 2163199"/>
              <a:gd name="connsiteX3" fmla="*/ 0 w 3685264"/>
              <a:gd name="connsiteY3" fmla="*/ 2163199 h 2163199"/>
            </a:gdLst>
            <a:ahLst/>
            <a:cxnLst>
              <a:cxn ang="0">
                <a:pos x="connsiteX0" y="connsiteY0"/>
              </a:cxn>
              <a:cxn ang="0">
                <a:pos x="connsiteX1" y="connsiteY1"/>
              </a:cxn>
              <a:cxn ang="0">
                <a:pos x="connsiteX2" y="connsiteY2"/>
              </a:cxn>
              <a:cxn ang="0">
                <a:pos x="connsiteX3" y="connsiteY3"/>
              </a:cxn>
            </a:cxnLst>
            <a:rect l="l" t="t" r="r" b="b"/>
            <a:pathLst>
              <a:path w="3685264" h="2163199">
                <a:moveTo>
                  <a:pt x="0" y="0"/>
                </a:moveTo>
                <a:lnTo>
                  <a:pt x="3685264" y="0"/>
                </a:lnTo>
                <a:lnTo>
                  <a:pt x="3685264" y="2163199"/>
                </a:lnTo>
                <a:lnTo>
                  <a:pt x="0" y="2163199"/>
                </a:lnTo>
                <a:close/>
              </a:path>
            </a:pathLst>
          </a:custGeom>
        </p:spPr>
        <p:txBody>
          <a:bodyPr wrap="square">
            <a:noAutofit/>
          </a:bodyPr>
          <a:lstStyle/>
          <a:p>
            <a:endParaRPr lang="en-US" dirty="0"/>
          </a:p>
        </p:txBody>
      </p:sp>
      <p:sp>
        <p:nvSpPr>
          <p:cNvPr id="29" name="Picture Placeholder 18">
            <a:extLst>
              <a:ext uri="{FF2B5EF4-FFF2-40B4-BE49-F238E27FC236}">
                <a16:creationId xmlns:a16="http://schemas.microsoft.com/office/drawing/2014/main" id="{1CC1D898-0FBB-4CC2-A302-A0B3AF9D14FD}"/>
              </a:ext>
            </a:extLst>
          </p:cNvPr>
          <p:cNvSpPr>
            <a:spLocks noGrp="1"/>
          </p:cNvSpPr>
          <p:nvPr>
            <p:ph type="pic" sz="quarter" idx="12"/>
          </p:nvPr>
        </p:nvSpPr>
        <p:spPr>
          <a:xfrm>
            <a:off x="4165817" y="3786083"/>
            <a:ext cx="3589578" cy="2163199"/>
          </a:xfrm>
          <a:custGeom>
            <a:avLst/>
            <a:gdLst>
              <a:gd name="connsiteX0" fmla="*/ 0 w 3389176"/>
              <a:gd name="connsiteY0" fmla="*/ 0 h 2163199"/>
              <a:gd name="connsiteX1" fmla="*/ 3389176 w 3389176"/>
              <a:gd name="connsiteY1" fmla="*/ 0 h 2163199"/>
              <a:gd name="connsiteX2" fmla="*/ 3389176 w 3389176"/>
              <a:gd name="connsiteY2" fmla="*/ 2163199 h 2163199"/>
              <a:gd name="connsiteX3" fmla="*/ 0 w 3389176"/>
              <a:gd name="connsiteY3" fmla="*/ 2163198 h 2163199"/>
            </a:gdLst>
            <a:ahLst/>
            <a:cxnLst>
              <a:cxn ang="0">
                <a:pos x="connsiteX0" y="connsiteY0"/>
              </a:cxn>
              <a:cxn ang="0">
                <a:pos x="connsiteX1" y="connsiteY1"/>
              </a:cxn>
              <a:cxn ang="0">
                <a:pos x="connsiteX2" y="connsiteY2"/>
              </a:cxn>
              <a:cxn ang="0">
                <a:pos x="connsiteX3" y="connsiteY3"/>
              </a:cxn>
            </a:cxnLst>
            <a:rect l="l" t="t" r="r" b="b"/>
            <a:pathLst>
              <a:path w="3389176" h="2163199">
                <a:moveTo>
                  <a:pt x="0" y="0"/>
                </a:moveTo>
                <a:lnTo>
                  <a:pt x="3389176" y="0"/>
                </a:lnTo>
                <a:lnTo>
                  <a:pt x="3389176" y="2163199"/>
                </a:lnTo>
                <a:lnTo>
                  <a:pt x="0" y="2163198"/>
                </a:lnTo>
                <a:close/>
              </a:path>
            </a:pathLst>
          </a:custGeom>
        </p:spPr>
        <p:txBody>
          <a:bodyPr wrap="square">
            <a:noAutofit/>
          </a:bodyPr>
          <a:lstStyle/>
          <a:p>
            <a:endParaRPr lang="en-US" dirty="0"/>
          </a:p>
        </p:txBody>
      </p:sp>
    </p:spTree>
    <p:extLst>
      <p:ext uri="{BB962C8B-B14F-4D97-AF65-F5344CB8AC3E}">
        <p14:creationId xmlns:p14="http://schemas.microsoft.com/office/powerpoint/2010/main" val="34355438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2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157197-E950-49AE-AB3D-C857D7096167}"/>
              </a:ext>
            </a:extLst>
          </p:cNvPr>
          <p:cNvSpPr>
            <a:spLocks noGrp="1"/>
          </p:cNvSpPr>
          <p:nvPr>
            <p:ph type="pic" sz="quarter" idx="11"/>
          </p:nvPr>
        </p:nvSpPr>
        <p:spPr>
          <a:xfrm>
            <a:off x="523193" y="1484784"/>
            <a:ext cx="11145614" cy="2453986"/>
          </a:xfrm>
          <a:custGeom>
            <a:avLst/>
            <a:gdLst>
              <a:gd name="connsiteX0" fmla="*/ 173080 w 10667844"/>
              <a:gd name="connsiteY0" fmla="*/ 0 h 2453986"/>
              <a:gd name="connsiteX1" fmla="*/ 10494764 w 10667844"/>
              <a:gd name="connsiteY1" fmla="*/ 0 h 2453986"/>
              <a:gd name="connsiteX2" fmla="*/ 10667844 w 10667844"/>
              <a:gd name="connsiteY2" fmla="*/ 173080 h 2453986"/>
              <a:gd name="connsiteX3" fmla="*/ 10667844 w 10667844"/>
              <a:gd name="connsiteY3" fmla="*/ 2280906 h 2453986"/>
              <a:gd name="connsiteX4" fmla="*/ 10494764 w 10667844"/>
              <a:gd name="connsiteY4" fmla="*/ 2453986 h 2453986"/>
              <a:gd name="connsiteX5" fmla="*/ 173080 w 10667844"/>
              <a:gd name="connsiteY5" fmla="*/ 2453986 h 2453986"/>
              <a:gd name="connsiteX6" fmla="*/ 0 w 10667844"/>
              <a:gd name="connsiteY6" fmla="*/ 2280906 h 2453986"/>
              <a:gd name="connsiteX7" fmla="*/ 0 w 10667844"/>
              <a:gd name="connsiteY7" fmla="*/ 173080 h 2453986"/>
              <a:gd name="connsiteX8" fmla="*/ 173080 w 10667844"/>
              <a:gd name="connsiteY8" fmla="*/ 0 h 245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7844" h="2453986">
                <a:moveTo>
                  <a:pt x="173080" y="0"/>
                </a:moveTo>
                <a:lnTo>
                  <a:pt x="10494764" y="0"/>
                </a:lnTo>
                <a:cubicBezTo>
                  <a:pt x="10590353" y="0"/>
                  <a:pt x="10667844" y="77491"/>
                  <a:pt x="10667844" y="173080"/>
                </a:cubicBezTo>
                <a:lnTo>
                  <a:pt x="10667844" y="2280906"/>
                </a:lnTo>
                <a:cubicBezTo>
                  <a:pt x="10667844" y="2376495"/>
                  <a:pt x="10590353" y="2453986"/>
                  <a:pt x="10494764" y="2453986"/>
                </a:cubicBezTo>
                <a:lnTo>
                  <a:pt x="173080" y="2453986"/>
                </a:lnTo>
                <a:cubicBezTo>
                  <a:pt x="77491" y="2453986"/>
                  <a:pt x="0" y="2376495"/>
                  <a:pt x="0" y="2280906"/>
                </a:cubicBezTo>
                <a:lnTo>
                  <a:pt x="0" y="173080"/>
                </a:lnTo>
                <a:cubicBezTo>
                  <a:pt x="0" y="77491"/>
                  <a:pt x="77491" y="0"/>
                  <a:pt x="173080"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B506D01E-171A-4A4A-B581-C4CDE933B4C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FDD55926-55FC-4F04-B2FD-4AE11EFEFAC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0056469C-2FAE-4222-8AC0-76F43D9720A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916E4D8C-9432-449B-87E1-662B1665CFBD}"/>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83D3C208-D2B5-4E5C-AD61-D5D10685265D}"/>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FDE91A9-7AA8-4DAE-B465-46A21ECD8E2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543857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6_Full Image without Header &amp; Footer">
    <p:spTree>
      <p:nvGrpSpPr>
        <p:cNvPr id="1" name=""/>
        <p:cNvGrpSpPr/>
        <p:nvPr/>
      </p:nvGrpSpPr>
      <p:grpSpPr>
        <a:xfrm>
          <a:off x="0" y="0"/>
          <a:ext cx="0" cy="0"/>
          <a:chOff x="0" y="0"/>
          <a:chExt cx="0" cy="0"/>
        </a:xfrm>
      </p:grpSpPr>
      <p:sp>
        <p:nvSpPr>
          <p:cNvPr id="10" name="Picture Placeholder 17">
            <a:extLst>
              <a:ext uri="{FF2B5EF4-FFF2-40B4-BE49-F238E27FC236}">
                <a16:creationId xmlns:a16="http://schemas.microsoft.com/office/drawing/2014/main" id="{448A2669-8DC5-40B8-AF45-375C778798EE}"/>
              </a:ext>
            </a:extLst>
          </p:cNvPr>
          <p:cNvSpPr>
            <a:spLocks noGrp="1"/>
          </p:cNvSpPr>
          <p:nvPr>
            <p:ph type="pic" sz="quarter" idx="11"/>
          </p:nvPr>
        </p:nvSpPr>
        <p:spPr>
          <a:xfrm>
            <a:off x="523193" y="1479070"/>
            <a:ext cx="11045216" cy="2958042"/>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Footer Placeholder 2">
            <a:extLst>
              <a:ext uri="{FF2B5EF4-FFF2-40B4-BE49-F238E27FC236}">
                <a16:creationId xmlns:a16="http://schemas.microsoft.com/office/drawing/2014/main" id="{8961F0D6-9597-446A-84C6-53167A0DD3D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4" name="Date Placeholder 5">
            <a:extLst>
              <a:ext uri="{FF2B5EF4-FFF2-40B4-BE49-F238E27FC236}">
                <a16:creationId xmlns:a16="http://schemas.microsoft.com/office/drawing/2014/main" id="{9139703B-658C-4EF7-AF2A-75CC1AD10AD6}"/>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5" name="Freeform 10">
            <a:extLst>
              <a:ext uri="{FF2B5EF4-FFF2-40B4-BE49-F238E27FC236}">
                <a16:creationId xmlns:a16="http://schemas.microsoft.com/office/drawing/2014/main" id="{3159BF4B-2FE4-45C7-B0E0-766CB55A548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Oval 15">
            <a:extLst>
              <a:ext uri="{FF2B5EF4-FFF2-40B4-BE49-F238E27FC236}">
                <a16:creationId xmlns:a16="http://schemas.microsoft.com/office/drawing/2014/main" id="{36CF24CD-7EB6-4EB5-ABBA-DB0CCC6F154E}"/>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19">
            <a:extLst>
              <a:ext uri="{FF2B5EF4-FFF2-40B4-BE49-F238E27FC236}">
                <a16:creationId xmlns:a16="http://schemas.microsoft.com/office/drawing/2014/main" id="{1CCBE8CA-AE7E-4E28-8568-618CFF886D5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Slide Number Placeholder 13">
            <a:extLst>
              <a:ext uri="{FF2B5EF4-FFF2-40B4-BE49-F238E27FC236}">
                <a16:creationId xmlns:a16="http://schemas.microsoft.com/office/drawing/2014/main" id="{BAE6259E-3B83-4C52-84D4-03BD66A0AF25}"/>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4451754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Picture Placeholder 12">
            <a:extLst>
              <a:ext uri="{FF2B5EF4-FFF2-40B4-BE49-F238E27FC236}">
                <a16:creationId xmlns:a16="http://schemas.microsoft.com/office/drawing/2014/main" id="{A90DD187-D30A-4221-AE3F-BA8045A2E0A9}"/>
              </a:ext>
            </a:extLst>
          </p:cNvPr>
          <p:cNvSpPr>
            <a:spLocks noGrp="1"/>
          </p:cNvSpPr>
          <p:nvPr>
            <p:ph type="pic" sz="quarter" idx="10"/>
          </p:nvPr>
        </p:nvSpPr>
        <p:spPr>
          <a:xfrm>
            <a:off x="5172075" y="1593239"/>
            <a:ext cx="1847850" cy="1847850"/>
          </a:xfrm>
          <a:custGeom>
            <a:avLst/>
            <a:gdLst>
              <a:gd name="connsiteX0" fmla="*/ 923925 w 1847850"/>
              <a:gd name="connsiteY0" fmla="*/ 0 h 1847850"/>
              <a:gd name="connsiteX1" fmla="*/ 1847850 w 1847850"/>
              <a:gd name="connsiteY1" fmla="*/ 923925 h 1847850"/>
              <a:gd name="connsiteX2" fmla="*/ 923925 w 1847850"/>
              <a:gd name="connsiteY2" fmla="*/ 1847850 h 1847850"/>
              <a:gd name="connsiteX3" fmla="*/ 0 w 1847850"/>
              <a:gd name="connsiteY3" fmla="*/ 923925 h 1847850"/>
              <a:gd name="connsiteX4" fmla="*/ 923925 w 1847850"/>
              <a:gd name="connsiteY4" fmla="*/ 0 h 184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7850" h="1847850">
                <a:moveTo>
                  <a:pt x="923925" y="0"/>
                </a:moveTo>
                <a:cubicBezTo>
                  <a:pt x="1434195" y="0"/>
                  <a:pt x="1847850" y="413655"/>
                  <a:pt x="1847850" y="923925"/>
                </a:cubicBezTo>
                <a:cubicBezTo>
                  <a:pt x="1847850" y="1434195"/>
                  <a:pt x="1434195" y="1847850"/>
                  <a:pt x="923925" y="1847850"/>
                </a:cubicBezTo>
                <a:cubicBezTo>
                  <a:pt x="413655" y="1847850"/>
                  <a:pt x="0" y="1434195"/>
                  <a:pt x="0" y="923925"/>
                </a:cubicBezTo>
                <a:cubicBezTo>
                  <a:pt x="0" y="413655"/>
                  <a:pt x="413655" y="0"/>
                  <a:pt x="923925" y="0"/>
                </a:cubicBez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CF4687B2-29BF-4BD8-A204-09D55ABB105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426CE6BE-E6BA-4584-8DB0-308422F68BA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4563B814-281A-4D30-88EC-DCD217B54CAA}"/>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7E52440A-72BC-4815-9FE2-3A5BE69FE37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318F3EC8-99D7-4976-97A9-BF1812CA1B1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132D34E9-0EC3-4F69-B5A3-2079C7D0015D}"/>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758340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3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1" name="Footer Placeholder 2">
            <a:extLst>
              <a:ext uri="{FF2B5EF4-FFF2-40B4-BE49-F238E27FC236}">
                <a16:creationId xmlns:a16="http://schemas.microsoft.com/office/drawing/2014/main" id="{BEC0BC49-7637-4B34-A9C1-7F7C7285205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2" name="Date Placeholder 5">
            <a:extLst>
              <a:ext uri="{FF2B5EF4-FFF2-40B4-BE49-F238E27FC236}">
                <a16:creationId xmlns:a16="http://schemas.microsoft.com/office/drawing/2014/main" id="{F9D51287-9421-467C-998D-1A4EF7F7EB2F}"/>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3" name="Freeform 10">
            <a:extLst>
              <a:ext uri="{FF2B5EF4-FFF2-40B4-BE49-F238E27FC236}">
                <a16:creationId xmlns:a16="http://schemas.microsoft.com/office/drawing/2014/main" id="{9553A428-27BF-4D32-B8C0-205AE185B19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Oval 13">
            <a:extLst>
              <a:ext uri="{FF2B5EF4-FFF2-40B4-BE49-F238E27FC236}">
                <a16:creationId xmlns:a16="http://schemas.microsoft.com/office/drawing/2014/main" id="{7EE718FD-FA7E-4EFF-BB82-C1AD13D1985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19">
            <a:extLst>
              <a:ext uri="{FF2B5EF4-FFF2-40B4-BE49-F238E27FC236}">
                <a16:creationId xmlns:a16="http://schemas.microsoft.com/office/drawing/2014/main" id="{F6951F7E-8041-436B-8E16-FAC4887A636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Slide Number Placeholder 13">
            <a:extLst>
              <a:ext uri="{FF2B5EF4-FFF2-40B4-BE49-F238E27FC236}">
                <a16:creationId xmlns:a16="http://schemas.microsoft.com/office/drawing/2014/main" id="{AC0124E7-DC60-48F7-90B7-CA466A01258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87184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4_Full Image without Header &amp; Footer">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FFBE9DE8-1424-49F4-9D7D-03C8057B36E4}"/>
              </a:ext>
            </a:extLst>
          </p:cNvPr>
          <p:cNvSpPr>
            <a:spLocks noGrp="1"/>
          </p:cNvSpPr>
          <p:nvPr>
            <p:ph type="pic" sz="quarter" idx="10"/>
          </p:nvPr>
        </p:nvSpPr>
        <p:spPr>
          <a:xfrm>
            <a:off x="52331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4" name="Picture Placeholder 23">
            <a:extLst>
              <a:ext uri="{FF2B5EF4-FFF2-40B4-BE49-F238E27FC236}">
                <a16:creationId xmlns:a16="http://schemas.microsoft.com/office/drawing/2014/main" id="{D1173F90-D28B-490D-AC43-4151E4F0B44B}"/>
              </a:ext>
            </a:extLst>
          </p:cNvPr>
          <p:cNvSpPr>
            <a:spLocks noGrp="1"/>
          </p:cNvSpPr>
          <p:nvPr>
            <p:ph type="pic" sz="quarter" idx="11"/>
          </p:nvPr>
        </p:nvSpPr>
        <p:spPr>
          <a:xfrm>
            <a:off x="359036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25" name="Picture Placeholder 24">
            <a:extLst>
              <a:ext uri="{FF2B5EF4-FFF2-40B4-BE49-F238E27FC236}">
                <a16:creationId xmlns:a16="http://schemas.microsoft.com/office/drawing/2014/main" id="{CAFF4E28-8655-4E22-A901-5A4B244646D7}"/>
              </a:ext>
            </a:extLst>
          </p:cNvPr>
          <p:cNvSpPr>
            <a:spLocks noGrp="1"/>
          </p:cNvSpPr>
          <p:nvPr>
            <p:ph type="pic" sz="quarter" idx="12"/>
          </p:nvPr>
        </p:nvSpPr>
        <p:spPr>
          <a:xfrm>
            <a:off x="665741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26" name="Picture Placeholder 25">
            <a:extLst>
              <a:ext uri="{FF2B5EF4-FFF2-40B4-BE49-F238E27FC236}">
                <a16:creationId xmlns:a16="http://schemas.microsoft.com/office/drawing/2014/main" id="{0D6104AE-E24C-45B9-8F68-055943E8A011}"/>
              </a:ext>
            </a:extLst>
          </p:cNvPr>
          <p:cNvSpPr>
            <a:spLocks noGrp="1"/>
          </p:cNvSpPr>
          <p:nvPr>
            <p:ph type="pic" sz="quarter" idx="13"/>
          </p:nvPr>
        </p:nvSpPr>
        <p:spPr>
          <a:xfrm>
            <a:off x="972446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18" name="Footer Placeholder 2">
            <a:extLst>
              <a:ext uri="{FF2B5EF4-FFF2-40B4-BE49-F238E27FC236}">
                <a16:creationId xmlns:a16="http://schemas.microsoft.com/office/drawing/2014/main" id="{6AC4042A-9533-45FA-80A7-F887DD8EBE18}"/>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9" name="Date Placeholder 5">
            <a:extLst>
              <a:ext uri="{FF2B5EF4-FFF2-40B4-BE49-F238E27FC236}">
                <a16:creationId xmlns:a16="http://schemas.microsoft.com/office/drawing/2014/main" id="{E2DC65E2-84B0-4B6E-8E28-8F4D54BC76CD}"/>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1" name="Freeform 10">
            <a:extLst>
              <a:ext uri="{FF2B5EF4-FFF2-40B4-BE49-F238E27FC236}">
                <a16:creationId xmlns:a16="http://schemas.microsoft.com/office/drawing/2014/main" id="{ABA4E6EF-B49F-4D3B-AF2F-1D62E99E46A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 name="Oval 21">
            <a:extLst>
              <a:ext uri="{FF2B5EF4-FFF2-40B4-BE49-F238E27FC236}">
                <a16:creationId xmlns:a16="http://schemas.microsoft.com/office/drawing/2014/main" id="{C0C59110-6FE4-43F3-B95D-6F30694660D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F7EE6524-D317-4CFE-8930-74D01E81687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87F5B7EA-43F6-4B43-95BE-0C93B6C04E7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0918045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7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11">
            <a:extLst>
              <a:ext uri="{FF2B5EF4-FFF2-40B4-BE49-F238E27FC236}">
                <a16:creationId xmlns:a16="http://schemas.microsoft.com/office/drawing/2014/main" id="{85C39191-A04A-496B-AE27-7E3472804517}"/>
              </a:ext>
            </a:extLst>
          </p:cNvPr>
          <p:cNvSpPr>
            <a:spLocks noGrp="1"/>
          </p:cNvSpPr>
          <p:nvPr>
            <p:ph type="pic" sz="quarter" idx="11"/>
          </p:nvPr>
        </p:nvSpPr>
        <p:spPr>
          <a:xfrm>
            <a:off x="1083733" y="1886955"/>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7" name="Picture Placeholder 12">
            <a:extLst>
              <a:ext uri="{FF2B5EF4-FFF2-40B4-BE49-F238E27FC236}">
                <a16:creationId xmlns:a16="http://schemas.microsoft.com/office/drawing/2014/main" id="{79D677C6-A9F7-478A-9BF0-24EC278B4E83}"/>
              </a:ext>
            </a:extLst>
          </p:cNvPr>
          <p:cNvSpPr>
            <a:spLocks noGrp="1"/>
          </p:cNvSpPr>
          <p:nvPr>
            <p:ph type="pic" sz="quarter" idx="12"/>
          </p:nvPr>
        </p:nvSpPr>
        <p:spPr>
          <a:xfrm>
            <a:off x="1083733" y="4090722"/>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07B4FFBE-54DB-4EFD-9DC4-97B2914A1656}"/>
              </a:ext>
            </a:extLst>
          </p:cNvPr>
          <p:cNvSpPr>
            <a:spLocks noGrp="1"/>
          </p:cNvSpPr>
          <p:nvPr>
            <p:ph type="pic" sz="quarter" idx="13"/>
          </p:nvPr>
        </p:nvSpPr>
        <p:spPr>
          <a:xfrm>
            <a:off x="6448273" y="1886955"/>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9" name="Picture Placeholder 18">
            <a:extLst>
              <a:ext uri="{FF2B5EF4-FFF2-40B4-BE49-F238E27FC236}">
                <a16:creationId xmlns:a16="http://schemas.microsoft.com/office/drawing/2014/main" id="{66BD9355-B56B-4647-B772-27BAD385AFE2}"/>
              </a:ext>
            </a:extLst>
          </p:cNvPr>
          <p:cNvSpPr>
            <a:spLocks noGrp="1"/>
          </p:cNvSpPr>
          <p:nvPr>
            <p:ph type="pic" sz="quarter" idx="14"/>
          </p:nvPr>
        </p:nvSpPr>
        <p:spPr>
          <a:xfrm>
            <a:off x="6448273" y="4090722"/>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23" name="Footer Placeholder 2">
            <a:extLst>
              <a:ext uri="{FF2B5EF4-FFF2-40B4-BE49-F238E27FC236}">
                <a16:creationId xmlns:a16="http://schemas.microsoft.com/office/drawing/2014/main" id="{0B114CEA-EC75-4065-A2F7-E3128F8DCF1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4" name="Date Placeholder 5">
            <a:extLst>
              <a:ext uri="{FF2B5EF4-FFF2-40B4-BE49-F238E27FC236}">
                <a16:creationId xmlns:a16="http://schemas.microsoft.com/office/drawing/2014/main" id="{12C33E03-419E-4DB2-A4F7-F7945EDB070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5" name="Freeform 10">
            <a:extLst>
              <a:ext uri="{FF2B5EF4-FFF2-40B4-BE49-F238E27FC236}">
                <a16:creationId xmlns:a16="http://schemas.microsoft.com/office/drawing/2014/main" id="{9A2F6908-A4BA-426D-BECB-8D88D074850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20907218-1872-4451-BC2A-99902EA7E55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8CA36F7C-B5D4-45B7-AB95-D38C0B5F8E0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AB756EC0-C584-422D-9E78-EF742C87EBF5}"/>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205996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2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47">
            <a:extLst>
              <a:ext uri="{FF2B5EF4-FFF2-40B4-BE49-F238E27FC236}">
                <a16:creationId xmlns:a16="http://schemas.microsoft.com/office/drawing/2014/main" id="{3C1FD125-C269-4EE4-8A68-4345404BDE21}"/>
              </a:ext>
            </a:extLst>
          </p:cNvPr>
          <p:cNvSpPr>
            <a:spLocks noGrp="1"/>
          </p:cNvSpPr>
          <p:nvPr>
            <p:ph type="pic" sz="quarter" idx="10"/>
          </p:nvPr>
        </p:nvSpPr>
        <p:spPr>
          <a:xfrm>
            <a:off x="526381"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7" name="Picture Placeholder 48">
            <a:extLst>
              <a:ext uri="{FF2B5EF4-FFF2-40B4-BE49-F238E27FC236}">
                <a16:creationId xmlns:a16="http://schemas.microsoft.com/office/drawing/2014/main" id="{5C3A608D-7A21-451B-A5D5-B7E6B200DD18}"/>
              </a:ext>
            </a:extLst>
          </p:cNvPr>
          <p:cNvSpPr>
            <a:spLocks noGrp="1"/>
          </p:cNvSpPr>
          <p:nvPr>
            <p:ph type="pic" sz="quarter" idx="11"/>
          </p:nvPr>
        </p:nvSpPr>
        <p:spPr>
          <a:xfrm>
            <a:off x="526381"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8" name="Picture Placeholder 45">
            <a:extLst>
              <a:ext uri="{FF2B5EF4-FFF2-40B4-BE49-F238E27FC236}">
                <a16:creationId xmlns:a16="http://schemas.microsoft.com/office/drawing/2014/main" id="{F53FB2B1-CCAC-472F-AEDC-7E8B93413EC2}"/>
              </a:ext>
            </a:extLst>
          </p:cNvPr>
          <p:cNvSpPr>
            <a:spLocks noGrp="1"/>
          </p:cNvSpPr>
          <p:nvPr>
            <p:ph type="pic" sz="quarter" idx="12"/>
          </p:nvPr>
        </p:nvSpPr>
        <p:spPr>
          <a:xfrm>
            <a:off x="2479942"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9" name="Picture Placeholder 46">
            <a:extLst>
              <a:ext uri="{FF2B5EF4-FFF2-40B4-BE49-F238E27FC236}">
                <a16:creationId xmlns:a16="http://schemas.microsoft.com/office/drawing/2014/main" id="{C4638A11-E401-4CE9-8588-89B4E515F4A8}"/>
              </a:ext>
            </a:extLst>
          </p:cNvPr>
          <p:cNvSpPr>
            <a:spLocks noGrp="1"/>
          </p:cNvSpPr>
          <p:nvPr>
            <p:ph type="pic" sz="quarter" idx="13"/>
          </p:nvPr>
        </p:nvSpPr>
        <p:spPr>
          <a:xfrm>
            <a:off x="2479942"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4" name="Picture Placeholder 44">
            <a:extLst>
              <a:ext uri="{FF2B5EF4-FFF2-40B4-BE49-F238E27FC236}">
                <a16:creationId xmlns:a16="http://schemas.microsoft.com/office/drawing/2014/main" id="{FCB99FA8-2BAD-495A-A07B-D64CE8DA571D}"/>
              </a:ext>
            </a:extLst>
          </p:cNvPr>
          <p:cNvSpPr>
            <a:spLocks noGrp="1"/>
          </p:cNvSpPr>
          <p:nvPr>
            <p:ph type="pic" sz="quarter" idx="14"/>
          </p:nvPr>
        </p:nvSpPr>
        <p:spPr>
          <a:xfrm>
            <a:off x="4433503"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5" name="Picture Placeholder 43">
            <a:extLst>
              <a:ext uri="{FF2B5EF4-FFF2-40B4-BE49-F238E27FC236}">
                <a16:creationId xmlns:a16="http://schemas.microsoft.com/office/drawing/2014/main" id="{B03B87BC-B147-47C7-A562-0998BA3EC352}"/>
              </a:ext>
            </a:extLst>
          </p:cNvPr>
          <p:cNvSpPr>
            <a:spLocks noGrp="1"/>
          </p:cNvSpPr>
          <p:nvPr>
            <p:ph type="pic" sz="quarter" idx="15"/>
          </p:nvPr>
        </p:nvSpPr>
        <p:spPr>
          <a:xfrm>
            <a:off x="4433503"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6" name="Picture Placeholder 41">
            <a:extLst>
              <a:ext uri="{FF2B5EF4-FFF2-40B4-BE49-F238E27FC236}">
                <a16:creationId xmlns:a16="http://schemas.microsoft.com/office/drawing/2014/main" id="{6E021421-53C8-4569-8C94-0867822EE58F}"/>
              </a:ext>
            </a:extLst>
          </p:cNvPr>
          <p:cNvSpPr>
            <a:spLocks noGrp="1"/>
          </p:cNvSpPr>
          <p:nvPr>
            <p:ph type="pic" sz="quarter" idx="16"/>
          </p:nvPr>
        </p:nvSpPr>
        <p:spPr>
          <a:xfrm>
            <a:off x="6387064"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7" name="Picture Placeholder 42">
            <a:extLst>
              <a:ext uri="{FF2B5EF4-FFF2-40B4-BE49-F238E27FC236}">
                <a16:creationId xmlns:a16="http://schemas.microsoft.com/office/drawing/2014/main" id="{480C0B3E-8954-45D9-A921-F701315DA131}"/>
              </a:ext>
            </a:extLst>
          </p:cNvPr>
          <p:cNvSpPr>
            <a:spLocks noGrp="1"/>
          </p:cNvSpPr>
          <p:nvPr>
            <p:ph type="pic" sz="quarter" idx="17"/>
          </p:nvPr>
        </p:nvSpPr>
        <p:spPr>
          <a:xfrm>
            <a:off x="6387064"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8" name="Picture Placeholder 40">
            <a:extLst>
              <a:ext uri="{FF2B5EF4-FFF2-40B4-BE49-F238E27FC236}">
                <a16:creationId xmlns:a16="http://schemas.microsoft.com/office/drawing/2014/main" id="{4BB5AFE7-279B-4509-97EB-257B1E123CD0}"/>
              </a:ext>
            </a:extLst>
          </p:cNvPr>
          <p:cNvSpPr>
            <a:spLocks noGrp="1"/>
          </p:cNvSpPr>
          <p:nvPr>
            <p:ph type="pic" sz="quarter" idx="18"/>
          </p:nvPr>
        </p:nvSpPr>
        <p:spPr>
          <a:xfrm>
            <a:off x="8340625"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9" name="Picture Placeholder 39">
            <a:extLst>
              <a:ext uri="{FF2B5EF4-FFF2-40B4-BE49-F238E27FC236}">
                <a16:creationId xmlns:a16="http://schemas.microsoft.com/office/drawing/2014/main" id="{3B6385B5-8177-43C4-8882-9A60F53D4F26}"/>
              </a:ext>
            </a:extLst>
          </p:cNvPr>
          <p:cNvSpPr>
            <a:spLocks noGrp="1"/>
          </p:cNvSpPr>
          <p:nvPr>
            <p:ph type="pic" sz="quarter" idx="19"/>
          </p:nvPr>
        </p:nvSpPr>
        <p:spPr>
          <a:xfrm>
            <a:off x="8340625"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0" name="Picture Placeholder 37">
            <a:extLst>
              <a:ext uri="{FF2B5EF4-FFF2-40B4-BE49-F238E27FC236}">
                <a16:creationId xmlns:a16="http://schemas.microsoft.com/office/drawing/2014/main" id="{DD651B7A-8FAA-40ED-9D4A-B43DF11A0AA4}"/>
              </a:ext>
            </a:extLst>
          </p:cNvPr>
          <p:cNvSpPr>
            <a:spLocks noGrp="1"/>
          </p:cNvSpPr>
          <p:nvPr>
            <p:ph type="pic" sz="quarter" idx="20"/>
          </p:nvPr>
        </p:nvSpPr>
        <p:spPr>
          <a:xfrm>
            <a:off x="10294186"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1" name="Picture Placeholder 38">
            <a:extLst>
              <a:ext uri="{FF2B5EF4-FFF2-40B4-BE49-F238E27FC236}">
                <a16:creationId xmlns:a16="http://schemas.microsoft.com/office/drawing/2014/main" id="{C84AF45D-7988-4D77-A922-3B1930FBF0DF}"/>
              </a:ext>
            </a:extLst>
          </p:cNvPr>
          <p:cNvSpPr>
            <a:spLocks noGrp="1"/>
          </p:cNvSpPr>
          <p:nvPr>
            <p:ph type="pic" sz="quarter" idx="21"/>
          </p:nvPr>
        </p:nvSpPr>
        <p:spPr>
          <a:xfrm>
            <a:off x="10294186"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2" name="Footer Placeholder 2">
            <a:extLst>
              <a:ext uri="{FF2B5EF4-FFF2-40B4-BE49-F238E27FC236}">
                <a16:creationId xmlns:a16="http://schemas.microsoft.com/office/drawing/2014/main" id="{378F2AEA-EA39-4F03-BCD4-0E18B2317AB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33" name="Date Placeholder 5">
            <a:extLst>
              <a:ext uri="{FF2B5EF4-FFF2-40B4-BE49-F238E27FC236}">
                <a16:creationId xmlns:a16="http://schemas.microsoft.com/office/drawing/2014/main" id="{12842707-B2A0-4C8D-9F24-C6868D77914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34" name="Freeform 10">
            <a:extLst>
              <a:ext uri="{FF2B5EF4-FFF2-40B4-BE49-F238E27FC236}">
                <a16:creationId xmlns:a16="http://schemas.microsoft.com/office/drawing/2014/main" id="{3558CB82-A74E-4AC1-A6A2-6406A0733B9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Oval 34">
            <a:extLst>
              <a:ext uri="{FF2B5EF4-FFF2-40B4-BE49-F238E27FC236}">
                <a16:creationId xmlns:a16="http://schemas.microsoft.com/office/drawing/2014/main" id="{9303E54B-1966-4876-9E1F-DD66DDA995C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19">
            <a:extLst>
              <a:ext uri="{FF2B5EF4-FFF2-40B4-BE49-F238E27FC236}">
                <a16:creationId xmlns:a16="http://schemas.microsoft.com/office/drawing/2014/main" id="{34E0877F-620B-4C76-9ED3-EAEA712D01BD}"/>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Slide Number Placeholder 13">
            <a:extLst>
              <a:ext uri="{FF2B5EF4-FFF2-40B4-BE49-F238E27FC236}">
                <a16:creationId xmlns:a16="http://schemas.microsoft.com/office/drawing/2014/main" id="{0E1162C9-75CC-4833-B358-88B68D02501A}"/>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954510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1" name="Picture Placeholder 10">
            <a:extLst>
              <a:ext uri="{FF2B5EF4-FFF2-40B4-BE49-F238E27FC236}">
                <a16:creationId xmlns:a16="http://schemas.microsoft.com/office/drawing/2014/main" id="{E153319F-F7F5-4BD2-BB7D-D6CB1F6CD198}"/>
              </a:ext>
            </a:extLst>
          </p:cNvPr>
          <p:cNvSpPr>
            <a:spLocks noGrp="1"/>
          </p:cNvSpPr>
          <p:nvPr>
            <p:ph type="pic" sz="quarter" idx="11"/>
          </p:nvPr>
        </p:nvSpPr>
        <p:spPr>
          <a:xfrm>
            <a:off x="523193" y="1916832"/>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22" name="Picture Placeholder 9">
            <a:extLst>
              <a:ext uri="{FF2B5EF4-FFF2-40B4-BE49-F238E27FC236}">
                <a16:creationId xmlns:a16="http://schemas.microsoft.com/office/drawing/2014/main" id="{0DAAEECD-CAD4-40A1-8DD9-2DEBA63BF585}"/>
              </a:ext>
            </a:extLst>
          </p:cNvPr>
          <p:cNvSpPr>
            <a:spLocks noGrp="1"/>
          </p:cNvSpPr>
          <p:nvPr>
            <p:ph type="pic" sz="quarter" idx="12"/>
          </p:nvPr>
        </p:nvSpPr>
        <p:spPr>
          <a:xfrm>
            <a:off x="4899625" y="3587340"/>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23" name="Picture Placeholder 8">
            <a:extLst>
              <a:ext uri="{FF2B5EF4-FFF2-40B4-BE49-F238E27FC236}">
                <a16:creationId xmlns:a16="http://schemas.microsoft.com/office/drawing/2014/main" id="{7270C3CD-425A-4D0B-9584-C0DB98A003C6}"/>
              </a:ext>
            </a:extLst>
          </p:cNvPr>
          <p:cNvSpPr>
            <a:spLocks noGrp="1"/>
          </p:cNvSpPr>
          <p:nvPr>
            <p:ph type="pic" sz="quarter" idx="13"/>
          </p:nvPr>
        </p:nvSpPr>
        <p:spPr>
          <a:xfrm>
            <a:off x="9276057" y="1916832"/>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18" name="Footer Placeholder 2">
            <a:extLst>
              <a:ext uri="{FF2B5EF4-FFF2-40B4-BE49-F238E27FC236}">
                <a16:creationId xmlns:a16="http://schemas.microsoft.com/office/drawing/2014/main" id="{9A53BF77-E537-41A2-9AAD-43B17AC98266}"/>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9" name="Date Placeholder 5">
            <a:extLst>
              <a:ext uri="{FF2B5EF4-FFF2-40B4-BE49-F238E27FC236}">
                <a16:creationId xmlns:a16="http://schemas.microsoft.com/office/drawing/2014/main" id="{A0444829-2A76-48F8-AFF3-17E2520CC088}"/>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4" name="Freeform 10">
            <a:extLst>
              <a:ext uri="{FF2B5EF4-FFF2-40B4-BE49-F238E27FC236}">
                <a16:creationId xmlns:a16="http://schemas.microsoft.com/office/drawing/2014/main" id="{77B7D816-B697-44F3-A66D-F8EB7ED68626}"/>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Oval 24">
            <a:extLst>
              <a:ext uri="{FF2B5EF4-FFF2-40B4-BE49-F238E27FC236}">
                <a16:creationId xmlns:a16="http://schemas.microsoft.com/office/drawing/2014/main" id="{24F5C30A-CF14-4462-9A81-9031775FF152}"/>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19">
            <a:extLst>
              <a:ext uri="{FF2B5EF4-FFF2-40B4-BE49-F238E27FC236}">
                <a16:creationId xmlns:a16="http://schemas.microsoft.com/office/drawing/2014/main" id="{60BB9180-5182-4F86-9E21-E23E2905C28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Slide Number Placeholder 13">
            <a:extLst>
              <a:ext uri="{FF2B5EF4-FFF2-40B4-BE49-F238E27FC236}">
                <a16:creationId xmlns:a16="http://schemas.microsoft.com/office/drawing/2014/main" id="{80E025EF-94CF-4F59-B4FD-3B13468B98F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6377504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5_Full Image without Header &amp; Footer">
    <p:spTree>
      <p:nvGrpSpPr>
        <p:cNvPr id="1" name=""/>
        <p:cNvGrpSpPr/>
        <p:nvPr/>
      </p:nvGrpSpPr>
      <p:grpSpPr>
        <a:xfrm>
          <a:off x="0" y="0"/>
          <a:ext cx="0" cy="0"/>
          <a:chOff x="0" y="0"/>
          <a:chExt cx="0" cy="0"/>
        </a:xfrm>
      </p:grpSpPr>
      <p:sp>
        <p:nvSpPr>
          <p:cNvPr id="68" name="Picture Placeholder 67">
            <a:extLst>
              <a:ext uri="{FF2B5EF4-FFF2-40B4-BE49-F238E27FC236}">
                <a16:creationId xmlns:a16="http://schemas.microsoft.com/office/drawing/2014/main" id="{9ACED8CD-6C50-4C58-9A6F-6F5C0EABFB6C}"/>
              </a:ext>
            </a:extLst>
          </p:cNvPr>
          <p:cNvSpPr>
            <a:spLocks noGrp="1"/>
          </p:cNvSpPr>
          <p:nvPr>
            <p:ph type="pic" sz="quarter" idx="10"/>
          </p:nvPr>
        </p:nvSpPr>
        <p:spPr>
          <a:xfrm>
            <a:off x="523193" y="149225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67" name="Picture Placeholder 66">
            <a:extLst>
              <a:ext uri="{FF2B5EF4-FFF2-40B4-BE49-F238E27FC236}">
                <a16:creationId xmlns:a16="http://schemas.microsoft.com/office/drawing/2014/main" id="{A4CBFA73-F51B-436D-A4AE-8B8CD642B234}"/>
              </a:ext>
            </a:extLst>
          </p:cNvPr>
          <p:cNvSpPr>
            <a:spLocks noGrp="1"/>
          </p:cNvSpPr>
          <p:nvPr>
            <p:ph type="pic" sz="quarter" idx="11"/>
          </p:nvPr>
        </p:nvSpPr>
        <p:spPr>
          <a:xfrm>
            <a:off x="2883353" y="1492250"/>
            <a:ext cx="1951038" cy="1638300"/>
          </a:xfrm>
          <a:custGeom>
            <a:avLst/>
            <a:gdLst>
              <a:gd name="connsiteX0" fmla="*/ 0 w 1951038"/>
              <a:gd name="connsiteY0" fmla="*/ 0 h 1638300"/>
              <a:gd name="connsiteX1" fmla="*/ 1951038 w 1951038"/>
              <a:gd name="connsiteY1" fmla="*/ 0 h 1638300"/>
              <a:gd name="connsiteX2" fmla="*/ 1951038 w 1951038"/>
              <a:gd name="connsiteY2" fmla="*/ 1638300 h 1638300"/>
              <a:gd name="connsiteX3" fmla="*/ 0 w 195103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51038" h="1638300">
                <a:moveTo>
                  <a:pt x="0" y="0"/>
                </a:moveTo>
                <a:lnTo>
                  <a:pt x="1951038" y="0"/>
                </a:lnTo>
                <a:lnTo>
                  <a:pt x="1951038" y="1638300"/>
                </a:lnTo>
                <a:lnTo>
                  <a:pt x="0" y="1638300"/>
                </a:lnTo>
                <a:close/>
              </a:path>
            </a:pathLst>
          </a:custGeom>
        </p:spPr>
        <p:txBody>
          <a:bodyPr wrap="square">
            <a:noAutofit/>
          </a:bodyPr>
          <a:lstStyle/>
          <a:p>
            <a:endParaRPr lang="en-US" dirty="0"/>
          </a:p>
        </p:txBody>
      </p:sp>
      <p:sp>
        <p:nvSpPr>
          <p:cNvPr id="66" name="Picture Placeholder 65">
            <a:extLst>
              <a:ext uri="{FF2B5EF4-FFF2-40B4-BE49-F238E27FC236}">
                <a16:creationId xmlns:a16="http://schemas.microsoft.com/office/drawing/2014/main" id="{16BFA991-E7E1-4D19-95DE-67FB795E34CF}"/>
              </a:ext>
            </a:extLst>
          </p:cNvPr>
          <p:cNvSpPr>
            <a:spLocks noGrp="1"/>
          </p:cNvSpPr>
          <p:nvPr>
            <p:ph type="pic" sz="quarter" idx="12"/>
          </p:nvPr>
        </p:nvSpPr>
        <p:spPr>
          <a:xfrm>
            <a:off x="5122863" y="1492250"/>
            <a:ext cx="1947863" cy="1638300"/>
          </a:xfrm>
          <a:custGeom>
            <a:avLst/>
            <a:gdLst>
              <a:gd name="connsiteX0" fmla="*/ 0 w 1947863"/>
              <a:gd name="connsiteY0" fmla="*/ 0 h 1638300"/>
              <a:gd name="connsiteX1" fmla="*/ 1947863 w 1947863"/>
              <a:gd name="connsiteY1" fmla="*/ 0 h 1638300"/>
              <a:gd name="connsiteX2" fmla="*/ 1947863 w 1947863"/>
              <a:gd name="connsiteY2" fmla="*/ 1638300 h 1638300"/>
              <a:gd name="connsiteX3" fmla="*/ 0 w 1947863"/>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7863" h="1638300">
                <a:moveTo>
                  <a:pt x="0" y="0"/>
                </a:moveTo>
                <a:lnTo>
                  <a:pt x="1947863" y="0"/>
                </a:lnTo>
                <a:lnTo>
                  <a:pt x="1947863" y="1638300"/>
                </a:lnTo>
                <a:lnTo>
                  <a:pt x="0" y="1638300"/>
                </a:lnTo>
                <a:close/>
              </a:path>
            </a:pathLst>
          </a:custGeom>
        </p:spPr>
        <p:txBody>
          <a:bodyPr wrap="square">
            <a:noAutofit/>
          </a:bodyPr>
          <a:lstStyle/>
          <a:p>
            <a:endParaRPr lang="en-US" dirty="0"/>
          </a:p>
        </p:txBody>
      </p:sp>
      <p:sp>
        <p:nvSpPr>
          <p:cNvPr id="65" name="Picture Placeholder 64">
            <a:extLst>
              <a:ext uri="{FF2B5EF4-FFF2-40B4-BE49-F238E27FC236}">
                <a16:creationId xmlns:a16="http://schemas.microsoft.com/office/drawing/2014/main" id="{7EA11641-9C97-46DC-82EC-20ACDDD2016C}"/>
              </a:ext>
            </a:extLst>
          </p:cNvPr>
          <p:cNvSpPr>
            <a:spLocks noGrp="1"/>
          </p:cNvSpPr>
          <p:nvPr>
            <p:ph type="pic" sz="quarter" idx="13"/>
          </p:nvPr>
        </p:nvSpPr>
        <p:spPr>
          <a:xfrm>
            <a:off x="7359198" y="1492250"/>
            <a:ext cx="1949450" cy="1638300"/>
          </a:xfrm>
          <a:custGeom>
            <a:avLst/>
            <a:gdLst>
              <a:gd name="connsiteX0" fmla="*/ 0 w 1949450"/>
              <a:gd name="connsiteY0" fmla="*/ 0 h 1638300"/>
              <a:gd name="connsiteX1" fmla="*/ 1949450 w 1949450"/>
              <a:gd name="connsiteY1" fmla="*/ 0 h 1638300"/>
              <a:gd name="connsiteX2" fmla="*/ 1949450 w 1949450"/>
              <a:gd name="connsiteY2" fmla="*/ 1638300 h 1638300"/>
              <a:gd name="connsiteX3" fmla="*/ 0 w 194945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9450" h="1638300">
                <a:moveTo>
                  <a:pt x="0" y="0"/>
                </a:moveTo>
                <a:lnTo>
                  <a:pt x="1949450" y="0"/>
                </a:lnTo>
                <a:lnTo>
                  <a:pt x="1949450" y="1638300"/>
                </a:lnTo>
                <a:lnTo>
                  <a:pt x="0" y="1638300"/>
                </a:lnTo>
                <a:close/>
              </a:path>
            </a:pathLst>
          </a:custGeom>
        </p:spPr>
        <p:txBody>
          <a:bodyPr wrap="square">
            <a:noAutofit/>
          </a:bodyPr>
          <a:lstStyle/>
          <a:p>
            <a:endParaRPr lang="en-US" dirty="0"/>
          </a:p>
        </p:txBody>
      </p:sp>
      <p:sp>
        <p:nvSpPr>
          <p:cNvPr id="64" name="Picture Placeholder 63">
            <a:extLst>
              <a:ext uri="{FF2B5EF4-FFF2-40B4-BE49-F238E27FC236}">
                <a16:creationId xmlns:a16="http://schemas.microsoft.com/office/drawing/2014/main" id="{92DE9BD2-1228-4BA5-B020-A7C72B1929A8}"/>
              </a:ext>
            </a:extLst>
          </p:cNvPr>
          <p:cNvSpPr>
            <a:spLocks noGrp="1"/>
          </p:cNvSpPr>
          <p:nvPr>
            <p:ph type="pic" sz="quarter" idx="14"/>
          </p:nvPr>
        </p:nvSpPr>
        <p:spPr>
          <a:xfrm>
            <a:off x="9597119" y="149225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69" name="Picture Placeholder 68">
            <a:extLst>
              <a:ext uri="{FF2B5EF4-FFF2-40B4-BE49-F238E27FC236}">
                <a16:creationId xmlns:a16="http://schemas.microsoft.com/office/drawing/2014/main" id="{59028840-316D-4909-9852-91F91B3F9C59}"/>
              </a:ext>
            </a:extLst>
          </p:cNvPr>
          <p:cNvSpPr>
            <a:spLocks noGrp="1"/>
          </p:cNvSpPr>
          <p:nvPr>
            <p:ph type="pic" sz="quarter" idx="15"/>
          </p:nvPr>
        </p:nvSpPr>
        <p:spPr>
          <a:xfrm>
            <a:off x="523193" y="378460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70" name="Picture Placeholder 69">
            <a:extLst>
              <a:ext uri="{FF2B5EF4-FFF2-40B4-BE49-F238E27FC236}">
                <a16:creationId xmlns:a16="http://schemas.microsoft.com/office/drawing/2014/main" id="{0C6F9009-3880-4DDB-A5CE-C1D86E652666}"/>
              </a:ext>
            </a:extLst>
          </p:cNvPr>
          <p:cNvSpPr>
            <a:spLocks noGrp="1"/>
          </p:cNvSpPr>
          <p:nvPr>
            <p:ph type="pic" sz="quarter" idx="16"/>
          </p:nvPr>
        </p:nvSpPr>
        <p:spPr>
          <a:xfrm>
            <a:off x="2883353" y="3784600"/>
            <a:ext cx="1951038" cy="1638300"/>
          </a:xfrm>
          <a:custGeom>
            <a:avLst/>
            <a:gdLst>
              <a:gd name="connsiteX0" fmla="*/ 0 w 1951038"/>
              <a:gd name="connsiteY0" fmla="*/ 0 h 1638300"/>
              <a:gd name="connsiteX1" fmla="*/ 1951038 w 1951038"/>
              <a:gd name="connsiteY1" fmla="*/ 0 h 1638300"/>
              <a:gd name="connsiteX2" fmla="*/ 1951038 w 1951038"/>
              <a:gd name="connsiteY2" fmla="*/ 1638300 h 1638300"/>
              <a:gd name="connsiteX3" fmla="*/ 0 w 195103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51038" h="1638300">
                <a:moveTo>
                  <a:pt x="0" y="0"/>
                </a:moveTo>
                <a:lnTo>
                  <a:pt x="1951038" y="0"/>
                </a:lnTo>
                <a:lnTo>
                  <a:pt x="1951038" y="1638300"/>
                </a:lnTo>
                <a:lnTo>
                  <a:pt x="0" y="1638300"/>
                </a:lnTo>
                <a:close/>
              </a:path>
            </a:pathLst>
          </a:custGeom>
        </p:spPr>
        <p:txBody>
          <a:bodyPr wrap="square">
            <a:noAutofit/>
          </a:bodyPr>
          <a:lstStyle/>
          <a:p>
            <a:endParaRPr lang="en-US" dirty="0"/>
          </a:p>
        </p:txBody>
      </p:sp>
      <p:sp>
        <p:nvSpPr>
          <p:cNvPr id="71" name="Picture Placeholder 70">
            <a:extLst>
              <a:ext uri="{FF2B5EF4-FFF2-40B4-BE49-F238E27FC236}">
                <a16:creationId xmlns:a16="http://schemas.microsoft.com/office/drawing/2014/main" id="{769DD6A0-E717-48FF-8D00-C46D60B13CE4}"/>
              </a:ext>
            </a:extLst>
          </p:cNvPr>
          <p:cNvSpPr>
            <a:spLocks noGrp="1"/>
          </p:cNvSpPr>
          <p:nvPr>
            <p:ph type="pic" sz="quarter" idx="17"/>
          </p:nvPr>
        </p:nvSpPr>
        <p:spPr>
          <a:xfrm>
            <a:off x="5122863" y="3784600"/>
            <a:ext cx="1947863" cy="1638300"/>
          </a:xfrm>
          <a:custGeom>
            <a:avLst/>
            <a:gdLst>
              <a:gd name="connsiteX0" fmla="*/ 0 w 1947863"/>
              <a:gd name="connsiteY0" fmla="*/ 0 h 1638300"/>
              <a:gd name="connsiteX1" fmla="*/ 1947863 w 1947863"/>
              <a:gd name="connsiteY1" fmla="*/ 0 h 1638300"/>
              <a:gd name="connsiteX2" fmla="*/ 1947863 w 1947863"/>
              <a:gd name="connsiteY2" fmla="*/ 1638300 h 1638300"/>
              <a:gd name="connsiteX3" fmla="*/ 0 w 1947863"/>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7863" h="1638300">
                <a:moveTo>
                  <a:pt x="0" y="0"/>
                </a:moveTo>
                <a:lnTo>
                  <a:pt x="1947863" y="0"/>
                </a:lnTo>
                <a:lnTo>
                  <a:pt x="1947863" y="1638300"/>
                </a:lnTo>
                <a:lnTo>
                  <a:pt x="0" y="1638300"/>
                </a:lnTo>
                <a:close/>
              </a:path>
            </a:pathLst>
          </a:custGeom>
        </p:spPr>
        <p:txBody>
          <a:bodyPr wrap="square">
            <a:noAutofit/>
          </a:bodyPr>
          <a:lstStyle/>
          <a:p>
            <a:endParaRPr lang="en-US" dirty="0"/>
          </a:p>
        </p:txBody>
      </p:sp>
      <p:sp>
        <p:nvSpPr>
          <p:cNvPr id="72" name="Picture Placeholder 71">
            <a:extLst>
              <a:ext uri="{FF2B5EF4-FFF2-40B4-BE49-F238E27FC236}">
                <a16:creationId xmlns:a16="http://schemas.microsoft.com/office/drawing/2014/main" id="{1889A146-0696-4C90-9E11-E3D763A10244}"/>
              </a:ext>
            </a:extLst>
          </p:cNvPr>
          <p:cNvSpPr>
            <a:spLocks noGrp="1"/>
          </p:cNvSpPr>
          <p:nvPr>
            <p:ph type="pic" sz="quarter" idx="18"/>
          </p:nvPr>
        </p:nvSpPr>
        <p:spPr>
          <a:xfrm>
            <a:off x="7359198" y="3784600"/>
            <a:ext cx="1949450" cy="1638300"/>
          </a:xfrm>
          <a:custGeom>
            <a:avLst/>
            <a:gdLst>
              <a:gd name="connsiteX0" fmla="*/ 0 w 1949450"/>
              <a:gd name="connsiteY0" fmla="*/ 0 h 1638300"/>
              <a:gd name="connsiteX1" fmla="*/ 1949450 w 1949450"/>
              <a:gd name="connsiteY1" fmla="*/ 0 h 1638300"/>
              <a:gd name="connsiteX2" fmla="*/ 1949450 w 1949450"/>
              <a:gd name="connsiteY2" fmla="*/ 1638300 h 1638300"/>
              <a:gd name="connsiteX3" fmla="*/ 0 w 194945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9450" h="1638300">
                <a:moveTo>
                  <a:pt x="0" y="0"/>
                </a:moveTo>
                <a:lnTo>
                  <a:pt x="1949450" y="0"/>
                </a:lnTo>
                <a:lnTo>
                  <a:pt x="1949450" y="1638300"/>
                </a:lnTo>
                <a:lnTo>
                  <a:pt x="0" y="1638300"/>
                </a:lnTo>
                <a:close/>
              </a:path>
            </a:pathLst>
          </a:custGeom>
        </p:spPr>
        <p:txBody>
          <a:bodyPr wrap="square">
            <a:noAutofit/>
          </a:bodyPr>
          <a:lstStyle/>
          <a:p>
            <a:endParaRPr lang="en-US" dirty="0"/>
          </a:p>
        </p:txBody>
      </p:sp>
      <p:sp>
        <p:nvSpPr>
          <p:cNvPr id="73" name="Picture Placeholder 72">
            <a:extLst>
              <a:ext uri="{FF2B5EF4-FFF2-40B4-BE49-F238E27FC236}">
                <a16:creationId xmlns:a16="http://schemas.microsoft.com/office/drawing/2014/main" id="{451E6346-F661-481C-8EE0-51C7B4113B4B}"/>
              </a:ext>
            </a:extLst>
          </p:cNvPr>
          <p:cNvSpPr>
            <a:spLocks noGrp="1"/>
          </p:cNvSpPr>
          <p:nvPr>
            <p:ph type="pic" sz="quarter" idx="19"/>
          </p:nvPr>
        </p:nvSpPr>
        <p:spPr>
          <a:xfrm>
            <a:off x="9597119" y="378460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3" name="Footer Placeholder 2">
            <a:extLst>
              <a:ext uri="{FF2B5EF4-FFF2-40B4-BE49-F238E27FC236}">
                <a16:creationId xmlns:a16="http://schemas.microsoft.com/office/drawing/2014/main" id="{03C6E586-9300-4CF7-8DFE-15D8226BFC6D}"/>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4" name="Date Placeholder 5">
            <a:extLst>
              <a:ext uri="{FF2B5EF4-FFF2-40B4-BE49-F238E27FC236}">
                <a16:creationId xmlns:a16="http://schemas.microsoft.com/office/drawing/2014/main" id="{604834A7-35C4-4436-AAC1-14F929B4ACDD}"/>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5" name="Freeform 10">
            <a:extLst>
              <a:ext uri="{FF2B5EF4-FFF2-40B4-BE49-F238E27FC236}">
                <a16:creationId xmlns:a16="http://schemas.microsoft.com/office/drawing/2014/main" id="{B3233CA3-A1F7-472C-B1E7-661365C4BD6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4D824114-947B-4436-8410-09D5CE0F203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0D9E35F7-BA8F-4AAB-A685-7085BE51857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184BE8A0-BDCC-44B6-85E9-1C62CE1639D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5475476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797F865-0A52-4DB0-B445-02BED6DAD5D6}"/>
              </a:ext>
            </a:extLst>
          </p:cNvPr>
          <p:cNvSpPr>
            <a:spLocks noGrp="1"/>
          </p:cNvSpPr>
          <p:nvPr>
            <p:ph type="pic" sz="quarter" idx="10"/>
          </p:nvPr>
        </p:nvSpPr>
        <p:spPr>
          <a:xfrm>
            <a:off x="988203" y="2403191"/>
            <a:ext cx="1766756" cy="3092181"/>
          </a:xfrm>
          <a:custGeom>
            <a:avLst/>
            <a:gdLst>
              <a:gd name="connsiteX0" fmla="*/ 0 w 1766756"/>
              <a:gd name="connsiteY0" fmla="*/ 0 h 3092181"/>
              <a:gd name="connsiteX1" fmla="*/ 1766756 w 1766756"/>
              <a:gd name="connsiteY1" fmla="*/ 0 h 3092181"/>
              <a:gd name="connsiteX2" fmla="*/ 1766756 w 1766756"/>
              <a:gd name="connsiteY2" fmla="*/ 3092181 h 3092181"/>
              <a:gd name="connsiteX3" fmla="*/ 0 w 1766756"/>
              <a:gd name="connsiteY3" fmla="*/ 3092181 h 3092181"/>
            </a:gdLst>
            <a:ahLst/>
            <a:cxnLst>
              <a:cxn ang="0">
                <a:pos x="connsiteX0" y="connsiteY0"/>
              </a:cxn>
              <a:cxn ang="0">
                <a:pos x="connsiteX1" y="connsiteY1"/>
              </a:cxn>
              <a:cxn ang="0">
                <a:pos x="connsiteX2" y="connsiteY2"/>
              </a:cxn>
              <a:cxn ang="0">
                <a:pos x="connsiteX3" y="connsiteY3"/>
              </a:cxn>
            </a:cxnLst>
            <a:rect l="l" t="t" r="r" b="b"/>
            <a:pathLst>
              <a:path w="1766756" h="3092181">
                <a:moveTo>
                  <a:pt x="0" y="0"/>
                </a:moveTo>
                <a:lnTo>
                  <a:pt x="1766756" y="0"/>
                </a:lnTo>
                <a:lnTo>
                  <a:pt x="1766756" y="3092181"/>
                </a:lnTo>
                <a:lnTo>
                  <a:pt x="0" y="3092181"/>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7" name="Footer Placeholder 2">
            <a:extLst>
              <a:ext uri="{FF2B5EF4-FFF2-40B4-BE49-F238E27FC236}">
                <a16:creationId xmlns:a16="http://schemas.microsoft.com/office/drawing/2014/main" id="{76F4016A-FA15-40B1-A303-A7D393954C2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8" name="Date Placeholder 5">
            <a:extLst>
              <a:ext uri="{FF2B5EF4-FFF2-40B4-BE49-F238E27FC236}">
                <a16:creationId xmlns:a16="http://schemas.microsoft.com/office/drawing/2014/main" id="{3B1BC914-8432-4DAD-B8B9-47F80FF2827A}"/>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9" name="Freeform 10">
            <a:extLst>
              <a:ext uri="{FF2B5EF4-FFF2-40B4-BE49-F238E27FC236}">
                <a16:creationId xmlns:a16="http://schemas.microsoft.com/office/drawing/2014/main" id="{1B5906F3-C30D-4209-BBF7-9F6E824DA6A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Oval 20">
            <a:extLst>
              <a:ext uri="{FF2B5EF4-FFF2-40B4-BE49-F238E27FC236}">
                <a16:creationId xmlns:a16="http://schemas.microsoft.com/office/drawing/2014/main" id="{AFFC7CCF-638B-4AD8-8A5A-517893518236}"/>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19">
            <a:extLst>
              <a:ext uri="{FF2B5EF4-FFF2-40B4-BE49-F238E27FC236}">
                <a16:creationId xmlns:a16="http://schemas.microsoft.com/office/drawing/2014/main" id="{D02E7F9F-A5A7-4F91-ABE6-A54E554A7E79}"/>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Slide Number Placeholder 13">
            <a:extLst>
              <a:ext uri="{FF2B5EF4-FFF2-40B4-BE49-F238E27FC236}">
                <a16:creationId xmlns:a16="http://schemas.microsoft.com/office/drawing/2014/main" id="{B5E47E73-05E1-4E7E-BA39-49C418DB80DE}"/>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0018653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3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Picture Placeholder 32">
            <a:extLst>
              <a:ext uri="{FF2B5EF4-FFF2-40B4-BE49-F238E27FC236}">
                <a16:creationId xmlns:a16="http://schemas.microsoft.com/office/drawing/2014/main" id="{A13E2244-C8B5-4EDC-83C8-5C6A4394134A}"/>
              </a:ext>
            </a:extLst>
          </p:cNvPr>
          <p:cNvSpPr>
            <a:spLocks noGrp="1"/>
          </p:cNvSpPr>
          <p:nvPr>
            <p:ph type="pic" sz="quarter" idx="10"/>
          </p:nvPr>
        </p:nvSpPr>
        <p:spPr>
          <a:xfrm>
            <a:off x="61119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4" name="Picture Placeholder 33">
            <a:extLst>
              <a:ext uri="{FF2B5EF4-FFF2-40B4-BE49-F238E27FC236}">
                <a16:creationId xmlns:a16="http://schemas.microsoft.com/office/drawing/2014/main" id="{820FBA7A-0EF7-4613-96C0-D5D01CD6AADE}"/>
              </a:ext>
            </a:extLst>
          </p:cNvPr>
          <p:cNvSpPr>
            <a:spLocks noGrp="1"/>
          </p:cNvSpPr>
          <p:nvPr>
            <p:ph type="pic" sz="quarter" idx="11"/>
          </p:nvPr>
        </p:nvSpPr>
        <p:spPr>
          <a:xfrm>
            <a:off x="61119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2" name="Picture Placeholder 31">
            <a:extLst>
              <a:ext uri="{FF2B5EF4-FFF2-40B4-BE49-F238E27FC236}">
                <a16:creationId xmlns:a16="http://schemas.microsoft.com/office/drawing/2014/main" id="{530E7CE1-C9EB-4BEF-8218-DB1CDA90E4EE}"/>
              </a:ext>
            </a:extLst>
          </p:cNvPr>
          <p:cNvSpPr>
            <a:spLocks noGrp="1"/>
          </p:cNvSpPr>
          <p:nvPr>
            <p:ph type="pic" sz="quarter" idx="12"/>
          </p:nvPr>
        </p:nvSpPr>
        <p:spPr>
          <a:xfrm>
            <a:off x="342357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5" name="Picture Placeholder 34">
            <a:extLst>
              <a:ext uri="{FF2B5EF4-FFF2-40B4-BE49-F238E27FC236}">
                <a16:creationId xmlns:a16="http://schemas.microsoft.com/office/drawing/2014/main" id="{CA39A92E-E12A-4629-BB9A-9576A2A58BBF}"/>
              </a:ext>
            </a:extLst>
          </p:cNvPr>
          <p:cNvSpPr>
            <a:spLocks noGrp="1"/>
          </p:cNvSpPr>
          <p:nvPr>
            <p:ph type="pic" sz="quarter" idx="13"/>
          </p:nvPr>
        </p:nvSpPr>
        <p:spPr>
          <a:xfrm>
            <a:off x="342357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1" name="Picture Placeholder 30">
            <a:extLst>
              <a:ext uri="{FF2B5EF4-FFF2-40B4-BE49-F238E27FC236}">
                <a16:creationId xmlns:a16="http://schemas.microsoft.com/office/drawing/2014/main" id="{03DF42C2-9976-4EC0-838A-842831C11B52}"/>
              </a:ext>
            </a:extLst>
          </p:cNvPr>
          <p:cNvSpPr>
            <a:spLocks noGrp="1"/>
          </p:cNvSpPr>
          <p:nvPr>
            <p:ph type="pic" sz="quarter" idx="14"/>
          </p:nvPr>
        </p:nvSpPr>
        <p:spPr>
          <a:xfrm>
            <a:off x="623595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6" name="Picture Placeholder 35">
            <a:extLst>
              <a:ext uri="{FF2B5EF4-FFF2-40B4-BE49-F238E27FC236}">
                <a16:creationId xmlns:a16="http://schemas.microsoft.com/office/drawing/2014/main" id="{17A92E90-087E-4C1B-ACAC-481C0A30E74B}"/>
              </a:ext>
            </a:extLst>
          </p:cNvPr>
          <p:cNvSpPr>
            <a:spLocks noGrp="1"/>
          </p:cNvSpPr>
          <p:nvPr>
            <p:ph type="pic" sz="quarter" idx="15"/>
          </p:nvPr>
        </p:nvSpPr>
        <p:spPr>
          <a:xfrm>
            <a:off x="623595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0" name="Picture Placeholder 29">
            <a:extLst>
              <a:ext uri="{FF2B5EF4-FFF2-40B4-BE49-F238E27FC236}">
                <a16:creationId xmlns:a16="http://schemas.microsoft.com/office/drawing/2014/main" id="{AC31EFD6-C3D5-45DA-AD4A-1F5722E0C059}"/>
              </a:ext>
            </a:extLst>
          </p:cNvPr>
          <p:cNvSpPr>
            <a:spLocks noGrp="1"/>
          </p:cNvSpPr>
          <p:nvPr>
            <p:ph type="pic" sz="quarter" idx="16"/>
          </p:nvPr>
        </p:nvSpPr>
        <p:spPr>
          <a:xfrm>
            <a:off x="9048329"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29" name="Picture Placeholder 28">
            <a:extLst>
              <a:ext uri="{FF2B5EF4-FFF2-40B4-BE49-F238E27FC236}">
                <a16:creationId xmlns:a16="http://schemas.microsoft.com/office/drawing/2014/main" id="{B939B246-7A06-4F32-945C-C46E4DBE0B51}"/>
              </a:ext>
            </a:extLst>
          </p:cNvPr>
          <p:cNvSpPr>
            <a:spLocks noGrp="1"/>
          </p:cNvSpPr>
          <p:nvPr>
            <p:ph type="pic" sz="quarter" idx="17"/>
          </p:nvPr>
        </p:nvSpPr>
        <p:spPr>
          <a:xfrm>
            <a:off x="9048329"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Tree>
    <p:extLst>
      <p:ext uri="{BB962C8B-B14F-4D97-AF65-F5344CB8AC3E}">
        <p14:creationId xmlns:p14="http://schemas.microsoft.com/office/powerpoint/2010/main" val="26730367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EE6B185-DCA7-4B8C-9B50-D35531F630FF}"/>
              </a:ext>
            </a:extLst>
          </p:cNvPr>
          <p:cNvSpPr>
            <a:spLocks noGrp="1"/>
          </p:cNvSpPr>
          <p:nvPr>
            <p:ph type="pic" sz="quarter" idx="10"/>
          </p:nvPr>
        </p:nvSpPr>
        <p:spPr>
          <a:xfrm>
            <a:off x="6810660" y="1717577"/>
            <a:ext cx="4601618" cy="4601616"/>
          </a:xfrm>
          <a:custGeom>
            <a:avLst/>
            <a:gdLst>
              <a:gd name="connsiteX0" fmla="*/ 243594 w 4601618"/>
              <a:gd name="connsiteY0" fmla="*/ 3677444 h 4601616"/>
              <a:gd name="connsiteX1" fmla="*/ 243596 w 4601618"/>
              <a:gd name="connsiteY1" fmla="*/ 3677444 h 4601616"/>
              <a:gd name="connsiteX2" fmla="*/ 243595 w 4601618"/>
              <a:gd name="connsiteY2" fmla="*/ 3677444 h 4601616"/>
              <a:gd name="connsiteX3" fmla="*/ 89130 w 4601618"/>
              <a:gd name="connsiteY3" fmla="*/ 2850624 h 4601616"/>
              <a:gd name="connsiteX4" fmla="*/ 89131 w 4601618"/>
              <a:gd name="connsiteY4" fmla="*/ 2850625 h 4601616"/>
              <a:gd name="connsiteX5" fmla="*/ 89132 w 4601618"/>
              <a:gd name="connsiteY5" fmla="*/ 2850626 h 4601616"/>
              <a:gd name="connsiteX6" fmla="*/ 4297306 w 4601618"/>
              <a:gd name="connsiteY6" fmla="*/ 2263270 h 4601616"/>
              <a:gd name="connsiteX7" fmla="*/ 4512489 w 4601618"/>
              <a:gd name="connsiteY7" fmla="*/ 2352401 h 4601616"/>
              <a:gd name="connsiteX8" fmla="*/ 4512488 w 4601618"/>
              <a:gd name="connsiteY8" fmla="*/ 2352402 h 4601616"/>
              <a:gd name="connsiteX9" fmla="*/ 4512488 w 4601618"/>
              <a:gd name="connsiteY9" fmla="*/ 2782765 h 4601616"/>
              <a:gd name="connsiteX10" fmla="*/ 2782766 w 4601618"/>
              <a:gd name="connsiteY10" fmla="*/ 4512486 h 4601616"/>
              <a:gd name="connsiteX11" fmla="*/ 2352403 w 4601618"/>
              <a:gd name="connsiteY11" fmla="*/ 4512486 h 4601616"/>
              <a:gd name="connsiteX12" fmla="*/ 2352404 w 4601618"/>
              <a:gd name="connsiteY12" fmla="*/ 4512486 h 4601616"/>
              <a:gd name="connsiteX13" fmla="*/ 2352404 w 4601618"/>
              <a:gd name="connsiteY13" fmla="*/ 4082123 h 4601616"/>
              <a:gd name="connsiteX14" fmla="*/ 4082125 w 4601618"/>
              <a:gd name="connsiteY14" fmla="*/ 2352401 h 4601616"/>
              <a:gd name="connsiteX15" fmla="*/ 4297306 w 4601618"/>
              <a:gd name="connsiteY15" fmla="*/ 2263270 h 4601616"/>
              <a:gd name="connsiteX16" fmla="*/ 4165860 w 4601618"/>
              <a:gd name="connsiteY16" fmla="*/ 1413433 h 4601616"/>
              <a:gd name="connsiteX17" fmla="*/ 4381042 w 4601618"/>
              <a:gd name="connsiteY17" fmla="*/ 1502563 h 4601616"/>
              <a:gd name="connsiteX18" fmla="*/ 4381041 w 4601618"/>
              <a:gd name="connsiteY18" fmla="*/ 1502565 h 4601616"/>
              <a:gd name="connsiteX19" fmla="*/ 4381041 w 4601618"/>
              <a:gd name="connsiteY19" fmla="*/ 1932928 h 4601616"/>
              <a:gd name="connsiteX20" fmla="*/ 1932927 w 4601618"/>
              <a:gd name="connsiteY20" fmla="*/ 4381041 h 4601616"/>
              <a:gd name="connsiteX21" fmla="*/ 1550302 w 4601618"/>
              <a:gd name="connsiteY21" fmla="*/ 4420036 h 4601616"/>
              <a:gd name="connsiteX22" fmla="*/ 1502565 w 4601618"/>
              <a:gd name="connsiteY22" fmla="*/ 4381041 h 4601616"/>
              <a:gd name="connsiteX23" fmla="*/ 1502565 w 4601618"/>
              <a:gd name="connsiteY23" fmla="*/ 4381042 h 4601616"/>
              <a:gd name="connsiteX24" fmla="*/ 1502564 w 4601618"/>
              <a:gd name="connsiteY24" fmla="*/ 4381042 h 4601616"/>
              <a:gd name="connsiteX25" fmla="*/ 1463570 w 4601618"/>
              <a:gd name="connsiteY25" fmla="*/ 4333303 h 4601616"/>
              <a:gd name="connsiteX26" fmla="*/ 1502565 w 4601618"/>
              <a:gd name="connsiteY26" fmla="*/ 3950677 h 4601616"/>
              <a:gd name="connsiteX27" fmla="*/ 3950678 w 4601618"/>
              <a:gd name="connsiteY27" fmla="*/ 1502564 h 4601616"/>
              <a:gd name="connsiteX28" fmla="*/ 4165860 w 4601618"/>
              <a:gd name="connsiteY28" fmla="*/ 1413433 h 4601616"/>
              <a:gd name="connsiteX29" fmla="*/ 3316023 w 4601618"/>
              <a:gd name="connsiteY29" fmla="*/ 1281986 h 4601616"/>
              <a:gd name="connsiteX30" fmla="*/ 3531205 w 4601618"/>
              <a:gd name="connsiteY30" fmla="*/ 1371117 h 4601616"/>
              <a:gd name="connsiteX31" fmla="*/ 3531204 w 4601618"/>
              <a:gd name="connsiteY31" fmla="*/ 1371118 h 4601616"/>
              <a:gd name="connsiteX32" fmla="*/ 3531204 w 4601618"/>
              <a:gd name="connsiteY32" fmla="*/ 1801481 h 4601616"/>
              <a:gd name="connsiteX33" fmla="*/ 1801482 w 4601618"/>
              <a:gd name="connsiteY33" fmla="*/ 3531202 h 4601616"/>
              <a:gd name="connsiteX34" fmla="*/ 1418857 w 4601618"/>
              <a:gd name="connsiteY34" fmla="*/ 3570197 h 4601616"/>
              <a:gd name="connsiteX35" fmla="*/ 1371119 w 4601618"/>
              <a:gd name="connsiteY35" fmla="*/ 3531202 h 4601616"/>
              <a:gd name="connsiteX36" fmla="*/ 1332124 w 4601618"/>
              <a:gd name="connsiteY36" fmla="*/ 3483464 h 4601616"/>
              <a:gd name="connsiteX37" fmla="*/ 1371120 w 4601618"/>
              <a:gd name="connsiteY37" fmla="*/ 3100839 h 4601616"/>
              <a:gd name="connsiteX38" fmla="*/ 3100841 w 4601618"/>
              <a:gd name="connsiteY38" fmla="*/ 1371117 h 4601616"/>
              <a:gd name="connsiteX39" fmla="*/ 3316023 w 4601618"/>
              <a:gd name="connsiteY39" fmla="*/ 1281986 h 4601616"/>
              <a:gd name="connsiteX40" fmla="*/ 1470202 w 4601618"/>
              <a:gd name="connsiteY40" fmla="*/ 183959 h 4601616"/>
              <a:gd name="connsiteX41" fmla="*/ 1685383 w 4601618"/>
              <a:gd name="connsiteY41" fmla="*/ 273090 h 4601616"/>
              <a:gd name="connsiteX42" fmla="*/ 1685382 w 4601618"/>
              <a:gd name="connsiteY42" fmla="*/ 273091 h 4601616"/>
              <a:gd name="connsiteX43" fmla="*/ 1685382 w 4601618"/>
              <a:gd name="connsiteY43" fmla="*/ 703454 h 4601616"/>
              <a:gd name="connsiteX44" fmla="*/ 703454 w 4601618"/>
              <a:gd name="connsiteY44" fmla="*/ 1685381 h 4601616"/>
              <a:gd name="connsiteX45" fmla="*/ 273091 w 4601618"/>
              <a:gd name="connsiteY45" fmla="*/ 1685381 h 4601616"/>
              <a:gd name="connsiteX46" fmla="*/ 273091 w 4601618"/>
              <a:gd name="connsiteY46" fmla="*/ 1685381 h 4601616"/>
              <a:gd name="connsiteX47" fmla="*/ 273091 w 4601618"/>
              <a:gd name="connsiteY47" fmla="*/ 1255018 h 4601616"/>
              <a:gd name="connsiteX48" fmla="*/ 1255020 w 4601618"/>
              <a:gd name="connsiteY48" fmla="*/ 273091 h 4601616"/>
              <a:gd name="connsiteX49" fmla="*/ 1470202 w 4601618"/>
              <a:gd name="connsiteY49" fmla="*/ 183959 h 4601616"/>
              <a:gd name="connsiteX50" fmla="*/ 3462265 w 4601618"/>
              <a:gd name="connsiteY50" fmla="*/ 154462 h 4601616"/>
              <a:gd name="connsiteX51" fmla="*/ 3677446 w 4601618"/>
              <a:gd name="connsiteY51" fmla="*/ 243593 h 4601616"/>
              <a:gd name="connsiteX52" fmla="*/ 3677446 w 4601618"/>
              <a:gd name="connsiteY52" fmla="*/ 243594 h 4601616"/>
              <a:gd name="connsiteX53" fmla="*/ 3677446 w 4601618"/>
              <a:gd name="connsiteY53" fmla="*/ 673958 h 4601616"/>
              <a:gd name="connsiteX54" fmla="*/ 673958 w 4601618"/>
              <a:gd name="connsiteY54" fmla="*/ 3677444 h 4601616"/>
              <a:gd name="connsiteX55" fmla="*/ 291333 w 4601618"/>
              <a:gd name="connsiteY55" fmla="*/ 3716438 h 4601616"/>
              <a:gd name="connsiteX56" fmla="*/ 243596 w 4601618"/>
              <a:gd name="connsiteY56" fmla="*/ 3677444 h 4601616"/>
              <a:gd name="connsiteX57" fmla="*/ 204601 w 4601618"/>
              <a:gd name="connsiteY57" fmla="*/ 3629706 h 4601616"/>
              <a:gd name="connsiteX58" fmla="*/ 243595 w 4601618"/>
              <a:gd name="connsiteY58" fmla="*/ 3247081 h 4601616"/>
              <a:gd name="connsiteX59" fmla="*/ 3247083 w 4601618"/>
              <a:gd name="connsiteY59" fmla="*/ 243593 h 4601616"/>
              <a:gd name="connsiteX60" fmla="*/ 3462265 w 4601618"/>
              <a:gd name="connsiteY60" fmla="*/ 154462 h 4601616"/>
              <a:gd name="connsiteX61" fmla="*/ 2635444 w 4601618"/>
              <a:gd name="connsiteY61" fmla="*/ 0 h 4601616"/>
              <a:gd name="connsiteX62" fmla="*/ 2850626 w 4601618"/>
              <a:gd name="connsiteY62" fmla="*/ 89131 h 4601616"/>
              <a:gd name="connsiteX63" fmla="*/ 2850625 w 4601618"/>
              <a:gd name="connsiteY63" fmla="*/ 89131 h 4601616"/>
              <a:gd name="connsiteX64" fmla="*/ 2850625 w 4601618"/>
              <a:gd name="connsiteY64" fmla="*/ 519495 h 4601616"/>
              <a:gd name="connsiteX65" fmla="*/ 519495 w 4601618"/>
              <a:gd name="connsiteY65" fmla="*/ 2850624 h 4601616"/>
              <a:gd name="connsiteX66" fmla="*/ 136869 w 4601618"/>
              <a:gd name="connsiteY66" fmla="*/ 2889619 h 4601616"/>
              <a:gd name="connsiteX67" fmla="*/ 89131 w 4601618"/>
              <a:gd name="connsiteY67" fmla="*/ 2850625 h 4601616"/>
              <a:gd name="connsiteX68" fmla="*/ 50137 w 4601618"/>
              <a:gd name="connsiteY68" fmla="*/ 2802887 h 4601616"/>
              <a:gd name="connsiteX69" fmla="*/ 89132 w 4601618"/>
              <a:gd name="connsiteY69" fmla="*/ 2420262 h 4601616"/>
              <a:gd name="connsiteX70" fmla="*/ 2420262 w 4601618"/>
              <a:gd name="connsiteY70" fmla="*/ 89130 h 4601616"/>
              <a:gd name="connsiteX71" fmla="*/ 2635444 w 4601618"/>
              <a:gd name="connsiteY71" fmla="*/ 0 h 46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601618" h="4601616">
                <a:moveTo>
                  <a:pt x="243594" y="3677444"/>
                </a:moveTo>
                <a:lnTo>
                  <a:pt x="243596" y="3677444"/>
                </a:lnTo>
                <a:lnTo>
                  <a:pt x="243595" y="3677444"/>
                </a:lnTo>
                <a:close/>
                <a:moveTo>
                  <a:pt x="89130" y="2850624"/>
                </a:moveTo>
                <a:lnTo>
                  <a:pt x="89131" y="2850625"/>
                </a:lnTo>
                <a:lnTo>
                  <a:pt x="89132" y="2850626"/>
                </a:lnTo>
                <a:close/>
                <a:moveTo>
                  <a:pt x="4297306" y="2263270"/>
                </a:moveTo>
                <a:cubicBezTo>
                  <a:pt x="4375188" y="2263269"/>
                  <a:pt x="4453069" y="2292981"/>
                  <a:pt x="4512489" y="2352401"/>
                </a:cubicBezTo>
                <a:lnTo>
                  <a:pt x="4512488" y="2352402"/>
                </a:lnTo>
                <a:cubicBezTo>
                  <a:pt x="4631329" y="2471243"/>
                  <a:pt x="4631329" y="2663924"/>
                  <a:pt x="4512488" y="2782765"/>
                </a:cubicBezTo>
                <a:lnTo>
                  <a:pt x="2782766" y="4512486"/>
                </a:lnTo>
                <a:cubicBezTo>
                  <a:pt x="2663925" y="4631327"/>
                  <a:pt x="2471244" y="4631327"/>
                  <a:pt x="2352403" y="4512486"/>
                </a:cubicBezTo>
                <a:lnTo>
                  <a:pt x="2352404" y="4512486"/>
                </a:lnTo>
                <a:cubicBezTo>
                  <a:pt x="2233562" y="4393645"/>
                  <a:pt x="2233562" y="4200964"/>
                  <a:pt x="2352404" y="4082123"/>
                </a:cubicBezTo>
                <a:lnTo>
                  <a:pt x="4082125" y="2352401"/>
                </a:lnTo>
                <a:cubicBezTo>
                  <a:pt x="4141546" y="2292981"/>
                  <a:pt x="4219427" y="2263270"/>
                  <a:pt x="4297306" y="2263270"/>
                </a:cubicBezTo>
                <a:close/>
                <a:moveTo>
                  <a:pt x="4165860" y="1413433"/>
                </a:moveTo>
                <a:cubicBezTo>
                  <a:pt x="4243741" y="1413433"/>
                  <a:pt x="4321621" y="1443144"/>
                  <a:pt x="4381042" y="1502563"/>
                </a:cubicBezTo>
                <a:lnTo>
                  <a:pt x="4381041" y="1502565"/>
                </a:lnTo>
                <a:cubicBezTo>
                  <a:pt x="4499883" y="1621406"/>
                  <a:pt x="4499883" y="1814087"/>
                  <a:pt x="4381041" y="1932928"/>
                </a:cubicBezTo>
                <a:lnTo>
                  <a:pt x="1932927" y="4381041"/>
                </a:lnTo>
                <a:cubicBezTo>
                  <a:pt x="1828942" y="4485027"/>
                  <a:pt x="1668422" y="4498025"/>
                  <a:pt x="1550302" y="4420036"/>
                </a:cubicBezTo>
                <a:lnTo>
                  <a:pt x="1502565" y="4381041"/>
                </a:lnTo>
                <a:lnTo>
                  <a:pt x="1502565" y="4381042"/>
                </a:lnTo>
                <a:lnTo>
                  <a:pt x="1502564" y="4381042"/>
                </a:lnTo>
                <a:lnTo>
                  <a:pt x="1463570" y="4333303"/>
                </a:lnTo>
                <a:cubicBezTo>
                  <a:pt x="1385580" y="4215184"/>
                  <a:pt x="1398579" y="4054664"/>
                  <a:pt x="1502565" y="3950677"/>
                </a:cubicBezTo>
                <a:lnTo>
                  <a:pt x="3950678" y="1502564"/>
                </a:lnTo>
                <a:cubicBezTo>
                  <a:pt x="4010099" y="1443144"/>
                  <a:pt x="4087979" y="1413433"/>
                  <a:pt x="4165860" y="1413433"/>
                </a:cubicBezTo>
                <a:close/>
                <a:moveTo>
                  <a:pt x="3316023" y="1281986"/>
                </a:moveTo>
                <a:cubicBezTo>
                  <a:pt x="3393904" y="1281986"/>
                  <a:pt x="3471785" y="1311697"/>
                  <a:pt x="3531205" y="1371117"/>
                </a:cubicBezTo>
                <a:lnTo>
                  <a:pt x="3531204" y="1371118"/>
                </a:lnTo>
                <a:cubicBezTo>
                  <a:pt x="3650045" y="1489958"/>
                  <a:pt x="3650045" y="1682639"/>
                  <a:pt x="3531204" y="1801481"/>
                </a:cubicBezTo>
                <a:lnTo>
                  <a:pt x="1801482" y="3531202"/>
                </a:lnTo>
                <a:cubicBezTo>
                  <a:pt x="1697496" y="3635188"/>
                  <a:pt x="1536977" y="3648186"/>
                  <a:pt x="1418857" y="3570197"/>
                </a:cubicBezTo>
                <a:lnTo>
                  <a:pt x="1371119" y="3531202"/>
                </a:lnTo>
                <a:lnTo>
                  <a:pt x="1332124" y="3483464"/>
                </a:lnTo>
                <a:cubicBezTo>
                  <a:pt x="1254135" y="3365344"/>
                  <a:pt x="1267133" y="3204825"/>
                  <a:pt x="1371120" y="3100839"/>
                </a:cubicBezTo>
                <a:lnTo>
                  <a:pt x="3100841" y="1371117"/>
                </a:lnTo>
                <a:cubicBezTo>
                  <a:pt x="3160262" y="1311697"/>
                  <a:pt x="3238143" y="1281986"/>
                  <a:pt x="3316023" y="1281986"/>
                </a:cubicBezTo>
                <a:close/>
                <a:moveTo>
                  <a:pt x="1470202" y="183959"/>
                </a:moveTo>
                <a:cubicBezTo>
                  <a:pt x="1548083" y="183959"/>
                  <a:pt x="1625962" y="213669"/>
                  <a:pt x="1685383" y="273090"/>
                </a:cubicBezTo>
                <a:lnTo>
                  <a:pt x="1685382" y="273091"/>
                </a:lnTo>
                <a:cubicBezTo>
                  <a:pt x="1804224" y="391933"/>
                  <a:pt x="1804224" y="584613"/>
                  <a:pt x="1685382" y="703454"/>
                </a:cubicBezTo>
                <a:lnTo>
                  <a:pt x="703454" y="1685381"/>
                </a:lnTo>
                <a:cubicBezTo>
                  <a:pt x="584613" y="1804222"/>
                  <a:pt x="391932" y="1804222"/>
                  <a:pt x="273091" y="1685381"/>
                </a:cubicBezTo>
                <a:lnTo>
                  <a:pt x="273091" y="1685381"/>
                </a:lnTo>
                <a:cubicBezTo>
                  <a:pt x="154250" y="1566540"/>
                  <a:pt x="154250" y="1373859"/>
                  <a:pt x="273091" y="1255018"/>
                </a:cubicBezTo>
                <a:lnTo>
                  <a:pt x="1255020" y="273091"/>
                </a:lnTo>
                <a:cubicBezTo>
                  <a:pt x="1314441" y="213669"/>
                  <a:pt x="1392321" y="183959"/>
                  <a:pt x="1470202" y="183959"/>
                </a:cubicBezTo>
                <a:close/>
                <a:moveTo>
                  <a:pt x="3462265" y="154462"/>
                </a:moveTo>
                <a:cubicBezTo>
                  <a:pt x="3540145" y="154463"/>
                  <a:pt x="3618026" y="184172"/>
                  <a:pt x="3677446" y="243593"/>
                </a:cubicBezTo>
                <a:lnTo>
                  <a:pt x="3677446" y="243594"/>
                </a:lnTo>
                <a:cubicBezTo>
                  <a:pt x="3796287" y="362436"/>
                  <a:pt x="3796287" y="555116"/>
                  <a:pt x="3677446" y="673958"/>
                </a:cubicBezTo>
                <a:lnTo>
                  <a:pt x="673958" y="3677444"/>
                </a:lnTo>
                <a:cubicBezTo>
                  <a:pt x="569972" y="3781429"/>
                  <a:pt x="409453" y="3794428"/>
                  <a:pt x="291333" y="3716438"/>
                </a:cubicBezTo>
                <a:lnTo>
                  <a:pt x="243596" y="3677444"/>
                </a:lnTo>
                <a:lnTo>
                  <a:pt x="204601" y="3629706"/>
                </a:lnTo>
                <a:cubicBezTo>
                  <a:pt x="126611" y="3511587"/>
                  <a:pt x="139609" y="3351068"/>
                  <a:pt x="243595" y="3247081"/>
                </a:cubicBezTo>
                <a:lnTo>
                  <a:pt x="3247083" y="243593"/>
                </a:lnTo>
                <a:cubicBezTo>
                  <a:pt x="3306503" y="184172"/>
                  <a:pt x="3384384" y="154462"/>
                  <a:pt x="3462265" y="154462"/>
                </a:cubicBezTo>
                <a:close/>
                <a:moveTo>
                  <a:pt x="2635444" y="0"/>
                </a:moveTo>
                <a:cubicBezTo>
                  <a:pt x="2713325" y="0"/>
                  <a:pt x="2791205" y="29710"/>
                  <a:pt x="2850626" y="89131"/>
                </a:cubicBezTo>
                <a:lnTo>
                  <a:pt x="2850625" y="89131"/>
                </a:lnTo>
                <a:cubicBezTo>
                  <a:pt x="2969467" y="207972"/>
                  <a:pt x="2969467" y="400653"/>
                  <a:pt x="2850625" y="519495"/>
                </a:cubicBezTo>
                <a:lnTo>
                  <a:pt x="519495" y="2850624"/>
                </a:lnTo>
                <a:cubicBezTo>
                  <a:pt x="415509" y="2954611"/>
                  <a:pt x="254989" y="2967609"/>
                  <a:pt x="136869" y="2889619"/>
                </a:cubicBezTo>
                <a:lnTo>
                  <a:pt x="89131" y="2850625"/>
                </a:lnTo>
                <a:lnTo>
                  <a:pt x="50137" y="2802887"/>
                </a:lnTo>
                <a:cubicBezTo>
                  <a:pt x="-27853" y="2684767"/>
                  <a:pt x="-14855" y="2524247"/>
                  <a:pt x="89132" y="2420262"/>
                </a:cubicBezTo>
                <a:lnTo>
                  <a:pt x="2420262" y="89130"/>
                </a:lnTo>
                <a:cubicBezTo>
                  <a:pt x="2479683" y="29709"/>
                  <a:pt x="2557563" y="0"/>
                  <a:pt x="2635444"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6E067A8E-B2C1-4398-ABBB-E5924954A31E}"/>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C838C8B1-022E-4003-908E-16456A4DFC16}"/>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162B7ECE-88BF-490A-8421-4948AEE6B910}"/>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0AB98744-521E-40F4-81F2-9C3FFCC658F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7DAA272C-0758-4199-878E-5FC08B789126}"/>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99F9F21D-4A6E-425D-BDE6-4D31B7871BA4}"/>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50724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0_Full Image without Header &amp; Footer">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B24D94C-CF8E-4F28-AAB7-49C81449E8A7}"/>
              </a:ext>
            </a:extLst>
          </p:cNvPr>
          <p:cNvSpPr>
            <a:spLocks noGrp="1"/>
          </p:cNvSpPr>
          <p:nvPr>
            <p:ph type="pic" sz="quarter" idx="10"/>
          </p:nvPr>
        </p:nvSpPr>
        <p:spPr>
          <a:xfrm>
            <a:off x="523193" y="1479070"/>
            <a:ext cx="5228194" cy="2453986"/>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18" name="Picture Placeholder 17">
            <a:extLst>
              <a:ext uri="{FF2B5EF4-FFF2-40B4-BE49-F238E27FC236}">
                <a16:creationId xmlns:a16="http://schemas.microsoft.com/office/drawing/2014/main" id="{D894CF42-DCC3-4D3E-8E75-C629ABF5DAE2}"/>
              </a:ext>
            </a:extLst>
          </p:cNvPr>
          <p:cNvSpPr>
            <a:spLocks noGrp="1"/>
          </p:cNvSpPr>
          <p:nvPr>
            <p:ph type="pic" sz="quarter" idx="11"/>
          </p:nvPr>
        </p:nvSpPr>
        <p:spPr>
          <a:xfrm>
            <a:off x="6440615" y="1479070"/>
            <a:ext cx="5228194" cy="2453986"/>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663CDC59-0333-4486-8730-44DE81C1233F}"/>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11A6FCA9-4CDE-4C78-AE35-6DC93677B1F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DEC30623-F48A-48EA-8A3F-9555E994BD51}"/>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8">
            <a:extLst>
              <a:ext uri="{FF2B5EF4-FFF2-40B4-BE49-F238E27FC236}">
                <a16:creationId xmlns:a16="http://schemas.microsoft.com/office/drawing/2014/main" id="{B34EB1B8-705A-4722-99AA-417C83E85BA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12F885CC-6615-4E66-AAF2-78D95550CBC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2BD28988-87D3-4D8B-AD7F-BEF0EB2F1E67}"/>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580336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2_Full Image without Header &amp; Footer">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E944E98B-FFE3-45EC-978D-52C833970EC4}"/>
              </a:ext>
            </a:extLst>
          </p:cNvPr>
          <p:cNvSpPr>
            <a:spLocks noGrp="1"/>
          </p:cNvSpPr>
          <p:nvPr>
            <p:ph type="pic" sz="quarter" idx="10"/>
          </p:nvPr>
        </p:nvSpPr>
        <p:spPr>
          <a:xfrm>
            <a:off x="523193"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6" name="Picture Placeholder 25">
            <a:extLst>
              <a:ext uri="{FF2B5EF4-FFF2-40B4-BE49-F238E27FC236}">
                <a16:creationId xmlns:a16="http://schemas.microsoft.com/office/drawing/2014/main" id="{E6A5E231-09DE-473A-AEBB-CE3436207482}"/>
              </a:ext>
            </a:extLst>
          </p:cNvPr>
          <p:cNvSpPr>
            <a:spLocks noGrp="1"/>
          </p:cNvSpPr>
          <p:nvPr>
            <p:ph type="pic" sz="quarter" idx="11"/>
          </p:nvPr>
        </p:nvSpPr>
        <p:spPr>
          <a:xfrm>
            <a:off x="4403812"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7" name="Picture Placeholder 26">
            <a:extLst>
              <a:ext uri="{FF2B5EF4-FFF2-40B4-BE49-F238E27FC236}">
                <a16:creationId xmlns:a16="http://schemas.microsoft.com/office/drawing/2014/main" id="{F27E3BEC-218A-47A6-93D6-EF8FF50A8A6A}"/>
              </a:ext>
            </a:extLst>
          </p:cNvPr>
          <p:cNvSpPr>
            <a:spLocks noGrp="1"/>
          </p:cNvSpPr>
          <p:nvPr>
            <p:ph type="pic" sz="quarter" idx="12"/>
          </p:nvPr>
        </p:nvSpPr>
        <p:spPr>
          <a:xfrm>
            <a:off x="8284431"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0F2CA82B-7FDA-4CD4-B16A-6142199AEDA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13C69FB4-8705-4EA2-992F-E8839D7EA9B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3E51951B-7B81-4305-B5F8-24B4F817E6E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58DAA8AB-87F2-47DD-BA92-404B4E42686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31A867E9-AD54-4CA5-A99C-2ABBA2A6D686}"/>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6069D8EA-77BE-4ABD-B1B1-DA5B03D4B2D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2637453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solidFill>
                  <a:schemeClr val="bg1"/>
                </a:solidFill>
              </a:defRPr>
            </a:lvl1pPr>
          </a:lstStyle>
          <a:p>
            <a:r>
              <a:rPr lang="en-US" dirty="0"/>
              <a:t>Click to edit Master title style</a:t>
            </a:r>
          </a:p>
        </p:txBody>
      </p:sp>
      <p:sp>
        <p:nvSpPr>
          <p:cNvPr id="13" name="Picture Placeholder 19">
            <a:extLst>
              <a:ext uri="{FF2B5EF4-FFF2-40B4-BE49-F238E27FC236}">
                <a16:creationId xmlns:a16="http://schemas.microsoft.com/office/drawing/2014/main" id="{455CC906-FC48-4553-9F6D-6E1858B09475}"/>
              </a:ext>
            </a:extLst>
          </p:cNvPr>
          <p:cNvSpPr>
            <a:spLocks noGrp="1"/>
          </p:cNvSpPr>
          <p:nvPr>
            <p:ph type="pic" sz="quarter" idx="10"/>
          </p:nvPr>
        </p:nvSpPr>
        <p:spPr>
          <a:xfrm>
            <a:off x="523193" y="144155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14" name="Picture Placeholder 25">
            <a:extLst>
              <a:ext uri="{FF2B5EF4-FFF2-40B4-BE49-F238E27FC236}">
                <a16:creationId xmlns:a16="http://schemas.microsoft.com/office/drawing/2014/main" id="{9653C7BA-32A0-406C-9B10-C68F0B917B81}"/>
              </a:ext>
            </a:extLst>
          </p:cNvPr>
          <p:cNvSpPr>
            <a:spLocks noGrp="1"/>
          </p:cNvSpPr>
          <p:nvPr>
            <p:ph type="pic" sz="quarter" idx="11"/>
          </p:nvPr>
        </p:nvSpPr>
        <p:spPr>
          <a:xfrm>
            <a:off x="4400027" y="144155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15" name="Picture Placeholder 26">
            <a:extLst>
              <a:ext uri="{FF2B5EF4-FFF2-40B4-BE49-F238E27FC236}">
                <a16:creationId xmlns:a16="http://schemas.microsoft.com/office/drawing/2014/main" id="{0E59F78D-14A8-4119-9FAE-AF3B4188B9BB}"/>
              </a:ext>
            </a:extLst>
          </p:cNvPr>
          <p:cNvSpPr>
            <a:spLocks noGrp="1"/>
          </p:cNvSpPr>
          <p:nvPr>
            <p:ph type="pic" sz="quarter" idx="12"/>
          </p:nvPr>
        </p:nvSpPr>
        <p:spPr>
          <a:xfrm>
            <a:off x="8286116" y="1412776"/>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4" name="Footer Placeholder 2">
            <a:extLst>
              <a:ext uri="{FF2B5EF4-FFF2-40B4-BE49-F238E27FC236}">
                <a16:creationId xmlns:a16="http://schemas.microsoft.com/office/drawing/2014/main" id="{BB9EB06D-892F-47F1-91DF-CA2BEB27A0A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9" name="Date Placeholder 5">
            <a:extLst>
              <a:ext uri="{FF2B5EF4-FFF2-40B4-BE49-F238E27FC236}">
                <a16:creationId xmlns:a16="http://schemas.microsoft.com/office/drawing/2014/main" id="{F0CCE787-F055-4B75-B606-2180C85DD4CE}"/>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a:latin typeface="Open Sans Light" panose="020B0306030504020204" pitchFamily="34" charset="0"/>
                <a:ea typeface="Open Sans Light" panose="020B0306030504020204" pitchFamily="34" charset="0"/>
                <a:cs typeface="Open Sans Light" panose="020B0306030504020204" pitchFamily="34" charset="0"/>
              </a:rPr>
              <a:t>Presentation</a:t>
            </a:r>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0" name="Freeform 10">
            <a:extLst>
              <a:ext uri="{FF2B5EF4-FFF2-40B4-BE49-F238E27FC236}">
                <a16:creationId xmlns:a16="http://schemas.microsoft.com/office/drawing/2014/main" id="{E7CABAB2-DEA1-4BFA-B953-01D2CA3A0C3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Oval 30">
            <a:extLst>
              <a:ext uri="{FF2B5EF4-FFF2-40B4-BE49-F238E27FC236}">
                <a16:creationId xmlns:a16="http://schemas.microsoft.com/office/drawing/2014/main" id="{49DD264A-6B2D-469E-8CF7-5D291B51356E}"/>
              </a:ext>
            </a:extLst>
          </p:cNvPr>
          <p:cNvSpPr/>
          <p:nvPr userDrawn="1"/>
        </p:nvSpPr>
        <p:spPr>
          <a:xfrm>
            <a:off x="3913652" y="6419852"/>
            <a:ext cx="80677" cy="8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19">
            <a:extLst>
              <a:ext uri="{FF2B5EF4-FFF2-40B4-BE49-F238E27FC236}">
                <a16:creationId xmlns:a16="http://schemas.microsoft.com/office/drawing/2014/main" id="{716A4F56-B738-4B8C-BDF5-EAB09DE9673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Slide Number Placeholder 13">
            <a:extLst>
              <a:ext uri="{FF2B5EF4-FFF2-40B4-BE49-F238E27FC236}">
                <a16:creationId xmlns:a16="http://schemas.microsoft.com/office/drawing/2014/main" id="{29CADCE4-46C0-4F6E-8546-A40AC0537594}"/>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30450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solidFill>
                  <a:schemeClr val="bg1"/>
                </a:solidFill>
              </a:defRPr>
            </a:lvl1pPr>
          </a:lstStyle>
          <a:p>
            <a:r>
              <a:rPr lang="en-US" dirty="0"/>
              <a:t>Click to edit Master title style</a:t>
            </a:r>
          </a:p>
        </p:txBody>
      </p:sp>
      <p:sp>
        <p:nvSpPr>
          <p:cNvPr id="12" name="Footer Placeholder 2">
            <a:extLst>
              <a:ext uri="{FF2B5EF4-FFF2-40B4-BE49-F238E27FC236}">
                <a16:creationId xmlns:a16="http://schemas.microsoft.com/office/drawing/2014/main" id="{19C6FAFF-BD96-4416-9EE1-6564963D488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Date Placeholder 5">
            <a:extLst>
              <a:ext uri="{FF2B5EF4-FFF2-40B4-BE49-F238E27FC236}">
                <a16:creationId xmlns:a16="http://schemas.microsoft.com/office/drawing/2014/main" id="{5D98EB7F-0722-4988-91A3-194CB7032672}"/>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a:latin typeface="Open Sans Light" panose="020B0306030504020204" pitchFamily="34" charset="0"/>
                <a:ea typeface="Open Sans Light" panose="020B0306030504020204" pitchFamily="34" charset="0"/>
                <a:cs typeface="Open Sans Light" panose="020B0306030504020204" pitchFamily="34" charset="0"/>
              </a:rPr>
              <a:t>Presentation</a:t>
            </a:r>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Freeform 10">
            <a:extLst>
              <a:ext uri="{FF2B5EF4-FFF2-40B4-BE49-F238E27FC236}">
                <a16:creationId xmlns:a16="http://schemas.microsoft.com/office/drawing/2014/main" id="{BA233D6B-1EA8-4611-A9BE-184661DCCFF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Oval 14">
            <a:extLst>
              <a:ext uri="{FF2B5EF4-FFF2-40B4-BE49-F238E27FC236}">
                <a16:creationId xmlns:a16="http://schemas.microsoft.com/office/drawing/2014/main" id="{A69EB9FD-DA4D-49BD-8123-A8F17AF40062}"/>
              </a:ext>
            </a:extLst>
          </p:cNvPr>
          <p:cNvSpPr/>
          <p:nvPr userDrawn="1"/>
        </p:nvSpPr>
        <p:spPr>
          <a:xfrm>
            <a:off x="3913652" y="6419852"/>
            <a:ext cx="80677" cy="8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9">
            <a:extLst>
              <a:ext uri="{FF2B5EF4-FFF2-40B4-BE49-F238E27FC236}">
                <a16:creationId xmlns:a16="http://schemas.microsoft.com/office/drawing/2014/main" id="{0D41F764-16D8-420C-BA2C-47DC060AA7F8}"/>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Slide Number Placeholder 13">
            <a:extLst>
              <a:ext uri="{FF2B5EF4-FFF2-40B4-BE49-F238E27FC236}">
                <a16:creationId xmlns:a16="http://schemas.microsoft.com/office/drawing/2014/main" id="{1FEC5683-170F-42E4-962D-0911F83B27F9}"/>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0774103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A06172C6-76DE-4875-85B6-4966C4B579B2}"/>
              </a:ext>
            </a:extLst>
          </p:cNvPr>
          <p:cNvSpPr>
            <a:spLocks noGrp="1"/>
          </p:cNvSpPr>
          <p:nvPr>
            <p:ph type="pic" sz="quarter" idx="10"/>
          </p:nvPr>
        </p:nvSpPr>
        <p:spPr>
          <a:xfrm>
            <a:off x="2550207" y="2103730"/>
            <a:ext cx="2660705" cy="2660703"/>
          </a:xfrm>
          <a:custGeom>
            <a:avLst/>
            <a:gdLst>
              <a:gd name="connsiteX0" fmla="*/ 1609726 w 3219452"/>
              <a:gd name="connsiteY0" fmla="*/ 0 h 3219450"/>
              <a:gd name="connsiteX1" fmla="*/ 3219452 w 3219452"/>
              <a:gd name="connsiteY1" fmla="*/ 1609725 h 3219450"/>
              <a:gd name="connsiteX2" fmla="*/ 1609726 w 3219452"/>
              <a:gd name="connsiteY2" fmla="*/ 3219450 h 3219450"/>
              <a:gd name="connsiteX3" fmla="*/ 0 w 3219452"/>
              <a:gd name="connsiteY3" fmla="*/ 1609725 h 3219450"/>
              <a:gd name="connsiteX4" fmla="*/ 1609726 w 3219452"/>
              <a:gd name="connsiteY4" fmla="*/ 0 h 3219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452" h="3219450">
                <a:moveTo>
                  <a:pt x="1609726" y="0"/>
                </a:moveTo>
                <a:cubicBezTo>
                  <a:pt x="2498753" y="0"/>
                  <a:pt x="3219452" y="720698"/>
                  <a:pt x="3219452" y="1609725"/>
                </a:cubicBezTo>
                <a:cubicBezTo>
                  <a:pt x="3219452" y="2498752"/>
                  <a:pt x="2498753" y="3219450"/>
                  <a:pt x="1609726" y="3219450"/>
                </a:cubicBezTo>
                <a:cubicBezTo>
                  <a:pt x="720699" y="3219450"/>
                  <a:pt x="0" y="2498752"/>
                  <a:pt x="0" y="1609725"/>
                </a:cubicBezTo>
                <a:cubicBezTo>
                  <a:pt x="0" y="720698"/>
                  <a:pt x="720699" y="0"/>
                  <a:pt x="1609726"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27683118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9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a:extLst>
              <a:ext uri="{FF2B5EF4-FFF2-40B4-BE49-F238E27FC236}">
                <a16:creationId xmlns:a16="http://schemas.microsoft.com/office/drawing/2014/main" id="{3AE4A25D-3286-4E3F-80C8-3F807694B304}"/>
              </a:ext>
            </a:extLst>
          </p:cNvPr>
          <p:cNvSpPr>
            <a:spLocks noGrp="1"/>
          </p:cNvSpPr>
          <p:nvPr>
            <p:ph type="pic" sz="quarter" idx="10"/>
          </p:nvPr>
        </p:nvSpPr>
        <p:spPr>
          <a:xfrm>
            <a:off x="4686157" y="0"/>
            <a:ext cx="7505842" cy="6857996"/>
          </a:xfrm>
          <a:custGeom>
            <a:avLst/>
            <a:gdLst>
              <a:gd name="connsiteX0" fmla="*/ 6375684 w 7505842"/>
              <a:gd name="connsiteY0" fmla="*/ 0 h 6857996"/>
              <a:gd name="connsiteX1" fmla="*/ 7505842 w 7505842"/>
              <a:gd name="connsiteY1" fmla="*/ 0 h 6857996"/>
              <a:gd name="connsiteX2" fmla="*/ 7505842 w 7505842"/>
              <a:gd name="connsiteY2" fmla="*/ 3281148 h 6857996"/>
              <a:gd name="connsiteX3" fmla="*/ 3972674 w 7505842"/>
              <a:gd name="connsiteY3" fmla="*/ 6857996 h 6857996"/>
              <a:gd name="connsiteX4" fmla="*/ 1792269 w 7505842"/>
              <a:gd name="connsiteY4" fmla="*/ 6857996 h 6857996"/>
              <a:gd name="connsiteX5" fmla="*/ 1792269 w 7505842"/>
              <a:gd name="connsiteY5" fmla="*/ 4651609 h 6857996"/>
              <a:gd name="connsiteX6" fmla="*/ 3647325 w 7505842"/>
              <a:gd name="connsiteY6" fmla="*/ 0 h 6857996"/>
              <a:gd name="connsiteX7" fmla="*/ 5833436 w 7505842"/>
              <a:gd name="connsiteY7" fmla="*/ 0 h 6857996"/>
              <a:gd name="connsiteX8" fmla="*/ 0 w 7505842"/>
              <a:gd name="connsiteY8" fmla="*/ 5925400 h 6857996"/>
              <a:gd name="connsiteX9" fmla="*/ 0 w 7505842"/>
              <a:gd name="connsiteY9" fmla="*/ 3713327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05842" h="6857996">
                <a:moveTo>
                  <a:pt x="6375684" y="0"/>
                </a:moveTo>
                <a:lnTo>
                  <a:pt x="7505842" y="0"/>
                </a:lnTo>
                <a:lnTo>
                  <a:pt x="7505842" y="3281148"/>
                </a:lnTo>
                <a:lnTo>
                  <a:pt x="3972674" y="6857996"/>
                </a:lnTo>
                <a:lnTo>
                  <a:pt x="1792269" y="6857996"/>
                </a:lnTo>
                <a:lnTo>
                  <a:pt x="1792269" y="4651609"/>
                </a:lnTo>
                <a:close/>
                <a:moveTo>
                  <a:pt x="3647325" y="0"/>
                </a:moveTo>
                <a:lnTo>
                  <a:pt x="5833436" y="0"/>
                </a:lnTo>
                <a:lnTo>
                  <a:pt x="0" y="5925400"/>
                </a:lnTo>
                <a:lnTo>
                  <a:pt x="0" y="3713327"/>
                </a:lnTo>
                <a:close/>
              </a:path>
            </a:pathLst>
          </a:custGeom>
        </p:spPr>
        <p:txBody>
          <a:bodyPr wrap="square">
            <a:noAutofit/>
          </a:bodyPr>
          <a:lstStyle/>
          <a:p>
            <a:endParaRPr lang="en-US" dirty="0"/>
          </a:p>
        </p:txBody>
      </p:sp>
    </p:spTree>
    <p:extLst>
      <p:ext uri="{BB962C8B-B14F-4D97-AF65-F5344CB8AC3E}">
        <p14:creationId xmlns:p14="http://schemas.microsoft.com/office/powerpoint/2010/main" val="36627315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12">
            <a:extLst>
              <a:ext uri="{FF2B5EF4-FFF2-40B4-BE49-F238E27FC236}">
                <a16:creationId xmlns:a16="http://schemas.microsoft.com/office/drawing/2014/main" id="{227ED963-86A7-40FD-BE42-B6E3C253B59A}"/>
              </a:ext>
            </a:extLst>
          </p:cNvPr>
          <p:cNvSpPr>
            <a:spLocks noGrp="1"/>
          </p:cNvSpPr>
          <p:nvPr>
            <p:ph type="pic" sz="quarter" idx="10"/>
          </p:nvPr>
        </p:nvSpPr>
        <p:spPr>
          <a:xfrm>
            <a:off x="7131590" y="1504988"/>
            <a:ext cx="4201428" cy="4873652"/>
          </a:xfrm>
          <a:custGeom>
            <a:avLst/>
            <a:gdLst>
              <a:gd name="connsiteX0" fmla="*/ 4201428 w 4201428"/>
              <a:gd name="connsiteY0" fmla="*/ 0 h 4873652"/>
              <a:gd name="connsiteX1" fmla="*/ 4201428 w 4201428"/>
              <a:gd name="connsiteY1" fmla="*/ 4873652 h 4873652"/>
              <a:gd name="connsiteX2" fmla="*/ 0 w 4201428"/>
              <a:gd name="connsiteY2" fmla="*/ 2436826 h 4873652"/>
            </a:gdLst>
            <a:ahLst/>
            <a:cxnLst>
              <a:cxn ang="0">
                <a:pos x="connsiteX0" y="connsiteY0"/>
              </a:cxn>
              <a:cxn ang="0">
                <a:pos x="connsiteX1" y="connsiteY1"/>
              </a:cxn>
              <a:cxn ang="0">
                <a:pos x="connsiteX2" y="connsiteY2"/>
              </a:cxn>
            </a:cxnLst>
            <a:rect l="l" t="t" r="r" b="b"/>
            <a:pathLst>
              <a:path w="4201428" h="4873652">
                <a:moveTo>
                  <a:pt x="4201428" y="0"/>
                </a:moveTo>
                <a:lnTo>
                  <a:pt x="4201428" y="4873652"/>
                </a:lnTo>
                <a:lnTo>
                  <a:pt x="0" y="2436826"/>
                </a:ln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E5EE0847-FD66-4A5A-89D0-58000292846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2220463-122A-4ED9-9F32-2932973EAA4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35B0C33D-D422-4E41-B2DF-AF0FE4588069}"/>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5069EBE1-CDCD-4928-8CE6-1492434D226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9A1CA827-D34B-4662-8BC3-EED94016F7E2}"/>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DA2F5D39-895B-46C9-8A49-A5D7D0971ECF}"/>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5910365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5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DC70EEF-C2DB-4621-8E5A-8463701BE80E}"/>
              </a:ext>
            </a:extLst>
          </p:cNvPr>
          <p:cNvSpPr>
            <a:spLocks noGrp="1"/>
          </p:cNvSpPr>
          <p:nvPr>
            <p:ph type="pic" sz="quarter" idx="10"/>
          </p:nvPr>
        </p:nvSpPr>
        <p:spPr>
          <a:xfrm>
            <a:off x="5015880" y="1046420"/>
            <a:ext cx="2160240" cy="2160240"/>
          </a:xfrm>
          <a:custGeom>
            <a:avLst/>
            <a:gdLst>
              <a:gd name="connsiteX0" fmla="*/ 0 w 2160240"/>
              <a:gd name="connsiteY0" fmla="*/ 0 h 2160240"/>
              <a:gd name="connsiteX1" fmla="*/ 2160240 w 2160240"/>
              <a:gd name="connsiteY1" fmla="*/ 0 h 2160240"/>
              <a:gd name="connsiteX2" fmla="*/ 2160240 w 2160240"/>
              <a:gd name="connsiteY2" fmla="*/ 2160240 h 2160240"/>
              <a:gd name="connsiteX3" fmla="*/ 0 w 2160240"/>
              <a:gd name="connsiteY3" fmla="*/ 2160240 h 2160240"/>
            </a:gdLst>
            <a:ahLst/>
            <a:cxnLst>
              <a:cxn ang="0">
                <a:pos x="connsiteX0" y="connsiteY0"/>
              </a:cxn>
              <a:cxn ang="0">
                <a:pos x="connsiteX1" y="connsiteY1"/>
              </a:cxn>
              <a:cxn ang="0">
                <a:pos x="connsiteX2" y="connsiteY2"/>
              </a:cxn>
              <a:cxn ang="0">
                <a:pos x="connsiteX3" y="connsiteY3"/>
              </a:cxn>
            </a:cxnLst>
            <a:rect l="l" t="t" r="r" b="b"/>
            <a:pathLst>
              <a:path w="2160240" h="2160240">
                <a:moveTo>
                  <a:pt x="0" y="0"/>
                </a:moveTo>
                <a:lnTo>
                  <a:pt x="2160240" y="0"/>
                </a:lnTo>
                <a:lnTo>
                  <a:pt x="2160240" y="2160240"/>
                </a:lnTo>
                <a:lnTo>
                  <a:pt x="0" y="2160240"/>
                </a:lnTo>
                <a:close/>
              </a:path>
            </a:pathLst>
          </a:custGeom>
        </p:spPr>
        <p:txBody>
          <a:bodyPr wrap="square">
            <a:noAutofit/>
          </a:bodyPr>
          <a:lstStyle/>
          <a:p>
            <a:endParaRPr lang="en-US" dirty="0"/>
          </a:p>
        </p:txBody>
      </p:sp>
    </p:spTree>
    <p:extLst>
      <p:ext uri="{BB962C8B-B14F-4D97-AF65-F5344CB8AC3E}">
        <p14:creationId xmlns:p14="http://schemas.microsoft.com/office/powerpoint/2010/main" val="3825502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8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66CE2AE-12A5-4C9A-8993-41DA9731A609}"/>
              </a:ext>
            </a:extLst>
          </p:cNvPr>
          <p:cNvSpPr>
            <a:spLocks noGrp="1"/>
          </p:cNvSpPr>
          <p:nvPr>
            <p:ph type="pic" sz="quarter" idx="10"/>
          </p:nvPr>
        </p:nvSpPr>
        <p:spPr>
          <a:xfrm>
            <a:off x="7824192" y="763398"/>
            <a:ext cx="3505481" cy="4986507"/>
          </a:xfrm>
          <a:custGeom>
            <a:avLst/>
            <a:gdLst>
              <a:gd name="connsiteX0" fmla="*/ 0 w 3505481"/>
              <a:gd name="connsiteY0" fmla="*/ 0 h 4986507"/>
              <a:gd name="connsiteX1" fmla="*/ 3505481 w 3505481"/>
              <a:gd name="connsiteY1" fmla="*/ 0 h 4986507"/>
              <a:gd name="connsiteX2" fmla="*/ 3505481 w 3505481"/>
              <a:gd name="connsiteY2" fmla="*/ 4986507 h 4986507"/>
              <a:gd name="connsiteX3" fmla="*/ 0 w 3505481"/>
              <a:gd name="connsiteY3" fmla="*/ 4986507 h 4986507"/>
            </a:gdLst>
            <a:ahLst/>
            <a:cxnLst>
              <a:cxn ang="0">
                <a:pos x="connsiteX0" y="connsiteY0"/>
              </a:cxn>
              <a:cxn ang="0">
                <a:pos x="connsiteX1" y="connsiteY1"/>
              </a:cxn>
              <a:cxn ang="0">
                <a:pos x="connsiteX2" y="connsiteY2"/>
              </a:cxn>
              <a:cxn ang="0">
                <a:pos x="connsiteX3" y="connsiteY3"/>
              </a:cxn>
            </a:cxnLst>
            <a:rect l="l" t="t" r="r" b="b"/>
            <a:pathLst>
              <a:path w="3505481" h="4986507">
                <a:moveTo>
                  <a:pt x="0" y="0"/>
                </a:moveTo>
                <a:lnTo>
                  <a:pt x="3505481" y="0"/>
                </a:lnTo>
                <a:lnTo>
                  <a:pt x="3505481" y="4986507"/>
                </a:lnTo>
                <a:lnTo>
                  <a:pt x="0" y="4986507"/>
                </a:lnTo>
                <a:close/>
              </a:path>
            </a:pathLst>
          </a:custGeom>
        </p:spPr>
        <p:txBody>
          <a:bodyPr wrap="square">
            <a:noAutofit/>
          </a:bodyPr>
          <a:lstStyle/>
          <a:p>
            <a:endParaRPr lang="en-US" dirty="0"/>
          </a:p>
        </p:txBody>
      </p:sp>
    </p:spTree>
    <p:extLst>
      <p:ext uri="{BB962C8B-B14F-4D97-AF65-F5344CB8AC3E}">
        <p14:creationId xmlns:p14="http://schemas.microsoft.com/office/powerpoint/2010/main" val="9227166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9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66CE2AE-12A5-4C9A-8993-41DA9731A609}"/>
              </a:ext>
            </a:extLst>
          </p:cNvPr>
          <p:cNvSpPr>
            <a:spLocks noGrp="1"/>
          </p:cNvSpPr>
          <p:nvPr>
            <p:ph type="pic" sz="quarter" idx="10"/>
          </p:nvPr>
        </p:nvSpPr>
        <p:spPr>
          <a:xfrm>
            <a:off x="1415480" y="1844824"/>
            <a:ext cx="2897092" cy="4201348"/>
          </a:xfrm>
          <a:custGeom>
            <a:avLst/>
            <a:gdLst>
              <a:gd name="connsiteX0" fmla="*/ 0 w 3505481"/>
              <a:gd name="connsiteY0" fmla="*/ 0 h 4986507"/>
              <a:gd name="connsiteX1" fmla="*/ 3505481 w 3505481"/>
              <a:gd name="connsiteY1" fmla="*/ 0 h 4986507"/>
              <a:gd name="connsiteX2" fmla="*/ 3505481 w 3505481"/>
              <a:gd name="connsiteY2" fmla="*/ 4986507 h 4986507"/>
              <a:gd name="connsiteX3" fmla="*/ 0 w 3505481"/>
              <a:gd name="connsiteY3" fmla="*/ 4986507 h 4986507"/>
            </a:gdLst>
            <a:ahLst/>
            <a:cxnLst>
              <a:cxn ang="0">
                <a:pos x="connsiteX0" y="connsiteY0"/>
              </a:cxn>
              <a:cxn ang="0">
                <a:pos x="connsiteX1" y="connsiteY1"/>
              </a:cxn>
              <a:cxn ang="0">
                <a:pos x="connsiteX2" y="connsiteY2"/>
              </a:cxn>
              <a:cxn ang="0">
                <a:pos x="connsiteX3" y="connsiteY3"/>
              </a:cxn>
            </a:cxnLst>
            <a:rect l="l" t="t" r="r" b="b"/>
            <a:pathLst>
              <a:path w="3505481" h="4986507">
                <a:moveTo>
                  <a:pt x="0" y="0"/>
                </a:moveTo>
                <a:lnTo>
                  <a:pt x="3505481" y="0"/>
                </a:lnTo>
                <a:lnTo>
                  <a:pt x="3505481" y="4986507"/>
                </a:lnTo>
                <a:lnTo>
                  <a:pt x="0" y="4986507"/>
                </a:lnTo>
                <a:close/>
              </a:path>
            </a:pathLst>
          </a:custGeom>
        </p:spPr>
        <p:txBody>
          <a:bodyPr wrap="square">
            <a:noAutofit/>
          </a:bodyPr>
          <a:lstStyle/>
          <a:p>
            <a:endParaRPr lang="en-US" dirty="0"/>
          </a:p>
        </p:txBody>
      </p:sp>
    </p:spTree>
    <p:extLst>
      <p:ext uri="{BB962C8B-B14F-4D97-AF65-F5344CB8AC3E}">
        <p14:creationId xmlns:p14="http://schemas.microsoft.com/office/powerpoint/2010/main" val="28406786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4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33410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3_Full Image without Header &amp; Footer">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BDE0F4A1-A616-42FD-BF52-4152959259D9}"/>
              </a:ext>
            </a:extLst>
          </p:cNvPr>
          <p:cNvSpPr>
            <a:spLocks noChangeAspect="1" noChangeArrowheads="1" noTextEdit="1"/>
          </p:cNvSpPr>
          <p:nvPr userDrawn="1"/>
        </p:nvSpPr>
        <p:spPr bwMode="auto">
          <a:xfrm>
            <a:off x="51" y="0"/>
            <a:ext cx="12191950" cy="685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Picture Placeholder 38">
            <a:extLst>
              <a:ext uri="{FF2B5EF4-FFF2-40B4-BE49-F238E27FC236}">
                <a16:creationId xmlns:a16="http://schemas.microsoft.com/office/drawing/2014/main" id="{F108EEB1-4F00-485F-96E6-7CB85E39D576}"/>
              </a:ext>
            </a:extLst>
          </p:cNvPr>
          <p:cNvSpPr>
            <a:spLocks noGrp="1"/>
          </p:cNvSpPr>
          <p:nvPr>
            <p:ph type="pic" sz="quarter" idx="11"/>
          </p:nvPr>
        </p:nvSpPr>
        <p:spPr>
          <a:xfrm>
            <a:off x="3161503" y="0"/>
            <a:ext cx="2856620" cy="3353187"/>
          </a:xfrm>
          <a:custGeom>
            <a:avLst/>
            <a:gdLst>
              <a:gd name="connsiteX0" fmla="*/ 0 w 2856620"/>
              <a:gd name="connsiteY0" fmla="*/ 0 h 3353187"/>
              <a:gd name="connsiteX1" fmla="*/ 2856620 w 2856620"/>
              <a:gd name="connsiteY1" fmla="*/ 0 h 3353187"/>
              <a:gd name="connsiteX2" fmla="*/ 2856620 w 2856620"/>
              <a:gd name="connsiteY2" fmla="*/ 3353187 h 3353187"/>
              <a:gd name="connsiteX3" fmla="*/ 0 w 2856620"/>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2856620" h="3353187">
                <a:moveTo>
                  <a:pt x="0" y="0"/>
                </a:moveTo>
                <a:lnTo>
                  <a:pt x="2856620" y="0"/>
                </a:lnTo>
                <a:lnTo>
                  <a:pt x="2856620" y="3353187"/>
                </a:lnTo>
                <a:lnTo>
                  <a:pt x="0" y="3353187"/>
                </a:lnTo>
                <a:close/>
              </a:path>
            </a:pathLst>
          </a:custGeom>
        </p:spPr>
        <p:txBody>
          <a:bodyPr wrap="square">
            <a:noAutofit/>
          </a:bodyPr>
          <a:lstStyle/>
          <a:p>
            <a:endParaRPr lang="en-US" dirty="0"/>
          </a:p>
        </p:txBody>
      </p:sp>
      <p:sp>
        <p:nvSpPr>
          <p:cNvPr id="8" name="Picture Placeholder 39">
            <a:extLst>
              <a:ext uri="{FF2B5EF4-FFF2-40B4-BE49-F238E27FC236}">
                <a16:creationId xmlns:a16="http://schemas.microsoft.com/office/drawing/2014/main" id="{7CADCE19-79BE-40B6-8F77-ABF058849CAB}"/>
              </a:ext>
            </a:extLst>
          </p:cNvPr>
          <p:cNvSpPr>
            <a:spLocks noGrp="1"/>
          </p:cNvSpPr>
          <p:nvPr>
            <p:ph type="pic" sz="quarter" idx="12"/>
          </p:nvPr>
        </p:nvSpPr>
        <p:spPr>
          <a:xfrm>
            <a:off x="6172221" y="0"/>
            <a:ext cx="2856620" cy="3353187"/>
          </a:xfrm>
          <a:custGeom>
            <a:avLst/>
            <a:gdLst>
              <a:gd name="connsiteX0" fmla="*/ 0 w 2856620"/>
              <a:gd name="connsiteY0" fmla="*/ 0 h 3353187"/>
              <a:gd name="connsiteX1" fmla="*/ 2856620 w 2856620"/>
              <a:gd name="connsiteY1" fmla="*/ 0 h 3353187"/>
              <a:gd name="connsiteX2" fmla="*/ 2856620 w 2856620"/>
              <a:gd name="connsiteY2" fmla="*/ 3353187 h 3353187"/>
              <a:gd name="connsiteX3" fmla="*/ 0 w 2856620"/>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2856620" h="3353187">
                <a:moveTo>
                  <a:pt x="0" y="0"/>
                </a:moveTo>
                <a:lnTo>
                  <a:pt x="2856620" y="0"/>
                </a:lnTo>
                <a:lnTo>
                  <a:pt x="2856620" y="3353187"/>
                </a:lnTo>
                <a:lnTo>
                  <a:pt x="0" y="3353187"/>
                </a:lnTo>
                <a:close/>
              </a:path>
            </a:pathLst>
          </a:custGeom>
        </p:spPr>
        <p:txBody>
          <a:bodyPr wrap="square">
            <a:noAutofit/>
          </a:bodyPr>
          <a:lstStyle/>
          <a:p>
            <a:endParaRPr lang="en-US"/>
          </a:p>
        </p:txBody>
      </p:sp>
      <p:sp>
        <p:nvSpPr>
          <p:cNvPr id="9" name="Picture Placeholder 40">
            <a:extLst>
              <a:ext uri="{FF2B5EF4-FFF2-40B4-BE49-F238E27FC236}">
                <a16:creationId xmlns:a16="http://schemas.microsoft.com/office/drawing/2014/main" id="{D27451DD-52DB-492B-9047-D3A8E7A16853}"/>
              </a:ext>
            </a:extLst>
          </p:cNvPr>
          <p:cNvSpPr>
            <a:spLocks noGrp="1"/>
          </p:cNvSpPr>
          <p:nvPr>
            <p:ph type="pic" sz="quarter" idx="13"/>
          </p:nvPr>
        </p:nvSpPr>
        <p:spPr>
          <a:xfrm>
            <a:off x="9181282" y="0"/>
            <a:ext cx="3010719" cy="3353187"/>
          </a:xfrm>
          <a:custGeom>
            <a:avLst/>
            <a:gdLst>
              <a:gd name="connsiteX0" fmla="*/ 0 w 3010719"/>
              <a:gd name="connsiteY0" fmla="*/ 0 h 3353187"/>
              <a:gd name="connsiteX1" fmla="*/ 3010719 w 3010719"/>
              <a:gd name="connsiteY1" fmla="*/ 0 h 3353187"/>
              <a:gd name="connsiteX2" fmla="*/ 3010719 w 3010719"/>
              <a:gd name="connsiteY2" fmla="*/ 3353187 h 3353187"/>
              <a:gd name="connsiteX3" fmla="*/ 0 w 3010719"/>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3010719" h="3353187">
                <a:moveTo>
                  <a:pt x="0" y="0"/>
                </a:moveTo>
                <a:lnTo>
                  <a:pt x="3010719" y="0"/>
                </a:lnTo>
                <a:lnTo>
                  <a:pt x="3010719" y="3353187"/>
                </a:lnTo>
                <a:lnTo>
                  <a:pt x="0" y="3353187"/>
                </a:lnTo>
                <a:close/>
              </a:path>
            </a:pathLst>
          </a:custGeom>
        </p:spPr>
        <p:txBody>
          <a:bodyPr wrap="square">
            <a:noAutofit/>
          </a:bodyPr>
          <a:lstStyle/>
          <a:p>
            <a:endParaRPr lang="en-US"/>
          </a:p>
        </p:txBody>
      </p:sp>
      <p:sp>
        <p:nvSpPr>
          <p:cNvPr id="10" name="Picture Placeholder 35">
            <a:extLst>
              <a:ext uri="{FF2B5EF4-FFF2-40B4-BE49-F238E27FC236}">
                <a16:creationId xmlns:a16="http://schemas.microsoft.com/office/drawing/2014/main" id="{0B07F111-B039-4010-8214-315559781B35}"/>
              </a:ext>
            </a:extLst>
          </p:cNvPr>
          <p:cNvSpPr>
            <a:spLocks noGrp="1"/>
          </p:cNvSpPr>
          <p:nvPr>
            <p:ph type="pic" sz="quarter" idx="10"/>
          </p:nvPr>
        </p:nvSpPr>
        <p:spPr>
          <a:xfrm>
            <a:off x="0" y="3500771"/>
            <a:ext cx="3007405" cy="3356361"/>
          </a:xfrm>
          <a:custGeom>
            <a:avLst/>
            <a:gdLst>
              <a:gd name="connsiteX0" fmla="*/ 0 w 3007405"/>
              <a:gd name="connsiteY0" fmla="*/ 0 h 3356361"/>
              <a:gd name="connsiteX1" fmla="*/ 3007405 w 3007405"/>
              <a:gd name="connsiteY1" fmla="*/ 0 h 3356361"/>
              <a:gd name="connsiteX2" fmla="*/ 3007405 w 3007405"/>
              <a:gd name="connsiteY2" fmla="*/ 3356361 h 3356361"/>
              <a:gd name="connsiteX3" fmla="*/ 0 w 3007405"/>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3007405" h="3356361">
                <a:moveTo>
                  <a:pt x="0" y="0"/>
                </a:moveTo>
                <a:lnTo>
                  <a:pt x="3007405" y="0"/>
                </a:lnTo>
                <a:lnTo>
                  <a:pt x="3007405" y="3356361"/>
                </a:lnTo>
                <a:lnTo>
                  <a:pt x="0" y="3356361"/>
                </a:lnTo>
                <a:close/>
              </a:path>
            </a:pathLst>
          </a:custGeom>
        </p:spPr>
        <p:txBody>
          <a:bodyPr wrap="square">
            <a:noAutofit/>
          </a:bodyPr>
          <a:lstStyle/>
          <a:p>
            <a:endParaRPr lang="en-US"/>
          </a:p>
        </p:txBody>
      </p:sp>
      <p:sp>
        <p:nvSpPr>
          <p:cNvPr id="11" name="Picture Placeholder 36">
            <a:extLst>
              <a:ext uri="{FF2B5EF4-FFF2-40B4-BE49-F238E27FC236}">
                <a16:creationId xmlns:a16="http://schemas.microsoft.com/office/drawing/2014/main" id="{9D2D51DF-1A55-43F9-AEB0-BBF6632BF804}"/>
              </a:ext>
            </a:extLst>
          </p:cNvPr>
          <p:cNvSpPr>
            <a:spLocks noGrp="1"/>
          </p:cNvSpPr>
          <p:nvPr>
            <p:ph type="pic" sz="quarter" idx="14"/>
          </p:nvPr>
        </p:nvSpPr>
        <p:spPr>
          <a:xfrm>
            <a:off x="3161503" y="3500771"/>
            <a:ext cx="2856620" cy="3356361"/>
          </a:xfrm>
          <a:custGeom>
            <a:avLst/>
            <a:gdLst>
              <a:gd name="connsiteX0" fmla="*/ 0 w 2856620"/>
              <a:gd name="connsiteY0" fmla="*/ 0 h 3356361"/>
              <a:gd name="connsiteX1" fmla="*/ 2856620 w 2856620"/>
              <a:gd name="connsiteY1" fmla="*/ 0 h 3356361"/>
              <a:gd name="connsiteX2" fmla="*/ 2856620 w 2856620"/>
              <a:gd name="connsiteY2" fmla="*/ 3356361 h 3356361"/>
              <a:gd name="connsiteX3" fmla="*/ 0 w 2856620"/>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2856620" h="3356361">
                <a:moveTo>
                  <a:pt x="0" y="0"/>
                </a:moveTo>
                <a:lnTo>
                  <a:pt x="2856620" y="0"/>
                </a:lnTo>
                <a:lnTo>
                  <a:pt x="2856620" y="3356361"/>
                </a:lnTo>
                <a:lnTo>
                  <a:pt x="0" y="3356361"/>
                </a:lnTo>
                <a:close/>
              </a:path>
            </a:pathLst>
          </a:custGeom>
        </p:spPr>
        <p:txBody>
          <a:bodyPr wrap="square">
            <a:noAutofit/>
          </a:bodyPr>
          <a:lstStyle/>
          <a:p>
            <a:endParaRPr lang="en-US"/>
          </a:p>
        </p:txBody>
      </p:sp>
      <p:sp>
        <p:nvSpPr>
          <p:cNvPr id="12" name="Picture Placeholder 37">
            <a:extLst>
              <a:ext uri="{FF2B5EF4-FFF2-40B4-BE49-F238E27FC236}">
                <a16:creationId xmlns:a16="http://schemas.microsoft.com/office/drawing/2014/main" id="{6014DE29-24BC-4560-BDA6-A3E47678D41E}"/>
              </a:ext>
            </a:extLst>
          </p:cNvPr>
          <p:cNvSpPr>
            <a:spLocks noGrp="1"/>
          </p:cNvSpPr>
          <p:nvPr>
            <p:ph type="pic" sz="quarter" idx="15"/>
          </p:nvPr>
        </p:nvSpPr>
        <p:spPr>
          <a:xfrm>
            <a:off x="6172221" y="3500771"/>
            <a:ext cx="2856620" cy="3356361"/>
          </a:xfrm>
          <a:custGeom>
            <a:avLst/>
            <a:gdLst>
              <a:gd name="connsiteX0" fmla="*/ 0 w 2856620"/>
              <a:gd name="connsiteY0" fmla="*/ 0 h 3356361"/>
              <a:gd name="connsiteX1" fmla="*/ 2856620 w 2856620"/>
              <a:gd name="connsiteY1" fmla="*/ 0 h 3356361"/>
              <a:gd name="connsiteX2" fmla="*/ 2856620 w 2856620"/>
              <a:gd name="connsiteY2" fmla="*/ 3356361 h 3356361"/>
              <a:gd name="connsiteX3" fmla="*/ 0 w 2856620"/>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2856620" h="3356361">
                <a:moveTo>
                  <a:pt x="0" y="0"/>
                </a:moveTo>
                <a:lnTo>
                  <a:pt x="2856620" y="0"/>
                </a:lnTo>
                <a:lnTo>
                  <a:pt x="2856620" y="3356361"/>
                </a:lnTo>
                <a:lnTo>
                  <a:pt x="0" y="3356361"/>
                </a:lnTo>
                <a:close/>
              </a:path>
            </a:pathLst>
          </a:custGeom>
        </p:spPr>
        <p:txBody>
          <a:bodyPr wrap="square">
            <a:noAutofit/>
          </a:bodyPr>
          <a:lstStyle/>
          <a:p>
            <a:endParaRPr lang="en-US"/>
          </a:p>
        </p:txBody>
      </p:sp>
    </p:spTree>
    <p:extLst>
      <p:ext uri="{BB962C8B-B14F-4D97-AF65-F5344CB8AC3E}">
        <p14:creationId xmlns:p14="http://schemas.microsoft.com/office/powerpoint/2010/main" val="32837450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6_Full Image without Header &amp; Footer">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9DD205A6-377E-459C-83FF-F823F0ECA68C}"/>
              </a:ext>
            </a:extLst>
          </p:cNvPr>
          <p:cNvSpPr>
            <a:spLocks noGrp="1"/>
          </p:cNvSpPr>
          <p:nvPr>
            <p:ph type="pic" sz="quarter" idx="12"/>
          </p:nvPr>
        </p:nvSpPr>
        <p:spPr>
          <a:xfrm>
            <a:off x="7868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
        <p:nvSpPr>
          <p:cNvPr id="3" name="Picture Placeholder 10">
            <a:extLst>
              <a:ext uri="{FF2B5EF4-FFF2-40B4-BE49-F238E27FC236}">
                <a16:creationId xmlns:a16="http://schemas.microsoft.com/office/drawing/2014/main" id="{92E55E86-E19A-447A-B651-35A4A1466009}"/>
              </a:ext>
            </a:extLst>
          </p:cNvPr>
          <p:cNvSpPr>
            <a:spLocks noGrp="1"/>
          </p:cNvSpPr>
          <p:nvPr>
            <p:ph type="pic" sz="quarter" idx="11"/>
          </p:nvPr>
        </p:nvSpPr>
        <p:spPr>
          <a:xfrm>
            <a:off x="1772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3653609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1_Full Image without Header &amp;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577095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8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810B29E-8563-4CB3-93B5-B45864D7C11F}"/>
              </a:ext>
            </a:extLst>
          </p:cNvPr>
          <p:cNvSpPr>
            <a:spLocks noGrp="1"/>
          </p:cNvSpPr>
          <p:nvPr>
            <p:ph type="pic" sz="quarter" idx="10"/>
          </p:nvPr>
        </p:nvSpPr>
        <p:spPr>
          <a:xfrm>
            <a:off x="1384672" y="1412776"/>
            <a:ext cx="3415184" cy="3961942"/>
          </a:xfrm>
          <a:custGeom>
            <a:avLst/>
            <a:gdLst/>
            <a:ahLst/>
            <a:cxnLst/>
            <a:rect l="l" t="t" r="r" b="b"/>
            <a:pathLst>
              <a:path w="2565878" h="2976665">
                <a:moveTo>
                  <a:pt x="1370435" y="1"/>
                </a:moveTo>
                <a:cubicBezTo>
                  <a:pt x="1563937" y="-83"/>
                  <a:pt x="1753566" y="20408"/>
                  <a:pt x="1939321" y="61477"/>
                </a:cubicBezTo>
                <a:cubicBezTo>
                  <a:pt x="2125075" y="102545"/>
                  <a:pt x="2293279" y="164696"/>
                  <a:pt x="2443931" y="247930"/>
                </a:cubicBezTo>
                <a:lnTo>
                  <a:pt x="2155316" y="943000"/>
                </a:lnTo>
                <a:cubicBezTo>
                  <a:pt x="1874882" y="801380"/>
                  <a:pt x="1610541" y="730908"/>
                  <a:pt x="1362294" y="731584"/>
                </a:cubicBezTo>
                <a:cubicBezTo>
                  <a:pt x="1223983" y="732940"/>
                  <a:pt x="1127140" y="750558"/>
                  <a:pt x="1071765" y="784439"/>
                </a:cubicBezTo>
                <a:cubicBezTo>
                  <a:pt x="1016390" y="818320"/>
                  <a:pt x="989762" y="860332"/>
                  <a:pt x="991882" y="910475"/>
                </a:cubicBezTo>
                <a:cubicBezTo>
                  <a:pt x="996079" y="976172"/>
                  <a:pt x="1050645" y="1024663"/>
                  <a:pt x="1155577" y="1055948"/>
                </a:cubicBezTo>
                <a:cubicBezTo>
                  <a:pt x="1260511" y="1087233"/>
                  <a:pt x="1390628" y="1116994"/>
                  <a:pt x="1545929" y="1145233"/>
                </a:cubicBezTo>
                <a:cubicBezTo>
                  <a:pt x="1701230" y="1173471"/>
                  <a:pt x="1856531" y="1215869"/>
                  <a:pt x="2011832" y="1272428"/>
                </a:cubicBezTo>
                <a:cubicBezTo>
                  <a:pt x="2167133" y="1328986"/>
                  <a:pt x="2297250" y="1415386"/>
                  <a:pt x="2402183" y="1531630"/>
                </a:cubicBezTo>
                <a:cubicBezTo>
                  <a:pt x="2507116" y="1647873"/>
                  <a:pt x="2561681" y="1809642"/>
                  <a:pt x="2565878" y="2016938"/>
                </a:cubicBezTo>
                <a:cubicBezTo>
                  <a:pt x="2565857" y="2192735"/>
                  <a:pt x="2516669" y="2352828"/>
                  <a:pt x="2418316" y="2497214"/>
                </a:cubicBezTo>
                <a:cubicBezTo>
                  <a:pt x="2319962" y="2641600"/>
                  <a:pt x="2172575" y="2757054"/>
                  <a:pt x="1976153" y="2843576"/>
                </a:cubicBezTo>
                <a:cubicBezTo>
                  <a:pt x="1779732" y="2930097"/>
                  <a:pt x="1534407" y="2974460"/>
                  <a:pt x="1240180" y="2976665"/>
                </a:cubicBezTo>
                <a:cubicBezTo>
                  <a:pt x="998070" y="2975394"/>
                  <a:pt x="767453" y="2948469"/>
                  <a:pt x="548329" y="2895886"/>
                </a:cubicBezTo>
                <a:cubicBezTo>
                  <a:pt x="329205" y="2843304"/>
                  <a:pt x="146429" y="2772687"/>
                  <a:pt x="0" y="2684034"/>
                </a:cubicBezTo>
                <a:lnTo>
                  <a:pt x="308964" y="1984345"/>
                </a:lnTo>
                <a:cubicBezTo>
                  <a:pt x="445896" y="2064722"/>
                  <a:pt x="596824" y="2128039"/>
                  <a:pt x="761746" y="2174296"/>
                </a:cubicBezTo>
                <a:cubicBezTo>
                  <a:pt x="926668" y="2220553"/>
                  <a:pt x="1088860" y="2244148"/>
                  <a:pt x="1248321" y="2245082"/>
                </a:cubicBezTo>
                <a:cubicBezTo>
                  <a:pt x="1383070" y="2244742"/>
                  <a:pt x="1478896" y="2231162"/>
                  <a:pt x="1535799" y="2204342"/>
                </a:cubicBezTo>
                <a:cubicBezTo>
                  <a:pt x="1592701" y="2177521"/>
                  <a:pt x="1620346" y="2139497"/>
                  <a:pt x="1618735" y="2090269"/>
                </a:cubicBezTo>
                <a:cubicBezTo>
                  <a:pt x="1614538" y="2021271"/>
                  <a:pt x="1559973" y="1970175"/>
                  <a:pt x="1455040" y="1936981"/>
                </a:cubicBezTo>
                <a:cubicBezTo>
                  <a:pt x="1350106" y="1903786"/>
                  <a:pt x="1219989" y="1872509"/>
                  <a:pt x="1064688" y="1843148"/>
                </a:cubicBezTo>
                <a:cubicBezTo>
                  <a:pt x="909387" y="1813787"/>
                  <a:pt x="754086" y="1770357"/>
                  <a:pt x="598785" y="1712858"/>
                </a:cubicBezTo>
                <a:cubicBezTo>
                  <a:pt x="443484" y="1655360"/>
                  <a:pt x="313367" y="1567807"/>
                  <a:pt x="208434" y="1450200"/>
                </a:cubicBezTo>
                <a:cubicBezTo>
                  <a:pt x="103501" y="1332594"/>
                  <a:pt x="48936" y="1168948"/>
                  <a:pt x="44739" y="959262"/>
                </a:cubicBezTo>
                <a:cubicBezTo>
                  <a:pt x="44761" y="781059"/>
                  <a:pt x="93948" y="619873"/>
                  <a:pt x="192302" y="475704"/>
                </a:cubicBezTo>
                <a:cubicBezTo>
                  <a:pt x="290656" y="331534"/>
                  <a:pt x="438043" y="216722"/>
                  <a:pt x="634464" y="131268"/>
                </a:cubicBezTo>
                <a:cubicBezTo>
                  <a:pt x="830886" y="45813"/>
                  <a:pt x="1076209" y="2058"/>
                  <a:pt x="1370435" y="1"/>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2077894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7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C25504-D1D9-4D58-8A6B-1984E89FFD11}"/>
              </a:ext>
            </a:extLst>
          </p:cNvPr>
          <p:cNvSpPr>
            <a:spLocks noGrp="1"/>
          </p:cNvSpPr>
          <p:nvPr>
            <p:ph type="pic" sz="quarter" idx="10"/>
          </p:nvPr>
        </p:nvSpPr>
        <p:spPr>
          <a:xfrm>
            <a:off x="790523" y="2001383"/>
            <a:ext cx="5305477" cy="3131165"/>
          </a:xfrm>
          <a:custGeom>
            <a:avLst/>
            <a:gdLst/>
            <a:ahLst/>
            <a:cxnLst/>
            <a:rect l="l" t="t" r="r" b="b"/>
            <a:pathLst>
              <a:path w="4823161" h="2846514">
                <a:moveTo>
                  <a:pt x="0" y="0"/>
                </a:moveTo>
                <a:lnTo>
                  <a:pt x="988218" y="0"/>
                </a:lnTo>
                <a:lnTo>
                  <a:pt x="1484360" y="1618452"/>
                </a:lnTo>
                <a:lnTo>
                  <a:pt x="2008969" y="0"/>
                </a:lnTo>
                <a:lnTo>
                  <a:pt x="2891452" y="0"/>
                </a:lnTo>
                <a:lnTo>
                  <a:pt x="3387594" y="1638784"/>
                </a:lnTo>
                <a:lnTo>
                  <a:pt x="3912204" y="0"/>
                </a:lnTo>
                <a:lnTo>
                  <a:pt x="4823161" y="0"/>
                </a:lnTo>
                <a:lnTo>
                  <a:pt x="3912204" y="2846514"/>
                </a:lnTo>
                <a:lnTo>
                  <a:pt x="2883319" y="2846514"/>
                </a:lnTo>
                <a:lnTo>
                  <a:pt x="2423777" y="1325669"/>
                </a:lnTo>
                <a:lnTo>
                  <a:pt x="1939835" y="2846514"/>
                </a:lnTo>
                <a:lnTo>
                  <a:pt x="910950" y="2846514"/>
                </a:lnTo>
                <a:close/>
              </a:path>
            </a:pathLst>
          </a:custGeom>
        </p:spPr>
        <p:txBody>
          <a:bodyPr wrap="square">
            <a:noAutofit/>
          </a:bodyPr>
          <a:lstStyle/>
          <a:p>
            <a:endParaRPr lang="en-US" dirty="0"/>
          </a:p>
        </p:txBody>
      </p:sp>
    </p:spTree>
    <p:extLst>
      <p:ext uri="{BB962C8B-B14F-4D97-AF65-F5344CB8AC3E}">
        <p14:creationId xmlns:p14="http://schemas.microsoft.com/office/powerpoint/2010/main" val="11310900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9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602F685-7047-45D9-A23C-03BD3DE7AF71}"/>
              </a:ext>
            </a:extLst>
          </p:cNvPr>
          <p:cNvSpPr>
            <a:spLocks noGrp="1"/>
          </p:cNvSpPr>
          <p:nvPr>
            <p:ph type="pic" sz="quarter" idx="10"/>
          </p:nvPr>
        </p:nvSpPr>
        <p:spPr>
          <a:xfrm>
            <a:off x="857161" y="1340768"/>
            <a:ext cx="4275918" cy="3961939"/>
          </a:xfrm>
          <a:custGeom>
            <a:avLst/>
            <a:gdLst/>
            <a:ahLst/>
            <a:cxnLst/>
            <a:rect l="l" t="t" r="r" b="b"/>
            <a:pathLst>
              <a:path w="3212560" h="2976664">
                <a:moveTo>
                  <a:pt x="1606279" y="776322"/>
                </a:moveTo>
                <a:cubicBezTo>
                  <a:pt x="1424794" y="778272"/>
                  <a:pt x="1274080" y="841506"/>
                  <a:pt x="1154135" y="966025"/>
                </a:cubicBezTo>
                <a:cubicBezTo>
                  <a:pt x="1034190" y="1090544"/>
                  <a:pt x="971972" y="1264648"/>
                  <a:pt x="967479" y="1488336"/>
                </a:cubicBezTo>
                <a:cubicBezTo>
                  <a:pt x="971972" y="1712025"/>
                  <a:pt x="1034190" y="1886127"/>
                  <a:pt x="1154135" y="2010643"/>
                </a:cubicBezTo>
                <a:cubicBezTo>
                  <a:pt x="1274080" y="2135159"/>
                  <a:pt x="1424794" y="2198392"/>
                  <a:pt x="1606279" y="2200342"/>
                </a:cubicBezTo>
                <a:cubicBezTo>
                  <a:pt x="1787764" y="2198392"/>
                  <a:pt x="1938479" y="2135159"/>
                  <a:pt x="2058424" y="2010643"/>
                </a:cubicBezTo>
                <a:cubicBezTo>
                  <a:pt x="2178369" y="1886127"/>
                  <a:pt x="2240588" y="1712025"/>
                  <a:pt x="2245080" y="1488336"/>
                </a:cubicBezTo>
                <a:cubicBezTo>
                  <a:pt x="2240588" y="1264648"/>
                  <a:pt x="2178369" y="1090544"/>
                  <a:pt x="2058424" y="966025"/>
                </a:cubicBezTo>
                <a:cubicBezTo>
                  <a:pt x="1938479" y="841506"/>
                  <a:pt x="1787764" y="778272"/>
                  <a:pt x="1606279" y="776322"/>
                </a:cubicBezTo>
                <a:close/>
                <a:moveTo>
                  <a:pt x="1606279" y="0"/>
                </a:moveTo>
                <a:cubicBezTo>
                  <a:pt x="1918075" y="2404"/>
                  <a:pt x="2194286" y="67144"/>
                  <a:pt x="2434909" y="194220"/>
                </a:cubicBezTo>
                <a:cubicBezTo>
                  <a:pt x="2675533" y="321296"/>
                  <a:pt x="2864633" y="496284"/>
                  <a:pt x="3002210" y="719182"/>
                </a:cubicBezTo>
                <a:cubicBezTo>
                  <a:pt x="3139787" y="942080"/>
                  <a:pt x="3209904" y="1198465"/>
                  <a:pt x="3212560" y="1488336"/>
                </a:cubicBezTo>
                <a:cubicBezTo>
                  <a:pt x="3209904" y="1778205"/>
                  <a:pt x="3139787" y="2034588"/>
                  <a:pt x="3002210" y="2257485"/>
                </a:cubicBezTo>
                <a:cubicBezTo>
                  <a:pt x="2864633" y="2480382"/>
                  <a:pt x="2675533" y="2655368"/>
                  <a:pt x="2434910" y="2782444"/>
                </a:cubicBezTo>
                <a:cubicBezTo>
                  <a:pt x="2194286" y="2909520"/>
                  <a:pt x="1918075" y="2974260"/>
                  <a:pt x="1606279" y="2976664"/>
                </a:cubicBezTo>
                <a:cubicBezTo>
                  <a:pt x="1294485" y="2974260"/>
                  <a:pt x="1018276" y="2909520"/>
                  <a:pt x="777652" y="2782444"/>
                </a:cubicBezTo>
                <a:cubicBezTo>
                  <a:pt x="537029" y="2655369"/>
                  <a:pt x="347929" y="2480382"/>
                  <a:pt x="210351" y="2257485"/>
                </a:cubicBezTo>
                <a:cubicBezTo>
                  <a:pt x="72773" y="2034588"/>
                  <a:pt x="2656" y="1778205"/>
                  <a:pt x="0" y="1488336"/>
                </a:cubicBezTo>
                <a:cubicBezTo>
                  <a:pt x="2656" y="1198465"/>
                  <a:pt x="72773" y="942080"/>
                  <a:pt x="210351" y="719182"/>
                </a:cubicBezTo>
                <a:cubicBezTo>
                  <a:pt x="347928" y="496284"/>
                  <a:pt x="537029" y="321296"/>
                  <a:pt x="777652" y="194220"/>
                </a:cubicBezTo>
                <a:cubicBezTo>
                  <a:pt x="1018277" y="67144"/>
                  <a:pt x="1294485" y="2404"/>
                  <a:pt x="1606279"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9082061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0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8AE8D68-5F87-4263-B32C-AE51BE551EBE}"/>
              </a:ext>
            </a:extLst>
          </p:cNvPr>
          <p:cNvSpPr>
            <a:spLocks noGrp="1"/>
          </p:cNvSpPr>
          <p:nvPr>
            <p:ph type="pic" sz="quarter" idx="10"/>
          </p:nvPr>
        </p:nvSpPr>
        <p:spPr>
          <a:xfrm>
            <a:off x="1124746" y="1573780"/>
            <a:ext cx="3496387" cy="3788710"/>
          </a:xfrm>
          <a:custGeom>
            <a:avLst/>
            <a:gdLst/>
            <a:ahLst/>
            <a:cxnLst/>
            <a:rect l="l" t="t" r="r" b="b"/>
            <a:pathLst>
              <a:path w="2626887" h="2846514">
                <a:moveTo>
                  <a:pt x="0" y="0"/>
                </a:moveTo>
                <a:lnTo>
                  <a:pt x="2626887" y="0"/>
                </a:lnTo>
                <a:lnTo>
                  <a:pt x="2626887" y="743785"/>
                </a:lnTo>
                <a:lnTo>
                  <a:pt x="1793116" y="743785"/>
                </a:lnTo>
                <a:lnTo>
                  <a:pt x="1793116" y="2846514"/>
                </a:lnTo>
                <a:lnTo>
                  <a:pt x="833771" y="2846514"/>
                </a:lnTo>
                <a:lnTo>
                  <a:pt x="833771" y="743785"/>
                </a:lnTo>
                <a:lnTo>
                  <a:pt x="0" y="743785"/>
                </a:lnTo>
                <a:close/>
              </a:path>
            </a:pathLst>
          </a:custGeom>
        </p:spPr>
        <p:txBody>
          <a:bodyPr wrap="square">
            <a:noAutofit/>
          </a:bodyPr>
          <a:lstStyle/>
          <a:p>
            <a:endParaRPr lang="en-US" dirty="0"/>
          </a:p>
        </p:txBody>
      </p:sp>
    </p:spTree>
    <p:extLst>
      <p:ext uri="{BB962C8B-B14F-4D97-AF65-F5344CB8AC3E}">
        <p14:creationId xmlns:p14="http://schemas.microsoft.com/office/powerpoint/2010/main" val="9992769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2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DBC1CE-EA82-4634-850F-BDE9C753EFCC}"/>
              </a:ext>
            </a:extLst>
          </p:cNvPr>
          <p:cNvSpPr>
            <a:spLocks noGrp="1"/>
          </p:cNvSpPr>
          <p:nvPr>
            <p:ph type="pic" sz="quarter" idx="10"/>
          </p:nvPr>
        </p:nvSpPr>
        <p:spPr>
          <a:xfrm>
            <a:off x="6096000" y="2924944"/>
            <a:ext cx="4799856" cy="2636912"/>
          </a:xfrm>
          <a:custGeom>
            <a:avLst/>
            <a:gdLst>
              <a:gd name="connsiteX0" fmla="*/ 0 w 4799856"/>
              <a:gd name="connsiteY0" fmla="*/ 0 h 2636912"/>
              <a:gd name="connsiteX1" fmla="*/ 4799856 w 4799856"/>
              <a:gd name="connsiteY1" fmla="*/ 0 h 2636912"/>
              <a:gd name="connsiteX2" fmla="*/ 4799856 w 4799856"/>
              <a:gd name="connsiteY2" fmla="*/ 2636912 h 2636912"/>
              <a:gd name="connsiteX3" fmla="*/ 0 w 4799856"/>
              <a:gd name="connsiteY3" fmla="*/ 2636912 h 2636912"/>
            </a:gdLst>
            <a:ahLst/>
            <a:cxnLst>
              <a:cxn ang="0">
                <a:pos x="connsiteX0" y="connsiteY0"/>
              </a:cxn>
              <a:cxn ang="0">
                <a:pos x="connsiteX1" y="connsiteY1"/>
              </a:cxn>
              <a:cxn ang="0">
                <a:pos x="connsiteX2" y="connsiteY2"/>
              </a:cxn>
              <a:cxn ang="0">
                <a:pos x="connsiteX3" y="connsiteY3"/>
              </a:cxn>
            </a:cxnLst>
            <a:rect l="l" t="t" r="r" b="b"/>
            <a:pathLst>
              <a:path w="4799856" h="2636912">
                <a:moveTo>
                  <a:pt x="0" y="0"/>
                </a:moveTo>
                <a:lnTo>
                  <a:pt x="4799856" y="0"/>
                </a:lnTo>
                <a:lnTo>
                  <a:pt x="4799856" y="2636912"/>
                </a:lnTo>
                <a:lnTo>
                  <a:pt x="0" y="2636912"/>
                </a:lnTo>
                <a:close/>
              </a:path>
            </a:pathLst>
          </a:custGeom>
        </p:spPr>
        <p:txBody>
          <a:bodyPr wrap="square">
            <a:noAutofit/>
          </a:bodyPr>
          <a:lstStyle/>
          <a:p>
            <a:endParaRPr lang="en-US" dirty="0"/>
          </a:p>
        </p:txBody>
      </p:sp>
    </p:spTree>
    <p:extLst>
      <p:ext uri="{BB962C8B-B14F-4D97-AF65-F5344CB8AC3E}">
        <p14:creationId xmlns:p14="http://schemas.microsoft.com/office/powerpoint/2010/main" val="7468412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6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846CA87-DB8B-4F6D-8D49-E8F122E84476}"/>
              </a:ext>
            </a:extLst>
          </p:cNvPr>
          <p:cNvSpPr>
            <a:spLocks noGrp="1"/>
          </p:cNvSpPr>
          <p:nvPr>
            <p:ph type="pic" sz="quarter" idx="10"/>
          </p:nvPr>
        </p:nvSpPr>
        <p:spPr>
          <a:xfrm>
            <a:off x="890962" y="0"/>
            <a:ext cx="5376548" cy="6858000"/>
          </a:xfrm>
          <a:custGeom>
            <a:avLst/>
            <a:gdLst>
              <a:gd name="connsiteX0" fmla="*/ 2465040 w 5376548"/>
              <a:gd name="connsiteY0" fmla="*/ 0 h 6872188"/>
              <a:gd name="connsiteX1" fmla="*/ 5376548 w 5376548"/>
              <a:gd name="connsiteY1" fmla="*/ 0 h 6872188"/>
              <a:gd name="connsiteX2" fmla="*/ 2911508 w 5376548"/>
              <a:gd name="connsiteY2" fmla="*/ 6872188 h 6872188"/>
              <a:gd name="connsiteX3" fmla="*/ 0 w 5376548"/>
              <a:gd name="connsiteY3" fmla="*/ 6872188 h 6872188"/>
            </a:gdLst>
            <a:ahLst/>
            <a:cxnLst>
              <a:cxn ang="0">
                <a:pos x="connsiteX0" y="connsiteY0"/>
              </a:cxn>
              <a:cxn ang="0">
                <a:pos x="connsiteX1" y="connsiteY1"/>
              </a:cxn>
              <a:cxn ang="0">
                <a:pos x="connsiteX2" y="connsiteY2"/>
              </a:cxn>
              <a:cxn ang="0">
                <a:pos x="connsiteX3" y="connsiteY3"/>
              </a:cxn>
            </a:cxnLst>
            <a:rect l="l" t="t" r="r" b="b"/>
            <a:pathLst>
              <a:path w="5376548" h="6872188">
                <a:moveTo>
                  <a:pt x="2465040" y="0"/>
                </a:moveTo>
                <a:lnTo>
                  <a:pt x="5376548" y="0"/>
                </a:lnTo>
                <a:lnTo>
                  <a:pt x="2911508" y="6872188"/>
                </a:lnTo>
                <a:lnTo>
                  <a:pt x="0" y="6872188"/>
                </a:lnTo>
                <a:close/>
              </a:path>
            </a:pathLst>
          </a:custGeom>
        </p:spPr>
        <p:txBody>
          <a:bodyPr wrap="square">
            <a:noAutofit/>
          </a:bodyPr>
          <a:lstStyle/>
          <a:p>
            <a:endParaRPr lang="en-US" dirty="0"/>
          </a:p>
        </p:txBody>
      </p:sp>
    </p:spTree>
    <p:extLst>
      <p:ext uri="{BB962C8B-B14F-4D97-AF65-F5344CB8AC3E}">
        <p14:creationId xmlns:p14="http://schemas.microsoft.com/office/powerpoint/2010/main" val="17809400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6_Full Image without Header &amp; Footer">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B2DCA58B-C017-45DC-ABD1-2A5113C379D2}"/>
              </a:ext>
            </a:extLst>
          </p:cNvPr>
          <p:cNvSpPr>
            <a:spLocks noGrp="1"/>
          </p:cNvSpPr>
          <p:nvPr>
            <p:ph type="pic" sz="quarter" idx="12"/>
          </p:nvPr>
        </p:nvSpPr>
        <p:spPr>
          <a:xfrm>
            <a:off x="0" y="0"/>
            <a:ext cx="6108772" cy="6858000"/>
          </a:xfrm>
          <a:prstGeom prst="rect">
            <a:avLst/>
          </a:prstGeom>
        </p:spPr>
      </p:sp>
    </p:spTree>
    <p:extLst>
      <p:ext uri="{BB962C8B-B14F-4D97-AF65-F5344CB8AC3E}">
        <p14:creationId xmlns:p14="http://schemas.microsoft.com/office/powerpoint/2010/main" val="35100979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1_Full Image without Header &amp; Footer">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B2DCA58B-C017-45DC-ABD1-2A5113C379D2}"/>
              </a:ext>
            </a:extLst>
          </p:cNvPr>
          <p:cNvSpPr>
            <a:spLocks noGrp="1"/>
          </p:cNvSpPr>
          <p:nvPr>
            <p:ph type="pic" sz="quarter" idx="12"/>
          </p:nvPr>
        </p:nvSpPr>
        <p:spPr>
          <a:xfrm>
            <a:off x="6083228" y="0"/>
            <a:ext cx="6108772" cy="6858000"/>
          </a:xfrm>
          <a:prstGeom prst="rect">
            <a:avLst/>
          </a:prstGeom>
        </p:spPr>
      </p:sp>
    </p:spTree>
    <p:extLst>
      <p:ext uri="{BB962C8B-B14F-4D97-AF65-F5344CB8AC3E}">
        <p14:creationId xmlns:p14="http://schemas.microsoft.com/office/powerpoint/2010/main" val="13275099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_Full Image without Header &amp; Foot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4260677-7757-4247-BE3B-3BD406C4B463}"/>
              </a:ext>
            </a:extLst>
          </p:cNvPr>
          <p:cNvSpPr>
            <a:spLocks noGrp="1"/>
          </p:cNvSpPr>
          <p:nvPr>
            <p:ph type="pic" sz="quarter" idx="10"/>
          </p:nvPr>
        </p:nvSpPr>
        <p:spPr>
          <a:xfrm>
            <a:off x="764702" y="764704"/>
            <a:ext cx="5259290" cy="2664297"/>
          </a:xfrm>
          <a:custGeom>
            <a:avLst/>
            <a:gdLst>
              <a:gd name="connsiteX0" fmla="*/ 0 w 5259290"/>
              <a:gd name="connsiteY0" fmla="*/ 0 h 2664297"/>
              <a:gd name="connsiteX1" fmla="*/ 5259290 w 5259290"/>
              <a:gd name="connsiteY1" fmla="*/ 0 h 2664297"/>
              <a:gd name="connsiteX2" fmla="*/ 5259290 w 5259290"/>
              <a:gd name="connsiteY2" fmla="*/ 2664297 h 2664297"/>
              <a:gd name="connsiteX3" fmla="*/ 0 w 5259290"/>
              <a:gd name="connsiteY3" fmla="*/ 2664297 h 2664297"/>
            </a:gdLst>
            <a:ahLst/>
            <a:cxnLst>
              <a:cxn ang="0">
                <a:pos x="connsiteX0" y="connsiteY0"/>
              </a:cxn>
              <a:cxn ang="0">
                <a:pos x="connsiteX1" y="connsiteY1"/>
              </a:cxn>
              <a:cxn ang="0">
                <a:pos x="connsiteX2" y="connsiteY2"/>
              </a:cxn>
              <a:cxn ang="0">
                <a:pos x="connsiteX3" y="connsiteY3"/>
              </a:cxn>
            </a:cxnLst>
            <a:rect l="l" t="t" r="r" b="b"/>
            <a:pathLst>
              <a:path w="5259290" h="2664297">
                <a:moveTo>
                  <a:pt x="0" y="0"/>
                </a:moveTo>
                <a:lnTo>
                  <a:pt x="5259290" y="0"/>
                </a:lnTo>
                <a:lnTo>
                  <a:pt x="5259290" y="2664297"/>
                </a:lnTo>
                <a:lnTo>
                  <a:pt x="0" y="2664297"/>
                </a:lnTo>
                <a:close/>
              </a:path>
            </a:pathLst>
          </a:custGeom>
        </p:spPr>
        <p:txBody>
          <a:bodyPr wrap="square">
            <a:noAutofit/>
          </a:bodyPr>
          <a:lstStyle/>
          <a:p>
            <a:endParaRPr lang="en-US" dirty="0"/>
          </a:p>
        </p:txBody>
      </p:sp>
      <p:sp>
        <p:nvSpPr>
          <p:cNvPr id="9" name="Picture Placeholder 8">
            <a:extLst>
              <a:ext uri="{FF2B5EF4-FFF2-40B4-BE49-F238E27FC236}">
                <a16:creationId xmlns:a16="http://schemas.microsoft.com/office/drawing/2014/main" id="{E8E7BAEE-7551-45B8-8476-810F6A7FC091}"/>
              </a:ext>
            </a:extLst>
          </p:cNvPr>
          <p:cNvSpPr>
            <a:spLocks noGrp="1"/>
          </p:cNvSpPr>
          <p:nvPr>
            <p:ph type="pic" sz="quarter" idx="11"/>
          </p:nvPr>
        </p:nvSpPr>
        <p:spPr>
          <a:xfrm>
            <a:off x="6165799" y="764704"/>
            <a:ext cx="5259290" cy="2664297"/>
          </a:xfrm>
          <a:custGeom>
            <a:avLst/>
            <a:gdLst>
              <a:gd name="connsiteX0" fmla="*/ 0 w 5259290"/>
              <a:gd name="connsiteY0" fmla="*/ 0 h 2664297"/>
              <a:gd name="connsiteX1" fmla="*/ 5259290 w 5259290"/>
              <a:gd name="connsiteY1" fmla="*/ 0 h 2664297"/>
              <a:gd name="connsiteX2" fmla="*/ 5259290 w 5259290"/>
              <a:gd name="connsiteY2" fmla="*/ 2664297 h 2664297"/>
              <a:gd name="connsiteX3" fmla="*/ 0 w 5259290"/>
              <a:gd name="connsiteY3" fmla="*/ 2664297 h 2664297"/>
            </a:gdLst>
            <a:ahLst/>
            <a:cxnLst>
              <a:cxn ang="0">
                <a:pos x="connsiteX0" y="connsiteY0"/>
              </a:cxn>
              <a:cxn ang="0">
                <a:pos x="connsiteX1" y="connsiteY1"/>
              </a:cxn>
              <a:cxn ang="0">
                <a:pos x="connsiteX2" y="connsiteY2"/>
              </a:cxn>
              <a:cxn ang="0">
                <a:pos x="connsiteX3" y="connsiteY3"/>
              </a:cxn>
            </a:cxnLst>
            <a:rect l="l" t="t" r="r" b="b"/>
            <a:pathLst>
              <a:path w="5259290" h="2664297">
                <a:moveTo>
                  <a:pt x="0" y="0"/>
                </a:moveTo>
                <a:lnTo>
                  <a:pt x="5259290" y="0"/>
                </a:lnTo>
                <a:lnTo>
                  <a:pt x="5259290" y="2664297"/>
                </a:lnTo>
                <a:lnTo>
                  <a:pt x="0" y="2664297"/>
                </a:lnTo>
                <a:close/>
              </a:path>
            </a:pathLst>
          </a:custGeom>
        </p:spPr>
        <p:txBody>
          <a:bodyPr wrap="square">
            <a:noAutofit/>
          </a:bodyPr>
          <a:lstStyle/>
          <a:p>
            <a:endParaRPr lang="en-US" dirty="0"/>
          </a:p>
        </p:txBody>
      </p:sp>
    </p:spTree>
    <p:extLst>
      <p:ext uri="{BB962C8B-B14F-4D97-AF65-F5344CB8AC3E}">
        <p14:creationId xmlns:p14="http://schemas.microsoft.com/office/powerpoint/2010/main" val="3599978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8_Full Image without Header &amp; Footer">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4DA16F73-EC15-48CE-9746-C919B2A7FDFF}"/>
              </a:ext>
            </a:extLst>
          </p:cNvPr>
          <p:cNvSpPr>
            <a:spLocks noGrp="1"/>
          </p:cNvSpPr>
          <p:nvPr>
            <p:ph type="pic" sz="quarter" idx="21" hasCustomPrompt="1"/>
          </p:nvPr>
        </p:nvSpPr>
        <p:spPr>
          <a:xfrm>
            <a:off x="0" y="1812080"/>
            <a:ext cx="3744416" cy="5045920"/>
          </a:xfrm>
          <a:custGeom>
            <a:avLst/>
            <a:gdLst>
              <a:gd name="connsiteX0" fmla="*/ 0 w 3744416"/>
              <a:gd name="connsiteY0" fmla="*/ 0 h 5045920"/>
              <a:gd name="connsiteX1" fmla="*/ 3120334 w 3744416"/>
              <a:gd name="connsiteY1" fmla="*/ 0 h 5045920"/>
              <a:gd name="connsiteX2" fmla="*/ 3744416 w 3744416"/>
              <a:gd name="connsiteY2" fmla="*/ 624082 h 5045920"/>
              <a:gd name="connsiteX3" fmla="*/ 3744416 w 3744416"/>
              <a:gd name="connsiteY3" fmla="*/ 5045920 h 5045920"/>
              <a:gd name="connsiteX4" fmla="*/ 0 w 3744416"/>
              <a:gd name="connsiteY4" fmla="*/ 5045920 h 50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416" h="5045920">
                <a:moveTo>
                  <a:pt x="0" y="0"/>
                </a:moveTo>
                <a:lnTo>
                  <a:pt x="3120334" y="0"/>
                </a:lnTo>
                <a:cubicBezTo>
                  <a:pt x="3465005" y="0"/>
                  <a:pt x="3744416" y="279411"/>
                  <a:pt x="3744416" y="624082"/>
                </a:cubicBezTo>
                <a:lnTo>
                  <a:pt x="3744416" y="5045920"/>
                </a:lnTo>
                <a:lnTo>
                  <a:pt x="0" y="504592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4" name="Title 7">
            <a:extLst>
              <a:ext uri="{FF2B5EF4-FFF2-40B4-BE49-F238E27FC236}">
                <a16:creationId xmlns:a16="http://schemas.microsoft.com/office/drawing/2014/main" id="{387560BE-DC23-4257-9EB5-D1BDC6DD62D2}"/>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1372688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2_Full Image without Header &amp; Footer">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A3E8C86A-3F73-4923-9ECF-53440ADB8468}"/>
              </a:ext>
            </a:extLst>
          </p:cNvPr>
          <p:cNvSpPr>
            <a:spLocks noGrp="1"/>
          </p:cNvSpPr>
          <p:nvPr>
            <p:ph type="pic" sz="quarter" idx="10"/>
          </p:nvPr>
        </p:nvSpPr>
        <p:spPr>
          <a:xfrm>
            <a:off x="0" y="0"/>
            <a:ext cx="4295800" cy="6858000"/>
          </a:xfrm>
          <a:custGeom>
            <a:avLst/>
            <a:gdLst>
              <a:gd name="connsiteX0" fmla="*/ 0 w 5426116"/>
              <a:gd name="connsiteY0" fmla="*/ 0 h 4489456"/>
              <a:gd name="connsiteX1" fmla="*/ 5426116 w 5426116"/>
              <a:gd name="connsiteY1" fmla="*/ 0 h 4489456"/>
              <a:gd name="connsiteX2" fmla="*/ 5426116 w 5426116"/>
              <a:gd name="connsiteY2" fmla="*/ 4489456 h 4489456"/>
              <a:gd name="connsiteX3" fmla="*/ 0 w 5426116"/>
              <a:gd name="connsiteY3" fmla="*/ 4489456 h 4489456"/>
            </a:gdLst>
            <a:ahLst/>
            <a:cxnLst>
              <a:cxn ang="0">
                <a:pos x="connsiteX0" y="connsiteY0"/>
              </a:cxn>
              <a:cxn ang="0">
                <a:pos x="connsiteX1" y="connsiteY1"/>
              </a:cxn>
              <a:cxn ang="0">
                <a:pos x="connsiteX2" y="connsiteY2"/>
              </a:cxn>
              <a:cxn ang="0">
                <a:pos x="connsiteX3" y="connsiteY3"/>
              </a:cxn>
            </a:cxnLst>
            <a:rect l="l" t="t" r="r" b="b"/>
            <a:pathLst>
              <a:path w="5426116" h="4489456">
                <a:moveTo>
                  <a:pt x="0" y="0"/>
                </a:moveTo>
                <a:lnTo>
                  <a:pt x="5426116" y="0"/>
                </a:lnTo>
                <a:lnTo>
                  <a:pt x="5426116" y="4489456"/>
                </a:lnTo>
                <a:lnTo>
                  <a:pt x="0" y="4489456"/>
                </a:lnTo>
                <a:close/>
              </a:path>
            </a:pathLst>
          </a:custGeom>
        </p:spPr>
        <p:txBody>
          <a:bodyPr wrap="square">
            <a:noAutofit/>
          </a:bodyPr>
          <a:lstStyle/>
          <a:p>
            <a:endParaRPr lang="en-US" dirty="0"/>
          </a:p>
        </p:txBody>
      </p:sp>
    </p:spTree>
    <p:extLst>
      <p:ext uri="{BB962C8B-B14F-4D97-AF65-F5344CB8AC3E}">
        <p14:creationId xmlns:p14="http://schemas.microsoft.com/office/powerpoint/2010/main" val="12640929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9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6096000" y="0"/>
            <a:ext cx="6096000" cy="6858000"/>
          </a:xfrm>
          <a:prstGeom prst="rect">
            <a:avLst/>
          </a:prstGeom>
        </p:spPr>
        <p:txBody>
          <a:bodyPr/>
          <a:lstStyle/>
          <a:p>
            <a:endParaRPr lang="en-US" dirty="0"/>
          </a:p>
        </p:txBody>
      </p:sp>
    </p:spTree>
    <p:extLst>
      <p:ext uri="{BB962C8B-B14F-4D97-AF65-F5344CB8AC3E}">
        <p14:creationId xmlns:p14="http://schemas.microsoft.com/office/powerpoint/2010/main" val="867233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9_Full Image without Header &amp; Footer">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C2D3C3C2-5DBA-4CD3-AB17-2D8FA409CFA5}"/>
              </a:ext>
            </a:extLst>
          </p:cNvPr>
          <p:cNvSpPr>
            <a:spLocks noGrp="1"/>
          </p:cNvSpPr>
          <p:nvPr>
            <p:ph type="pic" sz="quarter" idx="12"/>
          </p:nvPr>
        </p:nvSpPr>
        <p:spPr>
          <a:xfrm>
            <a:off x="0" y="0"/>
            <a:ext cx="6096000" cy="6858000"/>
          </a:xfrm>
          <a:prstGeom prst="rect">
            <a:avLst/>
          </a:prstGeom>
        </p:spPr>
        <p:txBody>
          <a:bodyPr/>
          <a:lstStyle/>
          <a:p>
            <a:endParaRPr lang="en-US" dirty="0"/>
          </a:p>
        </p:txBody>
      </p:sp>
    </p:spTree>
    <p:extLst>
      <p:ext uri="{BB962C8B-B14F-4D97-AF65-F5344CB8AC3E}">
        <p14:creationId xmlns:p14="http://schemas.microsoft.com/office/powerpoint/2010/main" val="18116227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7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0" y="0"/>
            <a:ext cx="5589396" cy="6858000"/>
          </a:xfrm>
          <a:prstGeom prst="rect">
            <a:avLst/>
          </a:prstGeom>
        </p:spPr>
        <p:txBody>
          <a:bodyPr/>
          <a:lstStyle/>
          <a:p>
            <a:endParaRPr lang="en-US" dirty="0"/>
          </a:p>
        </p:txBody>
      </p:sp>
    </p:spTree>
    <p:extLst>
      <p:ext uri="{BB962C8B-B14F-4D97-AF65-F5344CB8AC3E}">
        <p14:creationId xmlns:p14="http://schemas.microsoft.com/office/powerpoint/2010/main" val="3187662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3534759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2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9F0742C-FD4A-4144-8BB2-FF5A38EF346C}"/>
              </a:ext>
            </a:extLst>
          </p:cNvPr>
          <p:cNvSpPr>
            <a:spLocks noGrp="1"/>
          </p:cNvSpPr>
          <p:nvPr>
            <p:ph type="pic" sz="quarter" idx="11"/>
          </p:nvPr>
        </p:nvSpPr>
        <p:spPr>
          <a:xfrm>
            <a:off x="8904312" y="2249041"/>
            <a:ext cx="2630762" cy="3948545"/>
          </a:xfrm>
          <a:custGeom>
            <a:avLst/>
            <a:gdLst>
              <a:gd name="connsiteX0" fmla="*/ 0 w 2630762"/>
              <a:gd name="connsiteY0" fmla="*/ 0 h 3948545"/>
              <a:gd name="connsiteX1" fmla="*/ 2630762 w 2630762"/>
              <a:gd name="connsiteY1" fmla="*/ 0 h 3948545"/>
              <a:gd name="connsiteX2" fmla="*/ 2630762 w 2630762"/>
              <a:gd name="connsiteY2" fmla="*/ 3948545 h 3948545"/>
              <a:gd name="connsiteX3" fmla="*/ 0 w 2630762"/>
              <a:gd name="connsiteY3" fmla="*/ 3948545 h 3948545"/>
            </a:gdLst>
            <a:ahLst/>
            <a:cxnLst>
              <a:cxn ang="0">
                <a:pos x="connsiteX0" y="connsiteY0"/>
              </a:cxn>
              <a:cxn ang="0">
                <a:pos x="connsiteX1" y="connsiteY1"/>
              </a:cxn>
              <a:cxn ang="0">
                <a:pos x="connsiteX2" y="connsiteY2"/>
              </a:cxn>
              <a:cxn ang="0">
                <a:pos x="connsiteX3" y="connsiteY3"/>
              </a:cxn>
            </a:cxnLst>
            <a:rect l="l" t="t" r="r" b="b"/>
            <a:pathLst>
              <a:path w="2630762" h="3948545">
                <a:moveTo>
                  <a:pt x="0" y="0"/>
                </a:moveTo>
                <a:lnTo>
                  <a:pt x="2630762" y="0"/>
                </a:lnTo>
                <a:lnTo>
                  <a:pt x="2630762" y="3948545"/>
                </a:lnTo>
                <a:lnTo>
                  <a:pt x="0" y="3948545"/>
                </a:lnTo>
                <a:close/>
              </a:path>
            </a:pathLst>
          </a:custGeom>
        </p:spPr>
        <p:txBody>
          <a:bodyPr wrap="square">
            <a:noAutofit/>
          </a:bodyPr>
          <a:lstStyle/>
          <a:p>
            <a:endParaRPr lang="en-US" dirty="0"/>
          </a:p>
        </p:txBody>
      </p:sp>
    </p:spTree>
    <p:extLst>
      <p:ext uri="{BB962C8B-B14F-4D97-AF65-F5344CB8AC3E}">
        <p14:creationId xmlns:p14="http://schemas.microsoft.com/office/powerpoint/2010/main" val="7098382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1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9F0742C-FD4A-4144-8BB2-FF5A38EF346C}"/>
              </a:ext>
            </a:extLst>
          </p:cNvPr>
          <p:cNvSpPr>
            <a:spLocks noGrp="1"/>
          </p:cNvSpPr>
          <p:nvPr>
            <p:ph type="pic" sz="quarter" idx="11"/>
          </p:nvPr>
        </p:nvSpPr>
        <p:spPr>
          <a:xfrm>
            <a:off x="3458957" y="2909456"/>
            <a:ext cx="2630762" cy="3948545"/>
          </a:xfrm>
          <a:custGeom>
            <a:avLst/>
            <a:gdLst>
              <a:gd name="connsiteX0" fmla="*/ 0 w 2630762"/>
              <a:gd name="connsiteY0" fmla="*/ 0 h 3948545"/>
              <a:gd name="connsiteX1" fmla="*/ 2630762 w 2630762"/>
              <a:gd name="connsiteY1" fmla="*/ 0 h 3948545"/>
              <a:gd name="connsiteX2" fmla="*/ 2630762 w 2630762"/>
              <a:gd name="connsiteY2" fmla="*/ 3948545 h 3948545"/>
              <a:gd name="connsiteX3" fmla="*/ 0 w 2630762"/>
              <a:gd name="connsiteY3" fmla="*/ 3948545 h 3948545"/>
            </a:gdLst>
            <a:ahLst/>
            <a:cxnLst>
              <a:cxn ang="0">
                <a:pos x="connsiteX0" y="connsiteY0"/>
              </a:cxn>
              <a:cxn ang="0">
                <a:pos x="connsiteX1" y="connsiteY1"/>
              </a:cxn>
              <a:cxn ang="0">
                <a:pos x="connsiteX2" y="connsiteY2"/>
              </a:cxn>
              <a:cxn ang="0">
                <a:pos x="connsiteX3" y="connsiteY3"/>
              </a:cxn>
            </a:cxnLst>
            <a:rect l="l" t="t" r="r" b="b"/>
            <a:pathLst>
              <a:path w="2630762" h="3948545">
                <a:moveTo>
                  <a:pt x="0" y="0"/>
                </a:moveTo>
                <a:lnTo>
                  <a:pt x="2630762" y="0"/>
                </a:lnTo>
                <a:lnTo>
                  <a:pt x="2630762" y="3948545"/>
                </a:lnTo>
                <a:lnTo>
                  <a:pt x="0" y="3948545"/>
                </a:lnTo>
                <a:close/>
              </a:path>
            </a:pathLst>
          </a:custGeom>
        </p:spPr>
        <p:txBody>
          <a:bodyPr wrap="square">
            <a:noAutofit/>
          </a:bodyPr>
          <a:lstStyle/>
          <a:p>
            <a:endParaRPr lang="en-US" dirty="0"/>
          </a:p>
        </p:txBody>
      </p:sp>
    </p:spTree>
    <p:extLst>
      <p:ext uri="{BB962C8B-B14F-4D97-AF65-F5344CB8AC3E}">
        <p14:creationId xmlns:p14="http://schemas.microsoft.com/office/powerpoint/2010/main" val="24174554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3429000"/>
            <a:ext cx="12191999" cy="3428999"/>
          </a:xfrm>
          <a:prstGeom prst="rect">
            <a:avLst/>
          </a:prstGeom>
        </p:spPr>
        <p:txBody>
          <a:bodyPr/>
          <a:lstStyle/>
          <a:p>
            <a:endParaRPr lang="en-US" dirty="0"/>
          </a:p>
        </p:txBody>
      </p:sp>
    </p:spTree>
    <p:extLst>
      <p:ext uri="{BB962C8B-B14F-4D97-AF65-F5344CB8AC3E}">
        <p14:creationId xmlns:p14="http://schemas.microsoft.com/office/powerpoint/2010/main" val="23322469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0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0"/>
            <a:ext cx="12191999" cy="3428999"/>
          </a:xfrm>
          <a:prstGeom prst="rect">
            <a:avLst/>
          </a:prstGeom>
        </p:spPr>
        <p:txBody>
          <a:bodyPr/>
          <a:lstStyle/>
          <a:p>
            <a:endParaRPr lang="en-US" dirty="0"/>
          </a:p>
        </p:txBody>
      </p:sp>
      <p:sp>
        <p:nvSpPr>
          <p:cNvPr id="4" name="Picture Placeholder 2">
            <a:extLst>
              <a:ext uri="{FF2B5EF4-FFF2-40B4-BE49-F238E27FC236}">
                <a16:creationId xmlns:a16="http://schemas.microsoft.com/office/drawing/2014/main" id="{BB45174C-FE3E-4C40-8445-C61C4068464A}"/>
              </a:ext>
            </a:extLst>
          </p:cNvPr>
          <p:cNvSpPr>
            <a:spLocks noGrp="1"/>
          </p:cNvSpPr>
          <p:nvPr>
            <p:ph type="pic" sz="quarter" idx="11"/>
          </p:nvPr>
        </p:nvSpPr>
        <p:spPr>
          <a:xfrm>
            <a:off x="7752184" y="0"/>
            <a:ext cx="4437267" cy="6858000"/>
          </a:xfrm>
          <a:prstGeom prst="rect">
            <a:avLst/>
          </a:prstGeom>
        </p:spPr>
        <p:txBody>
          <a:bodyPr/>
          <a:lstStyle/>
          <a:p>
            <a:endParaRPr lang="en-US" dirty="0"/>
          </a:p>
        </p:txBody>
      </p:sp>
    </p:spTree>
    <p:extLst>
      <p:ext uri="{BB962C8B-B14F-4D97-AF65-F5344CB8AC3E}">
        <p14:creationId xmlns:p14="http://schemas.microsoft.com/office/powerpoint/2010/main" val="3985825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1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1055440" y="2852936"/>
            <a:ext cx="5112568" cy="2741678"/>
          </a:xfrm>
          <a:prstGeom prst="rect">
            <a:avLst/>
          </a:prstGeom>
        </p:spPr>
        <p:txBody>
          <a:bodyPr/>
          <a:lstStyle/>
          <a:p>
            <a:endParaRPr lang="en-US" dirty="0"/>
          </a:p>
        </p:txBody>
      </p:sp>
      <p:sp>
        <p:nvSpPr>
          <p:cNvPr id="6" name="Picture Placeholder 2">
            <a:extLst>
              <a:ext uri="{FF2B5EF4-FFF2-40B4-BE49-F238E27FC236}">
                <a16:creationId xmlns:a16="http://schemas.microsoft.com/office/drawing/2014/main" id="{7B8E9633-88BC-44CF-B8FF-0341E95DBFD3}"/>
              </a:ext>
            </a:extLst>
          </p:cNvPr>
          <p:cNvSpPr>
            <a:spLocks noGrp="1"/>
          </p:cNvSpPr>
          <p:nvPr>
            <p:ph type="pic" sz="quarter" idx="11"/>
          </p:nvPr>
        </p:nvSpPr>
        <p:spPr>
          <a:xfrm>
            <a:off x="7079432" y="2852936"/>
            <a:ext cx="5112568" cy="2741678"/>
          </a:xfrm>
          <a:prstGeom prst="rect">
            <a:avLst/>
          </a:prstGeom>
        </p:spPr>
        <p:txBody>
          <a:bodyPr/>
          <a:lstStyle/>
          <a:p>
            <a:endParaRPr lang="en-US" dirty="0"/>
          </a:p>
        </p:txBody>
      </p:sp>
    </p:spTree>
    <p:extLst>
      <p:ext uri="{BB962C8B-B14F-4D97-AF65-F5344CB8AC3E}">
        <p14:creationId xmlns:p14="http://schemas.microsoft.com/office/powerpoint/2010/main" val="26855061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4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0"/>
            <a:ext cx="12191999" cy="3428999"/>
          </a:xfrm>
          <a:prstGeom prst="rect">
            <a:avLst/>
          </a:prstGeom>
        </p:spPr>
        <p:txBody>
          <a:bodyPr/>
          <a:lstStyle/>
          <a:p>
            <a:endParaRPr lang="en-US" dirty="0"/>
          </a:p>
        </p:txBody>
      </p:sp>
    </p:spTree>
    <p:extLst>
      <p:ext uri="{BB962C8B-B14F-4D97-AF65-F5344CB8AC3E}">
        <p14:creationId xmlns:p14="http://schemas.microsoft.com/office/powerpoint/2010/main" val="40554910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5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2">
            <a:extLst>
              <a:ext uri="{FF2B5EF4-FFF2-40B4-BE49-F238E27FC236}">
                <a16:creationId xmlns:a16="http://schemas.microsoft.com/office/drawing/2014/main" id="{A85B3351-C060-4E29-8F91-09A32FB65300}"/>
              </a:ext>
            </a:extLst>
          </p:cNvPr>
          <p:cNvSpPr>
            <a:spLocks noGrp="1"/>
          </p:cNvSpPr>
          <p:nvPr>
            <p:ph type="pic" sz="quarter" idx="11"/>
          </p:nvPr>
        </p:nvSpPr>
        <p:spPr>
          <a:xfrm>
            <a:off x="2421969" y="3881682"/>
            <a:ext cx="7348062" cy="2985462"/>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2268739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76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14FF0B-A0FC-451B-B831-BE1E4F1897A7}"/>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2">
            <a:extLst>
              <a:ext uri="{FF2B5EF4-FFF2-40B4-BE49-F238E27FC236}">
                <a16:creationId xmlns:a16="http://schemas.microsoft.com/office/drawing/2014/main" id="{6FC94E3A-C667-40E9-AFF4-547A581D1219}"/>
              </a:ext>
            </a:extLst>
          </p:cNvPr>
          <p:cNvSpPr>
            <a:spLocks noGrp="1"/>
          </p:cNvSpPr>
          <p:nvPr>
            <p:ph type="pic" sz="quarter" idx="12"/>
          </p:nvPr>
        </p:nvSpPr>
        <p:spPr>
          <a:xfrm>
            <a:off x="3181963" y="2389023"/>
            <a:ext cx="5837808" cy="3149172"/>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9971B090-223B-42F4-B988-C019D0275620}"/>
              </a:ext>
            </a:extLst>
          </p:cNvPr>
          <p:cNvSpPr>
            <a:spLocks noGrp="1"/>
          </p:cNvSpPr>
          <p:nvPr>
            <p:ph type="pic" sz="quarter" idx="13"/>
          </p:nvPr>
        </p:nvSpPr>
        <p:spPr>
          <a:xfrm>
            <a:off x="9019771" y="2489094"/>
            <a:ext cx="2216080" cy="2901094"/>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A90E8383-E483-4C3A-A362-462C72740222}"/>
              </a:ext>
            </a:extLst>
          </p:cNvPr>
          <p:cNvSpPr>
            <a:spLocks noGrp="1"/>
          </p:cNvSpPr>
          <p:nvPr>
            <p:ph type="pic" sz="quarter" idx="14"/>
          </p:nvPr>
        </p:nvSpPr>
        <p:spPr>
          <a:xfrm>
            <a:off x="965883" y="2489094"/>
            <a:ext cx="2216080" cy="290109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647060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7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04E689-EA4D-4CF3-99DD-8B1907588166}"/>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2">
            <a:extLst>
              <a:ext uri="{FF2B5EF4-FFF2-40B4-BE49-F238E27FC236}">
                <a16:creationId xmlns:a16="http://schemas.microsoft.com/office/drawing/2014/main" id="{5F02E621-6FB2-48A8-A660-4948FA313BDA}"/>
              </a:ext>
            </a:extLst>
          </p:cNvPr>
          <p:cNvSpPr>
            <a:spLocks noGrp="1"/>
          </p:cNvSpPr>
          <p:nvPr>
            <p:ph type="pic" sz="quarter" idx="14"/>
          </p:nvPr>
        </p:nvSpPr>
        <p:spPr>
          <a:xfrm>
            <a:off x="1135317" y="3016289"/>
            <a:ext cx="2795238" cy="196063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C2B704DD-51B2-42D4-80BA-6A5F5766C3A6}"/>
              </a:ext>
            </a:extLst>
          </p:cNvPr>
          <p:cNvSpPr>
            <a:spLocks noGrp="1"/>
          </p:cNvSpPr>
          <p:nvPr>
            <p:ph type="pic" sz="quarter" idx="13"/>
          </p:nvPr>
        </p:nvSpPr>
        <p:spPr>
          <a:xfrm>
            <a:off x="2388434" y="2901173"/>
            <a:ext cx="3202599" cy="224637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AD04B28E-5860-4178-A407-402164A80EA9}"/>
              </a:ext>
            </a:extLst>
          </p:cNvPr>
          <p:cNvSpPr>
            <a:spLocks noGrp="1"/>
          </p:cNvSpPr>
          <p:nvPr>
            <p:ph type="pic" sz="quarter" idx="12"/>
          </p:nvPr>
        </p:nvSpPr>
        <p:spPr>
          <a:xfrm>
            <a:off x="4026626" y="2712165"/>
            <a:ext cx="3879839" cy="272140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10" name="Picture Placeholder 2">
            <a:extLst>
              <a:ext uri="{FF2B5EF4-FFF2-40B4-BE49-F238E27FC236}">
                <a16:creationId xmlns:a16="http://schemas.microsoft.com/office/drawing/2014/main" id="{E3C05908-903D-43CC-95A4-FDDBCCB17ECD}"/>
              </a:ext>
            </a:extLst>
          </p:cNvPr>
          <p:cNvSpPr>
            <a:spLocks noGrp="1"/>
          </p:cNvSpPr>
          <p:nvPr>
            <p:ph type="pic" sz="quarter" idx="11"/>
          </p:nvPr>
        </p:nvSpPr>
        <p:spPr>
          <a:xfrm>
            <a:off x="6266967" y="2521949"/>
            <a:ext cx="4762058" cy="334021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234525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7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1CC9800D-A3B5-4FC3-BA5C-B074691F11D3}"/>
              </a:ext>
            </a:extLst>
          </p:cNvPr>
          <p:cNvSpPr>
            <a:spLocks noGrp="1"/>
          </p:cNvSpPr>
          <p:nvPr>
            <p:ph type="pic" sz="quarter" idx="12"/>
          </p:nvPr>
        </p:nvSpPr>
        <p:spPr>
          <a:xfrm>
            <a:off x="3919863" y="2615491"/>
            <a:ext cx="2862902" cy="4984039"/>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6632D22B-A0B2-4009-BEF6-752BADE996FA}"/>
              </a:ext>
            </a:extLst>
          </p:cNvPr>
          <p:cNvSpPr>
            <a:spLocks noGrp="1"/>
          </p:cNvSpPr>
          <p:nvPr>
            <p:ph type="pic" sz="quarter" idx="13"/>
          </p:nvPr>
        </p:nvSpPr>
        <p:spPr>
          <a:xfrm>
            <a:off x="6532157" y="3266067"/>
            <a:ext cx="1570121" cy="274119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4583801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6_Full Image without Header &amp; Footer">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C4E2EC1-35CD-48F8-B82F-BCA7BCE6CC7D}"/>
              </a:ext>
            </a:extLst>
          </p:cNvPr>
          <p:cNvSpPr>
            <a:spLocks noGrp="1"/>
          </p:cNvSpPr>
          <p:nvPr>
            <p:ph type="pic" sz="quarter" idx="11"/>
          </p:nvPr>
        </p:nvSpPr>
        <p:spPr>
          <a:xfrm>
            <a:off x="6744013" y="1628801"/>
            <a:ext cx="1911063" cy="3425493"/>
          </a:xfrm>
          <a:custGeom>
            <a:avLst/>
            <a:gdLst>
              <a:gd name="connsiteX0" fmla="*/ 0 w 1911063"/>
              <a:gd name="connsiteY0" fmla="*/ 0 h 3425493"/>
              <a:gd name="connsiteX1" fmla="*/ 1911063 w 1911063"/>
              <a:gd name="connsiteY1" fmla="*/ 0 h 3425493"/>
              <a:gd name="connsiteX2" fmla="*/ 1911063 w 1911063"/>
              <a:gd name="connsiteY2" fmla="*/ 3425493 h 3425493"/>
              <a:gd name="connsiteX3" fmla="*/ 0 w 1911063"/>
              <a:gd name="connsiteY3" fmla="*/ 3425493 h 3425493"/>
            </a:gdLst>
            <a:ahLst/>
            <a:cxnLst>
              <a:cxn ang="0">
                <a:pos x="connsiteX0" y="connsiteY0"/>
              </a:cxn>
              <a:cxn ang="0">
                <a:pos x="connsiteX1" y="connsiteY1"/>
              </a:cxn>
              <a:cxn ang="0">
                <a:pos x="connsiteX2" y="connsiteY2"/>
              </a:cxn>
              <a:cxn ang="0">
                <a:pos x="connsiteX3" y="connsiteY3"/>
              </a:cxn>
            </a:cxnLst>
            <a:rect l="l" t="t" r="r" b="b"/>
            <a:pathLst>
              <a:path w="1911063" h="3425493">
                <a:moveTo>
                  <a:pt x="0" y="0"/>
                </a:moveTo>
                <a:lnTo>
                  <a:pt x="1911063" y="0"/>
                </a:lnTo>
                <a:lnTo>
                  <a:pt x="1911063" y="3425493"/>
                </a:lnTo>
                <a:lnTo>
                  <a:pt x="0" y="3425493"/>
                </a:lnTo>
                <a:close/>
              </a:path>
            </a:pathLst>
          </a:custGeom>
        </p:spPr>
        <p:txBody>
          <a:bodyPr wrap="square">
            <a:noAutofit/>
          </a:bodyPr>
          <a:lstStyle/>
          <a:p>
            <a:endParaRPr lang="en-US" dirty="0"/>
          </a:p>
        </p:txBody>
      </p:sp>
    </p:spTree>
    <p:extLst>
      <p:ext uri="{BB962C8B-B14F-4D97-AF65-F5344CB8AC3E}">
        <p14:creationId xmlns:p14="http://schemas.microsoft.com/office/powerpoint/2010/main" val="3039213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8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758C9E6E-7B87-4737-A188-51EFC1AF6023}"/>
              </a:ext>
            </a:extLst>
          </p:cNvPr>
          <p:cNvSpPr>
            <a:spLocks noGrp="1"/>
          </p:cNvSpPr>
          <p:nvPr>
            <p:ph type="pic" sz="quarter" idx="12"/>
          </p:nvPr>
        </p:nvSpPr>
        <p:spPr>
          <a:xfrm>
            <a:off x="2042218" y="1846810"/>
            <a:ext cx="1899862" cy="3314470"/>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723FB705-7D90-478B-AE79-21CCF24A5159}"/>
              </a:ext>
            </a:extLst>
          </p:cNvPr>
          <p:cNvSpPr>
            <a:spLocks noGrp="1"/>
          </p:cNvSpPr>
          <p:nvPr>
            <p:ph type="pic" sz="quarter" idx="14"/>
          </p:nvPr>
        </p:nvSpPr>
        <p:spPr>
          <a:xfrm>
            <a:off x="3840538" y="1765530"/>
            <a:ext cx="1991302" cy="3497350"/>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4E28F855-B85F-4108-B531-6D979ACC3E30}"/>
              </a:ext>
            </a:extLst>
          </p:cNvPr>
          <p:cNvSpPr>
            <a:spLocks noGrp="1"/>
          </p:cNvSpPr>
          <p:nvPr>
            <p:ph type="pic" sz="quarter" idx="15"/>
          </p:nvPr>
        </p:nvSpPr>
        <p:spPr>
          <a:xfrm>
            <a:off x="-9174" y="3360650"/>
            <a:ext cx="12201174" cy="349735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161277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2_Full Image without Header &amp; Footer">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B3B94FFF-BBCE-42E5-9370-C5CDE682A6E9}"/>
              </a:ext>
            </a:extLst>
          </p:cNvPr>
          <p:cNvSpPr>
            <a:spLocks noGrp="1"/>
          </p:cNvSpPr>
          <p:nvPr>
            <p:ph type="pic" sz="quarter" idx="18" hasCustomPrompt="1"/>
          </p:nvPr>
        </p:nvSpPr>
        <p:spPr>
          <a:xfrm>
            <a:off x="6841422" y="2984390"/>
            <a:ext cx="1666780" cy="2891990"/>
          </a:xfrm>
          <a:custGeom>
            <a:avLst/>
            <a:gdLst>
              <a:gd name="connsiteX0" fmla="*/ 0 w 1666780"/>
              <a:gd name="connsiteY0" fmla="*/ 0 h 2891990"/>
              <a:gd name="connsiteX1" fmla="*/ 1666780 w 1666780"/>
              <a:gd name="connsiteY1" fmla="*/ 0 h 2891990"/>
              <a:gd name="connsiteX2" fmla="*/ 1666780 w 1666780"/>
              <a:gd name="connsiteY2" fmla="*/ 2891990 h 2891990"/>
              <a:gd name="connsiteX3" fmla="*/ 0 w 1666780"/>
              <a:gd name="connsiteY3" fmla="*/ 2891990 h 2891990"/>
            </a:gdLst>
            <a:ahLst/>
            <a:cxnLst>
              <a:cxn ang="0">
                <a:pos x="connsiteX0" y="connsiteY0"/>
              </a:cxn>
              <a:cxn ang="0">
                <a:pos x="connsiteX1" y="connsiteY1"/>
              </a:cxn>
              <a:cxn ang="0">
                <a:pos x="connsiteX2" y="connsiteY2"/>
              </a:cxn>
              <a:cxn ang="0">
                <a:pos x="connsiteX3" y="connsiteY3"/>
              </a:cxn>
            </a:cxnLst>
            <a:rect l="l" t="t" r="r" b="b"/>
            <a:pathLst>
              <a:path w="1666780" h="2891990">
                <a:moveTo>
                  <a:pt x="0" y="0"/>
                </a:moveTo>
                <a:lnTo>
                  <a:pt x="1666780" y="0"/>
                </a:lnTo>
                <a:lnTo>
                  <a:pt x="1666780" y="2891990"/>
                </a:lnTo>
                <a:lnTo>
                  <a:pt x="0" y="289199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8" name="Picture Placeholder 4">
            <a:extLst>
              <a:ext uri="{FF2B5EF4-FFF2-40B4-BE49-F238E27FC236}">
                <a16:creationId xmlns:a16="http://schemas.microsoft.com/office/drawing/2014/main" id="{E1CCB1E5-42E5-484C-AA9D-6863C7C7274D}"/>
              </a:ext>
            </a:extLst>
          </p:cNvPr>
          <p:cNvSpPr>
            <a:spLocks noGrp="1"/>
          </p:cNvSpPr>
          <p:nvPr>
            <p:ph type="pic" sz="quarter" idx="17" hasCustomPrompt="1"/>
          </p:nvPr>
        </p:nvSpPr>
        <p:spPr>
          <a:xfrm>
            <a:off x="3683795" y="2984390"/>
            <a:ext cx="1666780" cy="2891990"/>
          </a:xfrm>
          <a:custGeom>
            <a:avLst/>
            <a:gdLst>
              <a:gd name="connsiteX0" fmla="*/ 0 w 1666780"/>
              <a:gd name="connsiteY0" fmla="*/ 0 h 2891990"/>
              <a:gd name="connsiteX1" fmla="*/ 1666780 w 1666780"/>
              <a:gd name="connsiteY1" fmla="*/ 0 h 2891990"/>
              <a:gd name="connsiteX2" fmla="*/ 1666780 w 1666780"/>
              <a:gd name="connsiteY2" fmla="*/ 2891990 h 2891990"/>
              <a:gd name="connsiteX3" fmla="*/ 0 w 1666780"/>
              <a:gd name="connsiteY3" fmla="*/ 2891990 h 2891990"/>
            </a:gdLst>
            <a:ahLst/>
            <a:cxnLst>
              <a:cxn ang="0">
                <a:pos x="connsiteX0" y="connsiteY0"/>
              </a:cxn>
              <a:cxn ang="0">
                <a:pos x="connsiteX1" y="connsiteY1"/>
              </a:cxn>
              <a:cxn ang="0">
                <a:pos x="connsiteX2" y="connsiteY2"/>
              </a:cxn>
              <a:cxn ang="0">
                <a:pos x="connsiteX3" y="connsiteY3"/>
              </a:cxn>
            </a:cxnLst>
            <a:rect l="l" t="t" r="r" b="b"/>
            <a:pathLst>
              <a:path w="1666780" h="2891990">
                <a:moveTo>
                  <a:pt x="0" y="0"/>
                </a:moveTo>
                <a:lnTo>
                  <a:pt x="1666780" y="0"/>
                </a:lnTo>
                <a:lnTo>
                  <a:pt x="1666780" y="2891990"/>
                </a:lnTo>
                <a:lnTo>
                  <a:pt x="0" y="289199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1230830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9_Full Image without Header &amp;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376F37-1C08-45AF-8BD0-167BFECB2CF7}"/>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2">
            <a:extLst>
              <a:ext uri="{FF2B5EF4-FFF2-40B4-BE49-F238E27FC236}">
                <a16:creationId xmlns:a16="http://schemas.microsoft.com/office/drawing/2014/main" id="{B714194A-0C47-432F-8C28-844A45734E34}"/>
              </a:ext>
            </a:extLst>
          </p:cNvPr>
          <p:cNvSpPr>
            <a:spLocks noGrp="1"/>
          </p:cNvSpPr>
          <p:nvPr>
            <p:ph type="pic" sz="quarter" idx="14"/>
          </p:nvPr>
        </p:nvSpPr>
        <p:spPr>
          <a:xfrm>
            <a:off x="5204391" y="2123235"/>
            <a:ext cx="1760487" cy="3066282"/>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84DD21FC-938B-42BB-834E-843D5BA2825F}"/>
              </a:ext>
            </a:extLst>
          </p:cNvPr>
          <p:cNvSpPr>
            <a:spLocks noGrp="1"/>
          </p:cNvSpPr>
          <p:nvPr>
            <p:ph type="pic" sz="quarter" idx="15"/>
          </p:nvPr>
        </p:nvSpPr>
        <p:spPr>
          <a:xfrm>
            <a:off x="3577471" y="2309751"/>
            <a:ext cx="1552669" cy="2695698"/>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4779F1EC-6DF2-4259-B725-F8B30837673D}"/>
              </a:ext>
            </a:extLst>
          </p:cNvPr>
          <p:cNvSpPr>
            <a:spLocks noGrp="1"/>
          </p:cNvSpPr>
          <p:nvPr>
            <p:ph type="pic" sz="quarter" idx="16"/>
          </p:nvPr>
        </p:nvSpPr>
        <p:spPr>
          <a:xfrm>
            <a:off x="7068816" y="2309751"/>
            <a:ext cx="1552669" cy="2695698"/>
          </a:xfrm>
          <a:prstGeom prst="rect">
            <a:avLst/>
          </a:prstGeom>
        </p:spPr>
        <p:txBody>
          <a:bodyPr anchor="ctr">
            <a:normAutofit/>
          </a:bodyPr>
          <a:lstStyle>
            <a:lvl1pPr marL="0" indent="0" algn="ctr">
              <a:buNone/>
              <a:defRPr sz="1200"/>
            </a:lvl1pPr>
          </a:lstStyle>
          <a:p>
            <a:endParaRPr lang="en-US" dirty="0"/>
          </a:p>
        </p:txBody>
      </p:sp>
      <p:sp>
        <p:nvSpPr>
          <p:cNvPr id="10" name="Picture Placeholder 2">
            <a:extLst>
              <a:ext uri="{FF2B5EF4-FFF2-40B4-BE49-F238E27FC236}">
                <a16:creationId xmlns:a16="http://schemas.microsoft.com/office/drawing/2014/main" id="{BE118087-9F95-4866-BBDA-72660FF04B9B}"/>
              </a:ext>
            </a:extLst>
          </p:cNvPr>
          <p:cNvSpPr>
            <a:spLocks noGrp="1"/>
          </p:cNvSpPr>
          <p:nvPr>
            <p:ph type="pic" sz="quarter" idx="13"/>
          </p:nvPr>
        </p:nvSpPr>
        <p:spPr>
          <a:xfrm>
            <a:off x="0" y="0"/>
            <a:ext cx="12191999" cy="68580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22355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0_Full Image without Header &amp; Footer">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4735166" y="1988840"/>
            <a:ext cx="1588632" cy="2795015"/>
          </a:xfrm>
          <a:prstGeom prst="rect">
            <a:avLst/>
          </a:prstGeom>
        </p:spPr>
        <p:txBody>
          <a:bodyPr anchor="ctr">
            <a:normAutofit/>
          </a:bodyPr>
          <a:lstStyle>
            <a:lvl1pPr marL="0" indent="0" algn="ctr">
              <a:buNone/>
              <a:defRPr sz="1200"/>
            </a:lvl1pPr>
          </a:lstStyle>
          <a:p>
            <a:endParaRPr lang="en-US" dirty="0"/>
          </a:p>
        </p:txBody>
      </p:sp>
      <p:sp>
        <p:nvSpPr>
          <p:cNvPr id="15" name="Picture Placeholder 2">
            <a:extLst>
              <a:ext uri="{FF2B5EF4-FFF2-40B4-BE49-F238E27FC236}">
                <a16:creationId xmlns:a16="http://schemas.microsoft.com/office/drawing/2014/main" id="{67BDC00C-0503-4C49-83F0-641EF2250056}"/>
              </a:ext>
            </a:extLst>
          </p:cNvPr>
          <p:cNvSpPr>
            <a:spLocks noGrp="1"/>
          </p:cNvSpPr>
          <p:nvPr>
            <p:ph type="pic" sz="quarter" idx="16"/>
          </p:nvPr>
        </p:nvSpPr>
        <p:spPr>
          <a:xfrm>
            <a:off x="6857537" y="1988840"/>
            <a:ext cx="1588632" cy="2795015"/>
          </a:xfrm>
          <a:prstGeom prst="rect">
            <a:avLst/>
          </a:prstGeom>
        </p:spPr>
        <p:txBody>
          <a:bodyPr anchor="ctr">
            <a:normAutofit/>
          </a:bodyPr>
          <a:lstStyle>
            <a:lvl1pPr marL="0" indent="0" algn="ctr">
              <a:buNone/>
              <a:defRPr sz="1200"/>
            </a:lvl1pPr>
          </a:lstStyle>
          <a:p>
            <a:endParaRPr lang="en-US" dirty="0"/>
          </a:p>
        </p:txBody>
      </p:sp>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8975095" y="1988840"/>
            <a:ext cx="1588632" cy="279501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6307897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1_Full Image without Header &amp; Footer">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5453243" y="3062917"/>
            <a:ext cx="1588632" cy="2795015"/>
          </a:xfrm>
          <a:prstGeom prst="rect">
            <a:avLst/>
          </a:prstGeom>
        </p:spPr>
        <p:txBody>
          <a:bodyPr anchor="ctr">
            <a:normAutofit/>
          </a:bodyPr>
          <a:lstStyle>
            <a:lvl1pPr marL="0" indent="0" algn="ctr">
              <a:buNone/>
              <a:defRPr sz="1200"/>
            </a:lvl1pPr>
          </a:lstStyle>
          <a:p>
            <a:endParaRPr lang="en-US" dirty="0"/>
          </a:p>
        </p:txBody>
      </p:sp>
      <p:sp>
        <p:nvSpPr>
          <p:cNvPr id="15" name="Picture Placeholder 2">
            <a:extLst>
              <a:ext uri="{FF2B5EF4-FFF2-40B4-BE49-F238E27FC236}">
                <a16:creationId xmlns:a16="http://schemas.microsoft.com/office/drawing/2014/main" id="{67BDC00C-0503-4C49-83F0-641EF2250056}"/>
              </a:ext>
            </a:extLst>
          </p:cNvPr>
          <p:cNvSpPr>
            <a:spLocks noGrp="1"/>
          </p:cNvSpPr>
          <p:nvPr>
            <p:ph type="pic" sz="quarter" idx="16"/>
          </p:nvPr>
        </p:nvSpPr>
        <p:spPr>
          <a:xfrm>
            <a:off x="7547739" y="1272217"/>
            <a:ext cx="1588632" cy="2795015"/>
          </a:xfrm>
          <a:prstGeom prst="rect">
            <a:avLst/>
          </a:prstGeom>
        </p:spPr>
        <p:txBody>
          <a:bodyPr anchor="ctr">
            <a:normAutofit/>
          </a:bodyPr>
          <a:lstStyle>
            <a:lvl1pPr marL="0" indent="0" algn="ctr">
              <a:buNone/>
              <a:defRPr sz="1200"/>
            </a:lvl1pPr>
          </a:lstStyle>
          <a:p>
            <a:endParaRPr lang="en-US" dirty="0"/>
          </a:p>
        </p:txBody>
      </p:sp>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9662295" y="102149"/>
            <a:ext cx="1588632" cy="279501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9138254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00_Full Image without Header &amp; Footer">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6C660AF4-373F-41EA-BA09-740FA305AC79}"/>
              </a:ext>
            </a:extLst>
          </p:cNvPr>
          <p:cNvSpPr>
            <a:spLocks noGrp="1"/>
          </p:cNvSpPr>
          <p:nvPr>
            <p:ph type="pic" sz="quarter" idx="18" hasCustomPrompt="1"/>
          </p:nvPr>
        </p:nvSpPr>
        <p:spPr>
          <a:xfrm>
            <a:off x="9167217" y="1844590"/>
            <a:ext cx="1746749" cy="3090158"/>
          </a:xfrm>
          <a:custGeom>
            <a:avLst/>
            <a:gdLst>
              <a:gd name="connsiteX0" fmla="*/ 0 w 1746749"/>
              <a:gd name="connsiteY0" fmla="*/ 0 h 3090158"/>
              <a:gd name="connsiteX1" fmla="*/ 1746749 w 1746749"/>
              <a:gd name="connsiteY1" fmla="*/ 0 h 3090158"/>
              <a:gd name="connsiteX2" fmla="*/ 1746749 w 1746749"/>
              <a:gd name="connsiteY2" fmla="*/ 3090158 h 3090158"/>
              <a:gd name="connsiteX3" fmla="*/ 0 w 1746749"/>
              <a:gd name="connsiteY3" fmla="*/ 3090158 h 3090158"/>
            </a:gdLst>
            <a:ahLst/>
            <a:cxnLst>
              <a:cxn ang="0">
                <a:pos x="connsiteX0" y="connsiteY0"/>
              </a:cxn>
              <a:cxn ang="0">
                <a:pos x="connsiteX1" y="connsiteY1"/>
              </a:cxn>
              <a:cxn ang="0">
                <a:pos x="connsiteX2" y="connsiteY2"/>
              </a:cxn>
              <a:cxn ang="0">
                <a:pos x="connsiteX3" y="connsiteY3"/>
              </a:cxn>
            </a:cxnLst>
            <a:rect l="l" t="t" r="r" b="b"/>
            <a:pathLst>
              <a:path w="1746749" h="3090158">
                <a:moveTo>
                  <a:pt x="0" y="0"/>
                </a:moveTo>
                <a:lnTo>
                  <a:pt x="1746749" y="0"/>
                </a:lnTo>
                <a:lnTo>
                  <a:pt x="1746749" y="3090158"/>
                </a:lnTo>
                <a:lnTo>
                  <a:pt x="0" y="3090158"/>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10" name="Picture Placeholder 5">
            <a:extLst>
              <a:ext uri="{FF2B5EF4-FFF2-40B4-BE49-F238E27FC236}">
                <a16:creationId xmlns:a16="http://schemas.microsoft.com/office/drawing/2014/main" id="{247690EC-3405-4E74-9B03-A516BB9099BD}"/>
              </a:ext>
            </a:extLst>
          </p:cNvPr>
          <p:cNvSpPr>
            <a:spLocks noGrp="1"/>
          </p:cNvSpPr>
          <p:nvPr>
            <p:ph type="pic" sz="quarter" idx="17" hasCustomPrompt="1"/>
          </p:nvPr>
        </p:nvSpPr>
        <p:spPr>
          <a:xfrm>
            <a:off x="5781484" y="1844590"/>
            <a:ext cx="1746749" cy="3090158"/>
          </a:xfrm>
          <a:custGeom>
            <a:avLst/>
            <a:gdLst>
              <a:gd name="connsiteX0" fmla="*/ 0 w 1746749"/>
              <a:gd name="connsiteY0" fmla="*/ 0 h 3090158"/>
              <a:gd name="connsiteX1" fmla="*/ 1746749 w 1746749"/>
              <a:gd name="connsiteY1" fmla="*/ 0 h 3090158"/>
              <a:gd name="connsiteX2" fmla="*/ 1746749 w 1746749"/>
              <a:gd name="connsiteY2" fmla="*/ 3090158 h 3090158"/>
              <a:gd name="connsiteX3" fmla="*/ 0 w 1746749"/>
              <a:gd name="connsiteY3" fmla="*/ 3090158 h 3090158"/>
            </a:gdLst>
            <a:ahLst/>
            <a:cxnLst>
              <a:cxn ang="0">
                <a:pos x="connsiteX0" y="connsiteY0"/>
              </a:cxn>
              <a:cxn ang="0">
                <a:pos x="connsiteX1" y="connsiteY1"/>
              </a:cxn>
              <a:cxn ang="0">
                <a:pos x="connsiteX2" y="connsiteY2"/>
              </a:cxn>
              <a:cxn ang="0">
                <a:pos x="connsiteX3" y="connsiteY3"/>
              </a:cxn>
            </a:cxnLst>
            <a:rect l="l" t="t" r="r" b="b"/>
            <a:pathLst>
              <a:path w="1746749" h="3090158">
                <a:moveTo>
                  <a:pt x="0" y="0"/>
                </a:moveTo>
                <a:lnTo>
                  <a:pt x="1746749" y="0"/>
                </a:lnTo>
                <a:lnTo>
                  <a:pt x="1746749" y="3090158"/>
                </a:lnTo>
                <a:lnTo>
                  <a:pt x="0" y="3090158"/>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11" name="Picture Placeholder 8">
            <a:extLst>
              <a:ext uri="{FF2B5EF4-FFF2-40B4-BE49-F238E27FC236}">
                <a16:creationId xmlns:a16="http://schemas.microsoft.com/office/drawing/2014/main" id="{55314FE4-2CA7-427F-8C8D-61F0227C0478}"/>
              </a:ext>
            </a:extLst>
          </p:cNvPr>
          <p:cNvSpPr>
            <a:spLocks noGrp="1"/>
          </p:cNvSpPr>
          <p:nvPr>
            <p:ph type="pic" sz="quarter" idx="19" hasCustomPrompt="1"/>
          </p:nvPr>
        </p:nvSpPr>
        <p:spPr>
          <a:xfrm>
            <a:off x="7289923" y="1452104"/>
            <a:ext cx="2115605" cy="3650723"/>
          </a:xfrm>
          <a:custGeom>
            <a:avLst/>
            <a:gdLst>
              <a:gd name="connsiteX0" fmla="*/ 0 w 2115605"/>
              <a:gd name="connsiteY0" fmla="*/ 0 h 3650723"/>
              <a:gd name="connsiteX1" fmla="*/ 2115605 w 2115605"/>
              <a:gd name="connsiteY1" fmla="*/ 0 h 3650723"/>
              <a:gd name="connsiteX2" fmla="*/ 2115605 w 2115605"/>
              <a:gd name="connsiteY2" fmla="*/ 3650723 h 3650723"/>
              <a:gd name="connsiteX3" fmla="*/ 0 w 2115605"/>
              <a:gd name="connsiteY3" fmla="*/ 3650723 h 3650723"/>
            </a:gdLst>
            <a:ahLst/>
            <a:cxnLst>
              <a:cxn ang="0">
                <a:pos x="connsiteX0" y="connsiteY0"/>
              </a:cxn>
              <a:cxn ang="0">
                <a:pos x="connsiteX1" y="connsiteY1"/>
              </a:cxn>
              <a:cxn ang="0">
                <a:pos x="connsiteX2" y="connsiteY2"/>
              </a:cxn>
              <a:cxn ang="0">
                <a:pos x="connsiteX3" y="connsiteY3"/>
              </a:cxn>
            </a:cxnLst>
            <a:rect l="l" t="t" r="r" b="b"/>
            <a:pathLst>
              <a:path w="2115605" h="3650723">
                <a:moveTo>
                  <a:pt x="0" y="0"/>
                </a:moveTo>
                <a:lnTo>
                  <a:pt x="2115605" y="0"/>
                </a:lnTo>
                <a:lnTo>
                  <a:pt x="2115605" y="3650723"/>
                </a:lnTo>
                <a:lnTo>
                  <a:pt x="0" y="3650723"/>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25826672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78_Full Image without Header &amp; Footer">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7289709" y="1357470"/>
            <a:ext cx="3337590" cy="4405172"/>
          </a:xfrm>
          <a:prstGeom prst="rect">
            <a:avLst/>
          </a:prstGeom>
        </p:spPr>
        <p:txBody>
          <a:bodyPr anchor="ctr">
            <a:normAutofit/>
          </a:bodyPr>
          <a:lstStyle>
            <a:lvl1pPr marL="0" indent="0" algn="ctr">
              <a:buNone/>
              <a:defRPr sz="1200"/>
            </a:lvl1pPr>
          </a:lstStyle>
          <a:p>
            <a:endParaRPr lang="en-US" dirty="0"/>
          </a:p>
        </p:txBody>
      </p:sp>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6050664" y="2961656"/>
            <a:ext cx="1588632" cy="285007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646444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2_Full Image without Header &amp; Foote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6FB91CA0-B5FE-45F9-A232-8D083C8D59B9}"/>
              </a:ext>
            </a:extLst>
          </p:cNvPr>
          <p:cNvSpPr>
            <a:spLocks noGrp="1"/>
          </p:cNvSpPr>
          <p:nvPr>
            <p:ph type="pic" sz="quarter" idx="15"/>
          </p:nvPr>
        </p:nvSpPr>
        <p:spPr>
          <a:xfrm>
            <a:off x="-10160" y="2966407"/>
            <a:ext cx="12202160" cy="3891593"/>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96659A30-EEC6-44FD-965C-E821AFCAF84F}"/>
              </a:ext>
            </a:extLst>
          </p:cNvPr>
          <p:cNvSpPr>
            <a:spLocks noGrp="1"/>
          </p:cNvSpPr>
          <p:nvPr>
            <p:ph type="pic" sz="quarter" idx="16"/>
          </p:nvPr>
        </p:nvSpPr>
        <p:spPr>
          <a:xfrm>
            <a:off x="2534750" y="2134825"/>
            <a:ext cx="2149010" cy="2843575"/>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0C537832-7B93-4C65-AAC4-EB6F2E4BBE5E}"/>
              </a:ext>
            </a:extLst>
          </p:cNvPr>
          <p:cNvSpPr>
            <a:spLocks noGrp="1"/>
          </p:cNvSpPr>
          <p:nvPr>
            <p:ph type="pic" sz="quarter" idx="17"/>
          </p:nvPr>
        </p:nvSpPr>
        <p:spPr>
          <a:xfrm>
            <a:off x="4943934" y="1990474"/>
            <a:ext cx="2340785" cy="3089526"/>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D76D51DA-3E88-4008-AD00-1E1BEF25CA06}"/>
              </a:ext>
            </a:extLst>
          </p:cNvPr>
          <p:cNvSpPr>
            <a:spLocks noGrp="1"/>
          </p:cNvSpPr>
          <p:nvPr>
            <p:ph type="pic" sz="quarter" idx="18"/>
          </p:nvPr>
        </p:nvSpPr>
        <p:spPr>
          <a:xfrm>
            <a:off x="7528560" y="2134825"/>
            <a:ext cx="2164080" cy="284357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5544686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73_Full Image without Header &amp; Footer">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0C537832-7B93-4C65-AAC4-EB6F2E4BBE5E}"/>
              </a:ext>
            </a:extLst>
          </p:cNvPr>
          <p:cNvSpPr>
            <a:spLocks noGrp="1"/>
          </p:cNvSpPr>
          <p:nvPr>
            <p:ph type="pic" sz="quarter" idx="17"/>
          </p:nvPr>
        </p:nvSpPr>
        <p:spPr>
          <a:xfrm>
            <a:off x="7458794" y="1208284"/>
            <a:ext cx="3303598" cy="436031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7979102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74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8C16F2FF-45A0-412D-86B3-B7F3AFDDECF5}"/>
              </a:ext>
            </a:extLst>
          </p:cNvPr>
          <p:cNvSpPr>
            <a:spLocks noGrp="1"/>
          </p:cNvSpPr>
          <p:nvPr>
            <p:ph type="pic" sz="quarter" idx="16"/>
          </p:nvPr>
        </p:nvSpPr>
        <p:spPr>
          <a:xfrm>
            <a:off x="1884064" y="1284682"/>
            <a:ext cx="2699768" cy="365648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7086668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9_Full Image without Header &amp; Footer">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0E112C98-16E2-43CE-84D2-7E25AC67349C}"/>
              </a:ext>
            </a:extLst>
          </p:cNvPr>
          <p:cNvSpPr>
            <a:spLocks noGrp="1"/>
          </p:cNvSpPr>
          <p:nvPr>
            <p:ph type="pic" sz="quarter" idx="16"/>
          </p:nvPr>
        </p:nvSpPr>
        <p:spPr>
          <a:xfrm>
            <a:off x="6380820" y="2114216"/>
            <a:ext cx="2359419" cy="3140615"/>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6406A819-3C59-4DA7-B484-7F8944E88149}"/>
              </a:ext>
            </a:extLst>
          </p:cNvPr>
          <p:cNvSpPr>
            <a:spLocks noGrp="1"/>
          </p:cNvSpPr>
          <p:nvPr>
            <p:ph type="pic" sz="quarter" idx="17"/>
          </p:nvPr>
        </p:nvSpPr>
        <p:spPr>
          <a:xfrm>
            <a:off x="7511958" y="3287110"/>
            <a:ext cx="3134271" cy="2353669"/>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5004690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0_Full Image without Header &amp; Footer">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3A38EA06-B660-4829-A21D-699F63964433}"/>
              </a:ext>
            </a:extLst>
          </p:cNvPr>
          <p:cNvSpPr>
            <a:spLocks noGrp="1"/>
          </p:cNvSpPr>
          <p:nvPr>
            <p:ph type="pic" sz="quarter" idx="17"/>
          </p:nvPr>
        </p:nvSpPr>
        <p:spPr>
          <a:xfrm>
            <a:off x="2105036" y="3084131"/>
            <a:ext cx="2864204" cy="1802662"/>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991DDD39-8B9B-486A-B021-222EE934C60D}"/>
              </a:ext>
            </a:extLst>
          </p:cNvPr>
          <p:cNvSpPr>
            <a:spLocks noGrp="1"/>
          </p:cNvSpPr>
          <p:nvPr>
            <p:ph type="pic" sz="quarter" idx="18"/>
          </p:nvPr>
        </p:nvSpPr>
        <p:spPr>
          <a:xfrm>
            <a:off x="7254157" y="3084131"/>
            <a:ext cx="2864204" cy="1802662"/>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BC7AD693-9E71-4649-8E12-BB974924D2D8}"/>
              </a:ext>
            </a:extLst>
          </p:cNvPr>
          <p:cNvSpPr>
            <a:spLocks noGrp="1"/>
          </p:cNvSpPr>
          <p:nvPr>
            <p:ph type="pic" sz="quarter" idx="16"/>
          </p:nvPr>
        </p:nvSpPr>
        <p:spPr>
          <a:xfrm>
            <a:off x="3745441" y="2019435"/>
            <a:ext cx="4714407" cy="29573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8999957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1_Full Image without Header &amp; Foote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2E4836EE-3660-431C-B816-24C059DA05A5}"/>
              </a:ext>
            </a:extLst>
          </p:cNvPr>
          <p:cNvSpPr>
            <a:spLocks noGrp="1"/>
          </p:cNvSpPr>
          <p:nvPr>
            <p:ph type="pic" sz="quarter" idx="16"/>
          </p:nvPr>
        </p:nvSpPr>
        <p:spPr>
          <a:xfrm>
            <a:off x="5743981" y="1135157"/>
            <a:ext cx="6947891" cy="4351243"/>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562120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82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514DA796-0487-40B5-BC5C-1B4FC5145D5B}"/>
              </a:ext>
            </a:extLst>
          </p:cNvPr>
          <p:cNvSpPr>
            <a:spLocks noGrp="1"/>
          </p:cNvSpPr>
          <p:nvPr>
            <p:ph type="pic" sz="quarter" idx="21" hasCustomPrompt="1"/>
          </p:nvPr>
        </p:nvSpPr>
        <p:spPr>
          <a:xfrm>
            <a:off x="4382575" y="-1"/>
            <a:ext cx="7809422" cy="6858003"/>
          </a:xfrm>
          <a:custGeom>
            <a:avLst/>
            <a:gdLst>
              <a:gd name="connsiteX0" fmla="*/ 3872684 w 7809422"/>
              <a:gd name="connsiteY0" fmla="*/ 0 h 6858003"/>
              <a:gd name="connsiteX1" fmla="*/ 7809422 w 7809422"/>
              <a:gd name="connsiteY1" fmla="*/ 1 h 6858003"/>
              <a:gd name="connsiteX2" fmla="*/ 7809422 w 7809422"/>
              <a:gd name="connsiteY2" fmla="*/ 6858003 h 6858003"/>
              <a:gd name="connsiteX3" fmla="*/ 0 w 7809422"/>
              <a:gd name="connsiteY3" fmla="*/ 6858003 h 6858003"/>
            </a:gdLst>
            <a:ahLst/>
            <a:cxnLst>
              <a:cxn ang="0">
                <a:pos x="connsiteX0" y="connsiteY0"/>
              </a:cxn>
              <a:cxn ang="0">
                <a:pos x="connsiteX1" y="connsiteY1"/>
              </a:cxn>
              <a:cxn ang="0">
                <a:pos x="connsiteX2" y="connsiteY2"/>
              </a:cxn>
              <a:cxn ang="0">
                <a:pos x="connsiteX3" y="connsiteY3"/>
              </a:cxn>
            </a:cxnLst>
            <a:rect l="l" t="t" r="r" b="b"/>
            <a:pathLst>
              <a:path w="7809422" h="6858003">
                <a:moveTo>
                  <a:pt x="3872684" y="0"/>
                </a:moveTo>
                <a:lnTo>
                  <a:pt x="7809422" y="1"/>
                </a:lnTo>
                <a:lnTo>
                  <a:pt x="7809422" y="6858003"/>
                </a:lnTo>
                <a:lnTo>
                  <a:pt x="0" y="6858003"/>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4" name="Picture Placeholder 6">
            <a:extLst>
              <a:ext uri="{FF2B5EF4-FFF2-40B4-BE49-F238E27FC236}">
                <a16:creationId xmlns:a16="http://schemas.microsoft.com/office/drawing/2014/main" id="{28E47114-0FFE-42F7-A089-8888A62CD1E8}"/>
              </a:ext>
            </a:extLst>
          </p:cNvPr>
          <p:cNvSpPr>
            <a:spLocks noGrp="1"/>
          </p:cNvSpPr>
          <p:nvPr>
            <p:ph type="pic" sz="quarter" idx="17" hasCustomPrompt="1"/>
          </p:nvPr>
        </p:nvSpPr>
        <p:spPr>
          <a:xfrm>
            <a:off x="5467350" y="1258075"/>
            <a:ext cx="4362450" cy="2472571"/>
          </a:xfrm>
          <a:custGeom>
            <a:avLst/>
            <a:gdLst>
              <a:gd name="connsiteX0" fmla="*/ 0 w 4362450"/>
              <a:gd name="connsiteY0" fmla="*/ 0 h 2472571"/>
              <a:gd name="connsiteX1" fmla="*/ 4362450 w 4362450"/>
              <a:gd name="connsiteY1" fmla="*/ 0 h 2472571"/>
              <a:gd name="connsiteX2" fmla="*/ 4362450 w 4362450"/>
              <a:gd name="connsiteY2" fmla="*/ 2472571 h 2472571"/>
              <a:gd name="connsiteX3" fmla="*/ 0 w 4362450"/>
              <a:gd name="connsiteY3" fmla="*/ 2472571 h 2472571"/>
            </a:gdLst>
            <a:ahLst/>
            <a:cxnLst>
              <a:cxn ang="0">
                <a:pos x="connsiteX0" y="connsiteY0"/>
              </a:cxn>
              <a:cxn ang="0">
                <a:pos x="connsiteX1" y="connsiteY1"/>
              </a:cxn>
              <a:cxn ang="0">
                <a:pos x="connsiteX2" y="connsiteY2"/>
              </a:cxn>
              <a:cxn ang="0">
                <a:pos x="connsiteX3" y="connsiteY3"/>
              </a:cxn>
            </a:cxnLst>
            <a:rect l="l" t="t" r="r" b="b"/>
            <a:pathLst>
              <a:path w="4362450" h="2472571">
                <a:moveTo>
                  <a:pt x="0" y="0"/>
                </a:moveTo>
                <a:lnTo>
                  <a:pt x="4362450" y="0"/>
                </a:lnTo>
                <a:lnTo>
                  <a:pt x="4362450" y="2472571"/>
                </a:lnTo>
                <a:lnTo>
                  <a:pt x="0" y="2472571"/>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5" name="Picture Placeholder 8">
            <a:extLst>
              <a:ext uri="{FF2B5EF4-FFF2-40B4-BE49-F238E27FC236}">
                <a16:creationId xmlns:a16="http://schemas.microsoft.com/office/drawing/2014/main" id="{F6FA911E-2425-4C02-A988-8E0E4D940378}"/>
              </a:ext>
            </a:extLst>
          </p:cNvPr>
          <p:cNvSpPr>
            <a:spLocks noGrp="1"/>
          </p:cNvSpPr>
          <p:nvPr>
            <p:ph type="pic" sz="quarter" idx="18" hasCustomPrompt="1"/>
          </p:nvPr>
        </p:nvSpPr>
        <p:spPr>
          <a:xfrm>
            <a:off x="8910898" y="3108305"/>
            <a:ext cx="3765565" cy="2357657"/>
          </a:xfrm>
          <a:custGeom>
            <a:avLst/>
            <a:gdLst>
              <a:gd name="connsiteX0" fmla="*/ 0 w 3765565"/>
              <a:gd name="connsiteY0" fmla="*/ 0 h 2357657"/>
              <a:gd name="connsiteX1" fmla="*/ 3765565 w 3765565"/>
              <a:gd name="connsiteY1" fmla="*/ 0 h 2357657"/>
              <a:gd name="connsiteX2" fmla="*/ 3765565 w 3765565"/>
              <a:gd name="connsiteY2" fmla="*/ 2357657 h 2357657"/>
              <a:gd name="connsiteX3" fmla="*/ 0 w 3765565"/>
              <a:gd name="connsiteY3" fmla="*/ 2357657 h 2357657"/>
            </a:gdLst>
            <a:ahLst/>
            <a:cxnLst>
              <a:cxn ang="0">
                <a:pos x="connsiteX0" y="connsiteY0"/>
              </a:cxn>
              <a:cxn ang="0">
                <a:pos x="connsiteX1" y="connsiteY1"/>
              </a:cxn>
              <a:cxn ang="0">
                <a:pos x="connsiteX2" y="connsiteY2"/>
              </a:cxn>
              <a:cxn ang="0">
                <a:pos x="connsiteX3" y="connsiteY3"/>
              </a:cxn>
            </a:cxnLst>
            <a:rect l="l" t="t" r="r" b="b"/>
            <a:pathLst>
              <a:path w="3765565" h="2357657">
                <a:moveTo>
                  <a:pt x="0" y="0"/>
                </a:moveTo>
                <a:lnTo>
                  <a:pt x="3765565" y="0"/>
                </a:lnTo>
                <a:lnTo>
                  <a:pt x="3765565" y="2357657"/>
                </a:lnTo>
                <a:lnTo>
                  <a:pt x="0" y="2357657"/>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7" name="Picture Placeholder 10">
            <a:extLst>
              <a:ext uri="{FF2B5EF4-FFF2-40B4-BE49-F238E27FC236}">
                <a16:creationId xmlns:a16="http://schemas.microsoft.com/office/drawing/2014/main" id="{78877BC5-E0EF-445F-B62B-E5F192F4191D}"/>
              </a:ext>
            </a:extLst>
          </p:cNvPr>
          <p:cNvSpPr>
            <a:spLocks noGrp="1"/>
          </p:cNvSpPr>
          <p:nvPr>
            <p:ph type="pic" sz="quarter" idx="19" hasCustomPrompt="1"/>
          </p:nvPr>
        </p:nvSpPr>
        <p:spPr>
          <a:xfrm>
            <a:off x="5940636" y="4632933"/>
            <a:ext cx="588168" cy="1027670"/>
          </a:xfrm>
          <a:custGeom>
            <a:avLst/>
            <a:gdLst>
              <a:gd name="connsiteX0" fmla="*/ 0 w 588168"/>
              <a:gd name="connsiteY0" fmla="*/ 0 h 1027670"/>
              <a:gd name="connsiteX1" fmla="*/ 588168 w 588168"/>
              <a:gd name="connsiteY1" fmla="*/ 0 h 1027670"/>
              <a:gd name="connsiteX2" fmla="*/ 588168 w 588168"/>
              <a:gd name="connsiteY2" fmla="*/ 1027670 h 1027670"/>
              <a:gd name="connsiteX3" fmla="*/ 0 w 588168"/>
              <a:gd name="connsiteY3" fmla="*/ 1027670 h 1027670"/>
            </a:gdLst>
            <a:ahLst/>
            <a:cxnLst>
              <a:cxn ang="0">
                <a:pos x="connsiteX0" y="connsiteY0"/>
              </a:cxn>
              <a:cxn ang="0">
                <a:pos x="connsiteX1" y="connsiteY1"/>
              </a:cxn>
              <a:cxn ang="0">
                <a:pos x="connsiteX2" y="connsiteY2"/>
              </a:cxn>
              <a:cxn ang="0">
                <a:pos x="connsiteX3" y="connsiteY3"/>
              </a:cxn>
            </a:cxnLst>
            <a:rect l="l" t="t" r="r" b="b"/>
            <a:pathLst>
              <a:path w="588168" h="1027670">
                <a:moveTo>
                  <a:pt x="0" y="0"/>
                </a:moveTo>
                <a:lnTo>
                  <a:pt x="588168" y="0"/>
                </a:lnTo>
                <a:lnTo>
                  <a:pt x="588168" y="1027670"/>
                </a:lnTo>
                <a:lnTo>
                  <a:pt x="0" y="102767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8" name="Picture Placeholder 12">
            <a:extLst>
              <a:ext uri="{FF2B5EF4-FFF2-40B4-BE49-F238E27FC236}">
                <a16:creationId xmlns:a16="http://schemas.microsoft.com/office/drawing/2014/main" id="{7DD7D5EF-1F6F-4E8F-A15A-6660395BE4D6}"/>
              </a:ext>
            </a:extLst>
          </p:cNvPr>
          <p:cNvSpPr>
            <a:spLocks noGrp="1"/>
          </p:cNvSpPr>
          <p:nvPr>
            <p:ph type="pic" sz="quarter" idx="20" hasCustomPrompt="1"/>
          </p:nvPr>
        </p:nvSpPr>
        <p:spPr>
          <a:xfrm>
            <a:off x="4616632" y="3108465"/>
            <a:ext cx="1479368" cy="1963119"/>
          </a:xfrm>
          <a:custGeom>
            <a:avLst/>
            <a:gdLst>
              <a:gd name="connsiteX0" fmla="*/ 0 w 1479368"/>
              <a:gd name="connsiteY0" fmla="*/ 0 h 1963119"/>
              <a:gd name="connsiteX1" fmla="*/ 1479368 w 1479368"/>
              <a:gd name="connsiteY1" fmla="*/ 0 h 1963119"/>
              <a:gd name="connsiteX2" fmla="*/ 1479368 w 1479368"/>
              <a:gd name="connsiteY2" fmla="*/ 1963119 h 1963119"/>
              <a:gd name="connsiteX3" fmla="*/ 0 w 1479368"/>
              <a:gd name="connsiteY3" fmla="*/ 1963119 h 1963119"/>
            </a:gdLst>
            <a:ahLst/>
            <a:cxnLst>
              <a:cxn ang="0">
                <a:pos x="connsiteX0" y="connsiteY0"/>
              </a:cxn>
              <a:cxn ang="0">
                <a:pos x="connsiteX1" y="connsiteY1"/>
              </a:cxn>
              <a:cxn ang="0">
                <a:pos x="connsiteX2" y="connsiteY2"/>
              </a:cxn>
              <a:cxn ang="0">
                <a:pos x="connsiteX3" y="connsiteY3"/>
              </a:cxn>
            </a:cxnLst>
            <a:rect l="l" t="t" r="r" b="b"/>
            <a:pathLst>
              <a:path w="1479368" h="1963119">
                <a:moveTo>
                  <a:pt x="0" y="0"/>
                </a:moveTo>
                <a:lnTo>
                  <a:pt x="1479368" y="0"/>
                </a:lnTo>
                <a:lnTo>
                  <a:pt x="1479368" y="1963119"/>
                </a:lnTo>
                <a:lnTo>
                  <a:pt x="0" y="1963119"/>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1032746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3_Full Image without Header &amp; Foote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DE8B928B-F50F-4540-A057-83B6848C0650}"/>
              </a:ext>
            </a:extLst>
          </p:cNvPr>
          <p:cNvSpPr>
            <a:spLocks noGrp="1"/>
          </p:cNvSpPr>
          <p:nvPr>
            <p:ph type="pic" sz="quarter" idx="17" hasCustomPrompt="1"/>
          </p:nvPr>
        </p:nvSpPr>
        <p:spPr>
          <a:xfrm>
            <a:off x="5735960" y="1402703"/>
            <a:ext cx="5400600" cy="3060978"/>
          </a:xfrm>
          <a:custGeom>
            <a:avLst/>
            <a:gdLst>
              <a:gd name="connsiteX0" fmla="*/ 0 w 4362450"/>
              <a:gd name="connsiteY0" fmla="*/ 0 h 2472571"/>
              <a:gd name="connsiteX1" fmla="*/ 4362450 w 4362450"/>
              <a:gd name="connsiteY1" fmla="*/ 0 h 2472571"/>
              <a:gd name="connsiteX2" fmla="*/ 4362450 w 4362450"/>
              <a:gd name="connsiteY2" fmla="*/ 2472571 h 2472571"/>
              <a:gd name="connsiteX3" fmla="*/ 0 w 4362450"/>
              <a:gd name="connsiteY3" fmla="*/ 2472571 h 2472571"/>
            </a:gdLst>
            <a:ahLst/>
            <a:cxnLst>
              <a:cxn ang="0">
                <a:pos x="connsiteX0" y="connsiteY0"/>
              </a:cxn>
              <a:cxn ang="0">
                <a:pos x="connsiteX1" y="connsiteY1"/>
              </a:cxn>
              <a:cxn ang="0">
                <a:pos x="connsiteX2" y="connsiteY2"/>
              </a:cxn>
              <a:cxn ang="0">
                <a:pos x="connsiteX3" y="connsiteY3"/>
              </a:cxn>
            </a:cxnLst>
            <a:rect l="l" t="t" r="r" b="b"/>
            <a:pathLst>
              <a:path w="4362450" h="2472571">
                <a:moveTo>
                  <a:pt x="0" y="0"/>
                </a:moveTo>
                <a:lnTo>
                  <a:pt x="4362450" y="0"/>
                </a:lnTo>
                <a:lnTo>
                  <a:pt x="4362450" y="2472571"/>
                </a:lnTo>
                <a:lnTo>
                  <a:pt x="0" y="2472571"/>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13193927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01_Full Image without Header &amp; Footer">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142E01E-D89D-4C02-8FC1-5129D76C164A}"/>
              </a:ext>
            </a:extLst>
          </p:cNvPr>
          <p:cNvSpPr>
            <a:spLocks noGrp="1"/>
          </p:cNvSpPr>
          <p:nvPr>
            <p:ph type="pic" sz="quarter" idx="10"/>
          </p:nvPr>
        </p:nvSpPr>
        <p:spPr>
          <a:xfrm>
            <a:off x="-96688" y="951023"/>
            <a:ext cx="5472608" cy="3060450"/>
          </a:xfrm>
          <a:custGeom>
            <a:avLst/>
            <a:gdLst>
              <a:gd name="connsiteX0" fmla="*/ 0 w 3509775"/>
              <a:gd name="connsiteY0" fmla="*/ 0 h 1983075"/>
              <a:gd name="connsiteX1" fmla="*/ 3509775 w 3509775"/>
              <a:gd name="connsiteY1" fmla="*/ 0 h 1983075"/>
              <a:gd name="connsiteX2" fmla="*/ 3509775 w 3509775"/>
              <a:gd name="connsiteY2" fmla="*/ 1983075 h 1983075"/>
              <a:gd name="connsiteX3" fmla="*/ 0 w 3509775"/>
              <a:gd name="connsiteY3" fmla="*/ 1983075 h 1983075"/>
            </a:gdLst>
            <a:ahLst/>
            <a:cxnLst>
              <a:cxn ang="0">
                <a:pos x="connsiteX0" y="connsiteY0"/>
              </a:cxn>
              <a:cxn ang="0">
                <a:pos x="connsiteX1" y="connsiteY1"/>
              </a:cxn>
              <a:cxn ang="0">
                <a:pos x="connsiteX2" y="connsiteY2"/>
              </a:cxn>
              <a:cxn ang="0">
                <a:pos x="connsiteX3" y="connsiteY3"/>
              </a:cxn>
            </a:cxnLst>
            <a:rect l="l" t="t" r="r" b="b"/>
            <a:pathLst>
              <a:path w="3509775" h="1983075">
                <a:moveTo>
                  <a:pt x="0" y="0"/>
                </a:moveTo>
                <a:lnTo>
                  <a:pt x="3509775" y="0"/>
                </a:lnTo>
                <a:lnTo>
                  <a:pt x="3509775" y="1983075"/>
                </a:lnTo>
                <a:lnTo>
                  <a:pt x="0" y="1983075"/>
                </a:lnTo>
                <a:close/>
              </a:path>
            </a:pathLst>
          </a:custGeom>
        </p:spPr>
        <p:txBody>
          <a:bodyPr wrap="square">
            <a:noAutofit/>
          </a:bodyPr>
          <a:lstStyle/>
          <a:p>
            <a:endParaRPr lang="en-US"/>
          </a:p>
        </p:txBody>
      </p:sp>
    </p:spTree>
    <p:extLst>
      <p:ext uri="{BB962C8B-B14F-4D97-AF65-F5344CB8AC3E}">
        <p14:creationId xmlns:p14="http://schemas.microsoft.com/office/powerpoint/2010/main" val="15487848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84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C783D925-2F31-4385-B858-82ACB7072512}"/>
              </a:ext>
            </a:extLst>
          </p:cNvPr>
          <p:cNvSpPr>
            <a:spLocks noGrp="1"/>
          </p:cNvSpPr>
          <p:nvPr>
            <p:ph type="pic" sz="quarter" idx="16"/>
          </p:nvPr>
        </p:nvSpPr>
        <p:spPr>
          <a:xfrm>
            <a:off x="1802549" y="2556969"/>
            <a:ext cx="3053173" cy="1730551"/>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8679044A-5B3C-4E2A-9C54-35C784D909FB}"/>
              </a:ext>
            </a:extLst>
          </p:cNvPr>
          <p:cNvSpPr>
            <a:spLocks noGrp="1"/>
          </p:cNvSpPr>
          <p:nvPr>
            <p:ph type="pic" sz="quarter" idx="17"/>
          </p:nvPr>
        </p:nvSpPr>
        <p:spPr>
          <a:xfrm>
            <a:off x="8312160" y="3611676"/>
            <a:ext cx="1085138" cy="1439646"/>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6CF6BE8B-E177-452C-B51F-A6A38A5CD2A3}"/>
              </a:ext>
            </a:extLst>
          </p:cNvPr>
          <p:cNvSpPr>
            <a:spLocks noGrp="1"/>
          </p:cNvSpPr>
          <p:nvPr>
            <p:ph type="pic" sz="quarter" idx="18"/>
          </p:nvPr>
        </p:nvSpPr>
        <p:spPr>
          <a:xfrm>
            <a:off x="9924566" y="4046962"/>
            <a:ext cx="562130" cy="977410"/>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66D9191B-4295-487D-93E2-22C82A208E7A}"/>
              </a:ext>
            </a:extLst>
          </p:cNvPr>
          <p:cNvSpPr>
            <a:spLocks noGrp="1"/>
          </p:cNvSpPr>
          <p:nvPr>
            <p:ph type="pic" sz="quarter" idx="19"/>
          </p:nvPr>
        </p:nvSpPr>
        <p:spPr>
          <a:xfrm>
            <a:off x="5422035" y="3606255"/>
            <a:ext cx="2205028" cy="139380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13533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85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16"/>
          </p:nvPr>
        </p:nvSpPr>
        <p:spPr>
          <a:xfrm>
            <a:off x="5830889" y="684213"/>
            <a:ext cx="3984625" cy="3986213"/>
          </a:xfrm>
          <a:custGeom>
            <a:avLst/>
            <a:gdLst>
              <a:gd name="connsiteX0" fmla="*/ 3149600 w 3984625"/>
              <a:gd name="connsiteY0" fmla="*/ 0 h 3986213"/>
              <a:gd name="connsiteX1" fmla="*/ 3984625 w 3984625"/>
              <a:gd name="connsiteY1" fmla="*/ 3154363 h 3986213"/>
              <a:gd name="connsiteX2" fmla="*/ 835025 w 3984625"/>
              <a:gd name="connsiteY2" fmla="*/ 3986213 h 3986213"/>
              <a:gd name="connsiteX3" fmla="*/ 0 w 3984625"/>
              <a:gd name="connsiteY3" fmla="*/ 835025 h 3986213"/>
            </a:gdLst>
            <a:ahLst/>
            <a:cxnLst>
              <a:cxn ang="0">
                <a:pos x="connsiteX0" y="connsiteY0"/>
              </a:cxn>
              <a:cxn ang="0">
                <a:pos x="connsiteX1" y="connsiteY1"/>
              </a:cxn>
              <a:cxn ang="0">
                <a:pos x="connsiteX2" y="connsiteY2"/>
              </a:cxn>
              <a:cxn ang="0">
                <a:pos x="connsiteX3" y="connsiteY3"/>
              </a:cxn>
            </a:cxnLst>
            <a:rect l="l" t="t" r="r" b="b"/>
            <a:pathLst>
              <a:path w="3984625" h="3986213">
                <a:moveTo>
                  <a:pt x="3149600" y="0"/>
                </a:moveTo>
                <a:lnTo>
                  <a:pt x="3984625" y="3154363"/>
                </a:lnTo>
                <a:lnTo>
                  <a:pt x="835025" y="3986213"/>
                </a:lnTo>
                <a:lnTo>
                  <a:pt x="0" y="835025"/>
                </a:lnTo>
                <a:close/>
              </a:path>
            </a:pathLst>
          </a:custGeom>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C783D925-2F31-4385-B858-82ACB7072512}"/>
              </a:ext>
            </a:extLst>
          </p:cNvPr>
          <p:cNvSpPr>
            <a:spLocks noGrp="1"/>
          </p:cNvSpPr>
          <p:nvPr>
            <p:ph type="pic" sz="quarter" idx="17"/>
          </p:nvPr>
        </p:nvSpPr>
        <p:spPr>
          <a:xfrm>
            <a:off x="9004300" y="1825625"/>
            <a:ext cx="3238500" cy="3238500"/>
          </a:xfrm>
          <a:custGeom>
            <a:avLst/>
            <a:gdLst>
              <a:gd name="connsiteX0" fmla="*/ 688975 w 3238500"/>
              <a:gd name="connsiteY0" fmla="*/ 0 h 3238500"/>
              <a:gd name="connsiteX1" fmla="*/ 3238500 w 3238500"/>
              <a:gd name="connsiteY1" fmla="*/ 687388 h 3238500"/>
              <a:gd name="connsiteX2" fmla="*/ 2551112 w 3238500"/>
              <a:gd name="connsiteY2" fmla="*/ 3238500 h 3238500"/>
              <a:gd name="connsiteX3" fmla="*/ 0 w 3238500"/>
              <a:gd name="connsiteY3" fmla="*/ 2551113 h 3238500"/>
            </a:gdLst>
            <a:ahLst/>
            <a:cxnLst>
              <a:cxn ang="0">
                <a:pos x="connsiteX0" y="connsiteY0"/>
              </a:cxn>
              <a:cxn ang="0">
                <a:pos x="connsiteX1" y="connsiteY1"/>
              </a:cxn>
              <a:cxn ang="0">
                <a:pos x="connsiteX2" y="connsiteY2"/>
              </a:cxn>
              <a:cxn ang="0">
                <a:pos x="connsiteX3" y="connsiteY3"/>
              </a:cxn>
            </a:cxnLst>
            <a:rect l="l" t="t" r="r" b="b"/>
            <a:pathLst>
              <a:path w="3238500" h="3238500">
                <a:moveTo>
                  <a:pt x="688975" y="0"/>
                </a:moveTo>
                <a:lnTo>
                  <a:pt x="3238500" y="687388"/>
                </a:lnTo>
                <a:lnTo>
                  <a:pt x="2551112" y="3238500"/>
                </a:lnTo>
                <a:lnTo>
                  <a:pt x="0" y="2551113"/>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18"/>
          </p:nvPr>
        </p:nvSpPr>
        <p:spPr>
          <a:xfrm>
            <a:off x="5364163" y="3451225"/>
            <a:ext cx="2601913" cy="2601913"/>
          </a:xfrm>
          <a:custGeom>
            <a:avLst/>
            <a:gdLst>
              <a:gd name="connsiteX0" fmla="*/ 552450 w 2601913"/>
              <a:gd name="connsiteY0" fmla="*/ 0 h 2601913"/>
              <a:gd name="connsiteX1" fmla="*/ 2601913 w 2601913"/>
              <a:gd name="connsiteY1" fmla="*/ 552450 h 2601913"/>
              <a:gd name="connsiteX2" fmla="*/ 2049463 w 2601913"/>
              <a:gd name="connsiteY2" fmla="*/ 2601913 h 2601913"/>
              <a:gd name="connsiteX3" fmla="*/ 0 w 2601913"/>
              <a:gd name="connsiteY3" fmla="*/ 2052638 h 2601913"/>
            </a:gdLst>
            <a:ahLst/>
            <a:cxnLst>
              <a:cxn ang="0">
                <a:pos x="connsiteX0" y="connsiteY0"/>
              </a:cxn>
              <a:cxn ang="0">
                <a:pos x="connsiteX1" y="connsiteY1"/>
              </a:cxn>
              <a:cxn ang="0">
                <a:pos x="connsiteX2" y="connsiteY2"/>
              </a:cxn>
              <a:cxn ang="0">
                <a:pos x="connsiteX3" y="connsiteY3"/>
              </a:cxn>
            </a:cxnLst>
            <a:rect l="l" t="t" r="r" b="b"/>
            <a:pathLst>
              <a:path w="2601913" h="2601913">
                <a:moveTo>
                  <a:pt x="552450" y="0"/>
                </a:moveTo>
                <a:lnTo>
                  <a:pt x="2601913" y="552450"/>
                </a:lnTo>
                <a:lnTo>
                  <a:pt x="2049463" y="2601913"/>
                </a:lnTo>
                <a:lnTo>
                  <a:pt x="0" y="2052638"/>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35229828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6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0"/>
          </p:nvPr>
        </p:nvSpPr>
        <p:spPr>
          <a:xfrm>
            <a:off x="4625884" y="2679700"/>
            <a:ext cx="2717893" cy="2724150"/>
          </a:xfrm>
          <a:custGeom>
            <a:avLst/>
            <a:gdLst>
              <a:gd name="connsiteX0" fmla="*/ 2146393 w 2717893"/>
              <a:gd name="connsiteY0" fmla="*/ 0 h 2724150"/>
              <a:gd name="connsiteX1" fmla="*/ 2717893 w 2717893"/>
              <a:gd name="connsiteY1" fmla="*/ 2152650 h 2724150"/>
              <a:gd name="connsiteX2" fmla="*/ 566830 w 2717893"/>
              <a:gd name="connsiteY2" fmla="*/ 2724150 h 2724150"/>
              <a:gd name="connsiteX3" fmla="*/ 0 w 2717893"/>
              <a:gd name="connsiteY3" fmla="*/ 589090 h 2724150"/>
              <a:gd name="connsiteX4" fmla="*/ 5479 w 2717893"/>
              <a:gd name="connsiteY4" fmla="*/ 568804 h 272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7893" h="2724150">
                <a:moveTo>
                  <a:pt x="2146393" y="0"/>
                </a:moveTo>
                <a:lnTo>
                  <a:pt x="2717893" y="2152650"/>
                </a:lnTo>
                <a:lnTo>
                  <a:pt x="566830" y="2724150"/>
                </a:lnTo>
                <a:lnTo>
                  <a:pt x="0" y="589090"/>
                </a:lnTo>
                <a:lnTo>
                  <a:pt x="5479" y="568804"/>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1"/>
          </p:nvPr>
        </p:nvSpPr>
        <p:spPr>
          <a:xfrm>
            <a:off x="1606551" y="1870075"/>
            <a:ext cx="2722563" cy="2725738"/>
          </a:xfrm>
          <a:custGeom>
            <a:avLst/>
            <a:gdLst>
              <a:gd name="connsiteX0" fmla="*/ 569913 w 2722563"/>
              <a:gd name="connsiteY0" fmla="*/ 0 h 2725738"/>
              <a:gd name="connsiteX1" fmla="*/ 2722563 w 2722563"/>
              <a:gd name="connsiteY1" fmla="*/ 573088 h 2725738"/>
              <a:gd name="connsiteX2" fmla="*/ 2151063 w 2722563"/>
              <a:gd name="connsiteY2" fmla="*/ 2725738 h 2725738"/>
              <a:gd name="connsiteX3" fmla="*/ 0 w 2722563"/>
              <a:gd name="connsiteY3" fmla="*/ 2154238 h 2725738"/>
            </a:gdLst>
            <a:ahLst/>
            <a:cxnLst>
              <a:cxn ang="0">
                <a:pos x="connsiteX0" y="connsiteY0"/>
              </a:cxn>
              <a:cxn ang="0">
                <a:pos x="connsiteX1" y="connsiteY1"/>
              </a:cxn>
              <a:cxn ang="0">
                <a:pos x="connsiteX2" y="connsiteY2"/>
              </a:cxn>
              <a:cxn ang="0">
                <a:pos x="connsiteX3" y="connsiteY3"/>
              </a:cxn>
            </a:cxnLst>
            <a:rect l="l" t="t" r="r" b="b"/>
            <a:pathLst>
              <a:path w="2722563" h="2725738">
                <a:moveTo>
                  <a:pt x="569913" y="0"/>
                </a:moveTo>
                <a:lnTo>
                  <a:pt x="2722563" y="573088"/>
                </a:lnTo>
                <a:lnTo>
                  <a:pt x="2151063" y="2725738"/>
                </a:lnTo>
                <a:lnTo>
                  <a:pt x="0" y="2154238"/>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19"/>
          </p:nvPr>
        </p:nvSpPr>
        <p:spPr>
          <a:xfrm>
            <a:off x="3552825" y="1563688"/>
            <a:ext cx="2225675" cy="2227263"/>
          </a:xfrm>
          <a:custGeom>
            <a:avLst/>
            <a:gdLst>
              <a:gd name="connsiteX0" fmla="*/ 0 w 2225675"/>
              <a:gd name="connsiteY0" fmla="*/ 0 h 2227263"/>
              <a:gd name="connsiteX1" fmla="*/ 2225675 w 2225675"/>
              <a:gd name="connsiteY1" fmla="*/ 0 h 2227263"/>
              <a:gd name="connsiteX2" fmla="*/ 2225675 w 2225675"/>
              <a:gd name="connsiteY2" fmla="*/ 2227263 h 2227263"/>
              <a:gd name="connsiteX3" fmla="*/ 0 w 2225675"/>
              <a:gd name="connsiteY3" fmla="*/ 2227263 h 2227263"/>
            </a:gdLst>
            <a:ahLst/>
            <a:cxnLst>
              <a:cxn ang="0">
                <a:pos x="connsiteX0" y="connsiteY0"/>
              </a:cxn>
              <a:cxn ang="0">
                <a:pos x="connsiteX1" y="connsiteY1"/>
              </a:cxn>
              <a:cxn ang="0">
                <a:pos x="connsiteX2" y="connsiteY2"/>
              </a:cxn>
              <a:cxn ang="0">
                <a:pos x="connsiteX3" y="connsiteY3"/>
              </a:cxn>
            </a:cxnLst>
            <a:rect l="l" t="t" r="r" b="b"/>
            <a:pathLst>
              <a:path w="2225675" h="2227263">
                <a:moveTo>
                  <a:pt x="0" y="0"/>
                </a:moveTo>
                <a:lnTo>
                  <a:pt x="2225675" y="0"/>
                </a:lnTo>
                <a:lnTo>
                  <a:pt x="2225675" y="2227263"/>
                </a:lnTo>
                <a:lnTo>
                  <a:pt x="0" y="2227263"/>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16"/>
          </p:nvPr>
        </p:nvSpPr>
        <p:spPr>
          <a:xfrm>
            <a:off x="-284163" y="1316038"/>
            <a:ext cx="2719388" cy="2722563"/>
          </a:xfrm>
          <a:custGeom>
            <a:avLst/>
            <a:gdLst>
              <a:gd name="connsiteX0" fmla="*/ 2151063 w 2719388"/>
              <a:gd name="connsiteY0" fmla="*/ 0 h 2722563"/>
              <a:gd name="connsiteX1" fmla="*/ 2719388 w 2719388"/>
              <a:gd name="connsiteY1" fmla="*/ 2154238 h 2722563"/>
              <a:gd name="connsiteX2" fmla="*/ 571500 w 2719388"/>
              <a:gd name="connsiteY2" fmla="*/ 2722563 h 2722563"/>
              <a:gd name="connsiteX3" fmla="*/ 0 w 2719388"/>
              <a:gd name="connsiteY3" fmla="*/ 568325 h 2722563"/>
            </a:gdLst>
            <a:ahLst/>
            <a:cxnLst>
              <a:cxn ang="0">
                <a:pos x="connsiteX0" y="connsiteY0"/>
              </a:cxn>
              <a:cxn ang="0">
                <a:pos x="connsiteX1" y="connsiteY1"/>
              </a:cxn>
              <a:cxn ang="0">
                <a:pos x="connsiteX2" y="connsiteY2"/>
              </a:cxn>
              <a:cxn ang="0">
                <a:pos x="connsiteX3" y="connsiteY3"/>
              </a:cxn>
            </a:cxnLst>
            <a:rect l="l" t="t" r="r" b="b"/>
            <a:pathLst>
              <a:path w="2719388" h="2722563">
                <a:moveTo>
                  <a:pt x="2151063" y="0"/>
                </a:moveTo>
                <a:lnTo>
                  <a:pt x="2719388" y="2154238"/>
                </a:lnTo>
                <a:lnTo>
                  <a:pt x="571500" y="2722563"/>
                </a:lnTo>
                <a:lnTo>
                  <a:pt x="0" y="56832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4148616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7_Full Image without Header &amp; Foot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30">
            <a:extLst>
              <a:ext uri="{FF2B5EF4-FFF2-40B4-BE49-F238E27FC236}">
                <a16:creationId xmlns:a16="http://schemas.microsoft.com/office/drawing/2014/main" id="{C783D925-2F31-4385-B858-82ACB7072512}"/>
              </a:ext>
            </a:extLst>
          </p:cNvPr>
          <p:cNvSpPr>
            <a:spLocks noGrp="1"/>
          </p:cNvSpPr>
          <p:nvPr>
            <p:ph type="pic" sz="quarter" idx="19"/>
          </p:nvPr>
        </p:nvSpPr>
        <p:spPr>
          <a:xfrm>
            <a:off x="706438" y="1957389"/>
            <a:ext cx="2289175" cy="2295525"/>
          </a:xfrm>
          <a:custGeom>
            <a:avLst/>
            <a:gdLst>
              <a:gd name="connsiteX0" fmla="*/ 0 w 2289175"/>
              <a:gd name="connsiteY0" fmla="*/ 0 h 2295525"/>
              <a:gd name="connsiteX1" fmla="*/ 2289175 w 2289175"/>
              <a:gd name="connsiteY1" fmla="*/ 0 h 2295525"/>
              <a:gd name="connsiteX2" fmla="*/ 2289175 w 2289175"/>
              <a:gd name="connsiteY2" fmla="*/ 2295525 h 2295525"/>
              <a:gd name="connsiteX3" fmla="*/ 0 w 2289175"/>
              <a:gd name="connsiteY3" fmla="*/ 2295525 h 2295525"/>
            </a:gdLst>
            <a:ahLst/>
            <a:cxnLst>
              <a:cxn ang="0">
                <a:pos x="connsiteX0" y="connsiteY0"/>
              </a:cxn>
              <a:cxn ang="0">
                <a:pos x="connsiteX1" y="connsiteY1"/>
              </a:cxn>
              <a:cxn ang="0">
                <a:pos x="connsiteX2" y="connsiteY2"/>
              </a:cxn>
              <a:cxn ang="0">
                <a:pos x="connsiteX3" y="connsiteY3"/>
              </a:cxn>
            </a:cxnLst>
            <a:rect l="l" t="t" r="r" b="b"/>
            <a:pathLst>
              <a:path w="2289175" h="2295525">
                <a:moveTo>
                  <a:pt x="0" y="0"/>
                </a:moveTo>
                <a:lnTo>
                  <a:pt x="2289175" y="0"/>
                </a:lnTo>
                <a:lnTo>
                  <a:pt x="2289175" y="2295525"/>
                </a:lnTo>
                <a:lnTo>
                  <a:pt x="0" y="2295525"/>
                </a:lnTo>
                <a:close/>
              </a:path>
            </a:pathLst>
          </a:custGeom>
        </p:spPr>
        <p:txBody>
          <a:bodyPr wrap="square" anchor="ctr">
            <a:noAutofit/>
          </a:bodyPr>
          <a:lstStyle>
            <a:lvl1pPr marL="0" indent="0" algn="ctr">
              <a:buNone/>
              <a:defRPr sz="1200"/>
            </a:lvl1pPr>
          </a:lstStyle>
          <a:p>
            <a:endParaRPr lang="en-US" dirty="0"/>
          </a:p>
        </p:txBody>
      </p:sp>
      <p:sp>
        <p:nvSpPr>
          <p:cNvPr id="29" name="Picture Placeholder 28">
            <a:extLst>
              <a:ext uri="{FF2B5EF4-FFF2-40B4-BE49-F238E27FC236}">
                <a16:creationId xmlns:a16="http://schemas.microsoft.com/office/drawing/2014/main" id="{C783D925-2F31-4385-B858-82ACB7072512}"/>
              </a:ext>
            </a:extLst>
          </p:cNvPr>
          <p:cNvSpPr>
            <a:spLocks noGrp="1"/>
          </p:cNvSpPr>
          <p:nvPr>
            <p:ph type="pic" sz="quarter" idx="20"/>
          </p:nvPr>
        </p:nvSpPr>
        <p:spPr>
          <a:xfrm>
            <a:off x="2484438" y="1104900"/>
            <a:ext cx="2371725" cy="1803400"/>
          </a:xfrm>
          <a:custGeom>
            <a:avLst/>
            <a:gdLst>
              <a:gd name="connsiteX0" fmla="*/ 0 w 2371725"/>
              <a:gd name="connsiteY0" fmla="*/ 0 h 1803400"/>
              <a:gd name="connsiteX1" fmla="*/ 2371725 w 2371725"/>
              <a:gd name="connsiteY1" fmla="*/ 0 h 1803400"/>
              <a:gd name="connsiteX2" fmla="*/ 2371725 w 2371725"/>
              <a:gd name="connsiteY2" fmla="*/ 1803400 h 1803400"/>
              <a:gd name="connsiteX3" fmla="*/ 0 w 2371725"/>
              <a:gd name="connsiteY3" fmla="*/ 1803400 h 1803400"/>
            </a:gdLst>
            <a:ahLst/>
            <a:cxnLst>
              <a:cxn ang="0">
                <a:pos x="connsiteX0" y="connsiteY0"/>
              </a:cxn>
              <a:cxn ang="0">
                <a:pos x="connsiteX1" y="connsiteY1"/>
              </a:cxn>
              <a:cxn ang="0">
                <a:pos x="connsiteX2" y="connsiteY2"/>
              </a:cxn>
              <a:cxn ang="0">
                <a:pos x="connsiteX3" y="connsiteY3"/>
              </a:cxn>
            </a:cxnLst>
            <a:rect l="l" t="t" r="r" b="b"/>
            <a:pathLst>
              <a:path w="2371725" h="1803400">
                <a:moveTo>
                  <a:pt x="0" y="0"/>
                </a:moveTo>
                <a:lnTo>
                  <a:pt x="2371725" y="0"/>
                </a:lnTo>
                <a:lnTo>
                  <a:pt x="2371725" y="1803400"/>
                </a:lnTo>
                <a:lnTo>
                  <a:pt x="0" y="1803400"/>
                </a:lnTo>
                <a:close/>
              </a:path>
            </a:pathLst>
          </a:custGeom>
        </p:spPr>
        <p:txBody>
          <a:bodyPr wrap="square" anchor="ctr">
            <a:noAutofit/>
          </a:bodyPr>
          <a:lstStyle>
            <a:lvl1pPr marL="0" indent="0" algn="ctr">
              <a:buNone/>
              <a:defRPr sz="1200"/>
            </a:lvl1pPr>
          </a:lstStyle>
          <a:p>
            <a:endParaRPr lang="en-US" dirty="0"/>
          </a:p>
        </p:txBody>
      </p:sp>
      <p:sp>
        <p:nvSpPr>
          <p:cNvPr id="28" name="Picture Placeholder 27">
            <a:extLst>
              <a:ext uri="{FF2B5EF4-FFF2-40B4-BE49-F238E27FC236}">
                <a16:creationId xmlns:a16="http://schemas.microsoft.com/office/drawing/2014/main" id="{C783D925-2F31-4385-B858-82ACB7072512}"/>
              </a:ext>
            </a:extLst>
          </p:cNvPr>
          <p:cNvSpPr>
            <a:spLocks noGrp="1"/>
          </p:cNvSpPr>
          <p:nvPr>
            <p:ph type="pic" sz="quarter" idx="21"/>
          </p:nvPr>
        </p:nvSpPr>
        <p:spPr>
          <a:xfrm>
            <a:off x="5235575" y="2000250"/>
            <a:ext cx="1506538" cy="1506538"/>
          </a:xfrm>
          <a:custGeom>
            <a:avLst/>
            <a:gdLst>
              <a:gd name="connsiteX0" fmla="*/ 0 w 1506538"/>
              <a:gd name="connsiteY0" fmla="*/ 0 h 1506538"/>
              <a:gd name="connsiteX1" fmla="*/ 1506538 w 1506538"/>
              <a:gd name="connsiteY1" fmla="*/ 0 h 1506538"/>
              <a:gd name="connsiteX2" fmla="*/ 1506538 w 1506538"/>
              <a:gd name="connsiteY2" fmla="*/ 1506538 h 1506538"/>
              <a:gd name="connsiteX3" fmla="*/ 0 w 1506538"/>
              <a:gd name="connsiteY3" fmla="*/ 1506538 h 1506538"/>
            </a:gdLst>
            <a:ahLst/>
            <a:cxnLst>
              <a:cxn ang="0">
                <a:pos x="connsiteX0" y="connsiteY0"/>
              </a:cxn>
              <a:cxn ang="0">
                <a:pos x="connsiteX1" y="connsiteY1"/>
              </a:cxn>
              <a:cxn ang="0">
                <a:pos x="connsiteX2" y="connsiteY2"/>
              </a:cxn>
              <a:cxn ang="0">
                <a:pos x="connsiteX3" y="connsiteY3"/>
              </a:cxn>
            </a:cxnLst>
            <a:rect l="l" t="t" r="r" b="b"/>
            <a:pathLst>
              <a:path w="1506538" h="1506538">
                <a:moveTo>
                  <a:pt x="0" y="0"/>
                </a:moveTo>
                <a:lnTo>
                  <a:pt x="1506538" y="0"/>
                </a:lnTo>
                <a:lnTo>
                  <a:pt x="1506538" y="1506538"/>
                </a:lnTo>
                <a:lnTo>
                  <a:pt x="0" y="1506538"/>
                </a:lnTo>
                <a:close/>
              </a:path>
            </a:pathLst>
          </a:custGeom>
        </p:spPr>
        <p:txBody>
          <a:bodyPr wrap="square" anchor="ctr">
            <a:noAutofit/>
          </a:bodyPr>
          <a:lstStyle>
            <a:lvl1pPr marL="0" indent="0" algn="ctr">
              <a:buNone/>
              <a:defRPr sz="1200"/>
            </a:lvl1pPr>
          </a:lstStyle>
          <a:p>
            <a:endParaRPr lang="en-US" dirty="0"/>
          </a:p>
        </p:txBody>
      </p:sp>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22"/>
          </p:nvPr>
        </p:nvSpPr>
        <p:spPr>
          <a:xfrm>
            <a:off x="3417888" y="3074989"/>
            <a:ext cx="2332038" cy="2333625"/>
          </a:xfrm>
          <a:custGeom>
            <a:avLst/>
            <a:gdLst>
              <a:gd name="connsiteX0" fmla="*/ 0 w 2332038"/>
              <a:gd name="connsiteY0" fmla="*/ 0 h 2333625"/>
              <a:gd name="connsiteX1" fmla="*/ 2332038 w 2332038"/>
              <a:gd name="connsiteY1" fmla="*/ 0 h 2333625"/>
              <a:gd name="connsiteX2" fmla="*/ 2332038 w 2332038"/>
              <a:gd name="connsiteY2" fmla="*/ 2333625 h 2333625"/>
              <a:gd name="connsiteX3" fmla="*/ 0 w 2332038"/>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2332038" h="2333625">
                <a:moveTo>
                  <a:pt x="0" y="0"/>
                </a:moveTo>
                <a:lnTo>
                  <a:pt x="2332038" y="0"/>
                </a:lnTo>
                <a:lnTo>
                  <a:pt x="2332038" y="2333625"/>
                </a:lnTo>
                <a:lnTo>
                  <a:pt x="0" y="2333625"/>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3"/>
          </p:nvPr>
        </p:nvSpPr>
        <p:spPr>
          <a:xfrm>
            <a:off x="6146800" y="3090864"/>
            <a:ext cx="1941513" cy="1946275"/>
          </a:xfrm>
          <a:custGeom>
            <a:avLst/>
            <a:gdLst>
              <a:gd name="connsiteX0" fmla="*/ 0 w 1941513"/>
              <a:gd name="connsiteY0" fmla="*/ 0 h 1946275"/>
              <a:gd name="connsiteX1" fmla="*/ 1941513 w 1941513"/>
              <a:gd name="connsiteY1" fmla="*/ 0 h 1946275"/>
              <a:gd name="connsiteX2" fmla="*/ 1941513 w 1941513"/>
              <a:gd name="connsiteY2" fmla="*/ 1946275 h 1946275"/>
              <a:gd name="connsiteX3" fmla="*/ 0 w 1941513"/>
              <a:gd name="connsiteY3" fmla="*/ 1946275 h 1946275"/>
            </a:gdLst>
            <a:ahLst/>
            <a:cxnLst>
              <a:cxn ang="0">
                <a:pos x="connsiteX0" y="connsiteY0"/>
              </a:cxn>
              <a:cxn ang="0">
                <a:pos x="connsiteX1" y="connsiteY1"/>
              </a:cxn>
              <a:cxn ang="0">
                <a:pos x="connsiteX2" y="connsiteY2"/>
              </a:cxn>
              <a:cxn ang="0">
                <a:pos x="connsiteX3" y="connsiteY3"/>
              </a:cxn>
            </a:cxnLst>
            <a:rect l="l" t="t" r="r" b="b"/>
            <a:pathLst>
              <a:path w="1941513" h="1946275">
                <a:moveTo>
                  <a:pt x="0" y="0"/>
                </a:moveTo>
                <a:lnTo>
                  <a:pt x="1941513" y="0"/>
                </a:lnTo>
                <a:lnTo>
                  <a:pt x="1941513" y="1946275"/>
                </a:lnTo>
                <a:lnTo>
                  <a:pt x="0" y="1946275"/>
                </a:lnTo>
                <a:close/>
              </a:path>
            </a:pathLst>
          </a:custGeom>
        </p:spPr>
        <p:txBody>
          <a:bodyPr wrap="square" anchor="ctr">
            <a:noAutofit/>
          </a:bodyPr>
          <a:lstStyle>
            <a:lvl1pPr marL="0" indent="0" algn="ctr">
              <a:buNone/>
              <a:defRPr sz="1200"/>
            </a:lvl1pPr>
          </a:lstStyle>
          <a:p>
            <a:endParaRPr lang="en-US" dirty="0"/>
          </a:p>
        </p:txBody>
      </p:sp>
      <p:sp>
        <p:nvSpPr>
          <p:cNvPr id="26" name="Picture Placeholder 25">
            <a:extLst>
              <a:ext uri="{FF2B5EF4-FFF2-40B4-BE49-F238E27FC236}">
                <a16:creationId xmlns:a16="http://schemas.microsoft.com/office/drawing/2014/main" id="{C783D925-2F31-4385-B858-82ACB7072512}"/>
              </a:ext>
            </a:extLst>
          </p:cNvPr>
          <p:cNvSpPr>
            <a:spLocks noGrp="1"/>
          </p:cNvSpPr>
          <p:nvPr>
            <p:ph type="pic" sz="quarter" idx="24"/>
          </p:nvPr>
        </p:nvSpPr>
        <p:spPr>
          <a:xfrm>
            <a:off x="7531100" y="2000250"/>
            <a:ext cx="1587500" cy="1589088"/>
          </a:xfrm>
          <a:custGeom>
            <a:avLst/>
            <a:gdLst>
              <a:gd name="connsiteX0" fmla="*/ 0 w 1587500"/>
              <a:gd name="connsiteY0" fmla="*/ 0 h 1589088"/>
              <a:gd name="connsiteX1" fmla="*/ 1587500 w 1587500"/>
              <a:gd name="connsiteY1" fmla="*/ 0 h 1589088"/>
              <a:gd name="connsiteX2" fmla="*/ 1587500 w 1587500"/>
              <a:gd name="connsiteY2" fmla="*/ 1589088 h 1589088"/>
              <a:gd name="connsiteX3" fmla="*/ 0 w 1587500"/>
              <a:gd name="connsiteY3" fmla="*/ 1589088 h 1589088"/>
            </a:gdLst>
            <a:ahLst/>
            <a:cxnLst>
              <a:cxn ang="0">
                <a:pos x="connsiteX0" y="connsiteY0"/>
              </a:cxn>
              <a:cxn ang="0">
                <a:pos x="connsiteX1" y="connsiteY1"/>
              </a:cxn>
              <a:cxn ang="0">
                <a:pos x="connsiteX2" y="connsiteY2"/>
              </a:cxn>
              <a:cxn ang="0">
                <a:pos x="connsiteX3" y="connsiteY3"/>
              </a:cxn>
            </a:cxnLst>
            <a:rect l="l" t="t" r="r" b="b"/>
            <a:pathLst>
              <a:path w="1587500" h="1589088">
                <a:moveTo>
                  <a:pt x="0" y="0"/>
                </a:moveTo>
                <a:lnTo>
                  <a:pt x="1587500" y="0"/>
                </a:lnTo>
                <a:lnTo>
                  <a:pt x="1587500" y="1589088"/>
                </a:lnTo>
                <a:lnTo>
                  <a:pt x="0" y="1589088"/>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5"/>
          </p:nvPr>
        </p:nvSpPr>
        <p:spPr>
          <a:xfrm>
            <a:off x="8855075" y="1520826"/>
            <a:ext cx="2605088" cy="2608263"/>
          </a:xfrm>
          <a:custGeom>
            <a:avLst/>
            <a:gdLst>
              <a:gd name="connsiteX0" fmla="*/ 0 w 2605088"/>
              <a:gd name="connsiteY0" fmla="*/ 0 h 2608263"/>
              <a:gd name="connsiteX1" fmla="*/ 2605088 w 2605088"/>
              <a:gd name="connsiteY1" fmla="*/ 0 h 2608263"/>
              <a:gd name="connsiteX2" fmla="*/ 2605088 w 2605088"/>
              <a:gd name="connsiteY2" fmla="*/ 2608263 h 2608263"/>
              <a:gd name="connsiteX3" fmla="*/ 0 w 2605088"/>
              <a:gd name="connsiteY3" fmla="*/ 2608263 h 2608263"/>
            </a:gdLst>
            <a:ahLst/>
            <a:cxnLst>
              <a:cxn ang="0">
                <a:pos x="connsiteX0" y="connsiteY0"/>
              </a:cxn>
              <a:cxn ang="0">
                <a:pos x="connsiteX1" y="connsiteY1"/>
              </a:cxn>
              <a:cxn ang="0">
                <a:pos x="connsiteX2" y="connsiteY2"/>
              </a:cxn>
              <a:cxn ang="0">
                <a:pos x="connsiteX3" y="connsiteY3"/>
              </a:cxn>
            </a:cxnLst>
            <a:rect l="l" t="t" r="r" b="b"/>
            <a:pathLst>
              <a:path w="2605088" h="2608263">
                <a:moveTo>
                  <a:pt x="0" y="0"/>
                </a:moveTo>
                <a:lnTo>
                  <a:pt x="2605088" y="0"/>
                </a:lnTo>
                <a:lnTo>
                  <a:pt x="2605088" y="2608263"/>
                </a:lnTo>
                <a:lnTo>
                  <a:pt x="0" y="2608263"/>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4658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88_Full Image without Header &amp; Foot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icture Placeholder 20">
            <a:extLst>
              <a:ext uri="{FF2B5EF4-FFF2-40B4-BE49-F238E27FC236}">
                <a16:creationId xmlns:a16="http://schemas.microsoft.com/office/drawing/2014/main" id="{DE8B928B-F50F-4540-A057-83B6848C0650}"/>
              </a:ext>
            </a:extLst>
          </p:cNvPr>
          <p:cNvSpPr>
            <a:spLocks noGrp="1"/>
          </p:cNvSpPr>
          <p:nvPr>
            <p:ph type="pic" sz="quarter" idx="17" hasCustomPrompt="1"/>
          </p:nvPr>
        </p:nvSpPr>
        <p:spPr>
          <a:xfrm>
            <a:off x="4943872" y="0"/>
            <a:ext cx="6556376" cy="6858000"/>
          </a:xfrm>
          <a:custGeom>
            <a:avLst/>
            <a:gdLst>
              <a:gd name="connsiteX0" fmla="*/ 0 w 6556376"/>
              <a:gd name="connsiteY0" fmla="*/ 3896162 h 6858000"/>
              <a:gd name="connsiteX1" fmla="*/ 1527175 w 6556376"/>
              <a:gd name="connsiteY1" fmla="*/ 3896162 h 6858000"/>
              <a:gd name="connsiteX2" fmla="*/ 2338388 w 6556376"/>
              <a:gd name="connsiteY2" fmla="*/ 6858000 h 6858000"/>
              <a:gd name="connsiteX3" fmla="*/ 811213 w 6556376"/>
              <a:gd name="connsiteY3" fmla="*/ 6858000 h 6858000"/>
              <a:gd name="connsiteX4" fmla="*/ 1262063 w 6556376"/>
              <a:gd name="connsiteY4" fmla="*/ 2301206 h 6858000"/>
              <a:gd name="connsiteX5" fmla="*/ 2789238 w 6556376"/>
              <a:gd name="connsiteY5" fmla="*/ 2301206 h 6858000"/>
              <a:gd name="connsiteX6" fmla="*/ 3822701 w 6556376"/>
              <a:gd name="connsiteY6" fmla="*/ 6077824 h 6858000"/>
              <a:gd name="connsiteX7" fmla="*/ 2295525 w 6556376"/>
              <a:gd name="connsiteY7" fmla="*/ 6077824 h 6858000"/>
              <a:gd name="connsiteX8" fmla="*/ 2651125 w 6556376"/>
              <a:gd name="connsiteY8" fmla="*/ 1264640 h 6858000"/>
              <a:gd name="connsiteX9" fmla="*/ 4176713 w 6556376"/>
              <a:gd name="connsiteY9" fmla="*/ 1264640 h 6858000"/>
              <a:gd name="connsiteX10" fmla="*/ 5708650 w 6556376"/>
              <a:gd name="connsiteY10" fmla="*/ 6857999 h 6858000"/>
              <a:gd name="connsiteX11" fmla="*/ 4183063 w 6556376"/>
              <a:gd name="connsiteY11" fmla="*/ 6857999 h 6858000"/>
              <a:gd name="connsiteX12" fmla="*/ 3998913 w 6556376"/>
              <a:gd name="connsiteY12" fmla="*/ 0 h 6858000"/>
              <a:gd name="connsiteX13" fmla="*/ 5526088 w 6556376"/>
              <a:gd name="connsiteY13" fmla="*/ 0 h 6858000"/>
              <a:gd name="connsiteX14" fmla="*/ 6556376 w 6556376"/>
              <a:gd name="connsiteY14" fmla="*/ 3756170 h 6858000"/>
              <a:gd name="connsiteX15" fmla="*/ 5030788 w 6556376"/>
              <a:gd name="connsiteY15" fmla="*/ 37561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56376" h="6858000">
                <a:moveTo>
                  <a:pt x="0" y="3896162"/>
                </a:moveTo>
                <a:lnTo>
                  <a:pt x="1527175" y="3896162"/>
                </a:lnTo>
                <a:lnTo>
                  <a:pt x="2338388" y="6858000"/>
                </a:lnTo>
                <a:lnTo>
                  <a:pt x="811213" y="6858000"/>
                </a:lnTo>
                <a:close/>
                <a:moveTo>
                  <a:pt x="1262063" y="2301206"/>
                </a:moveTo>
                <a:lnTo>
                  <a:pt x="2789238" y="2301206"/>
                </a:lnTo>
                <a:lnTo>
                  <a:pt x="3822701" y="6077824"/>
                </a:lnTo>
                <a:lnTo>
                  <a:pt x="2295525" y="6077824"/>
                </a:lnTo>
                <a:close/>
                <a:moveTo>
                  <a:pt x="2651125" y="1264640"/>
                </a:moveTo>
                <a:lnTo>
                  <a:pt x="4176713" y="1264640"/>
                </a:lnTo>
                <a:lnTo>
                  <a:pt x="5708650" y="6857999"/>
                </a:lnTo>
                <a:lnTo>
                  <a:pt x="4183063" y="6857999"/>
                </a:lnTo>
                <a:close/>
                <a:moveTo>
                  <a:pt x="3998913" y="0"/>
                </a:moveTo>
                <a:lnTo>
                  <a:pt x="5526088" y="0"/>
                </a:lnTo>
                <a:lnTo>
                  <a:pt x="6556376" y="3756170"/>
                </a:lnTo>
                <a:lnTo>
                  <a:pt x="5030788" y="375617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24627907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9_Full Image without Header &amp;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83D925-2F31-4385-B858-82ACB7072512}"/>
              </a:ext>
            </a:extLst>
          </p:cNvPr>
          <p:cNvSpPr>
            <a:spLocks noGrp="1"/>
          </p:cNvSpPr>
          <p:nvPr>
            <p:ph type="pic" sz="quarter" idx="16"/>
          </p:nvPr>
        </p:nvSpPr>
        <p:spPr>
          <a:xfrm>
            <a:off x="463130" y="-1"/>
            <a:ext cx="6788538" cy="6858001"/>
          </a:xfrm>
          <a:custGeom>
            <a:avLst/>
            <a:gdLst>
              <a:gd name="connsiteX0" fmla="*/ 589916 w 6788538"/>
              <a:gd name="connsiteY0" fmla="*/ 3507470 h 6858001"/>
              <a:gd name="connsiteX1" fmla="*/ 1229930 w 6788538"/>
              <a:gd name="connsiteY1" fmla="*/ 3971164 h 6858001"/>
              <a:gd name="connsiteX2" fmla="*/ 2003787 w 6788538"/>
              <a:gd name="connsiteY2" fmla="*/ 6858001 h 6858001"/>
              <a:gd name="connsiteX3" fmla="*/ 709064 w 6788538"/>
              <a:gd name="connsiteY3" fmla="*/ 6858001 h 6858001"/>
              <a:gd name="connsiteX4" fmla="*/ 21521 w 6788538"/>
              <a:gd name="connsiteY4" fmla="*/ 4295561 h 6858001"/>
              <a:gd name="connsiteX5" fmla="*/ 465001 w 6788538"/>
              <a:gd name="connsiteY5" fmla="*/ 3527722 h 6858001"/>
              <a:gd name="connsiteX6" fmla="*/ 589916 w 6788538"/>
              <a:gd name="connsiteY6" fmla="*/ 3507470 h 6858001"/>
              <a:gd name="connsiteX7" fmla="*/ 1662397 w 6788538"/>
              <a:gd name="connsiteY7" fmla="*/ 2239684 h 6858001"/>
              <a:gd name="connsiteX8" fmla="*/ 2302157 w 6788538"/>
              <a:gd name="connsiteY8" fmla="*/ 2703373 h 6858001"/>
              <a:gd name="connsiteX9" fmla="*/ 3417856 w 6788538"/>
              <a:gd name="connsiteY9" fmla="*/ 6858001 h 6858001"/>
              <a:gd name="connsiteX10" fmla="*/ 2120670 w 6788538"/>
              <a:gd name="connsiteY10" fmla="*/ 6858001 h 6858001"/>
              <a:gd name="connsiteX11" fmla="*/ 1094228 w 6788538"/>
              <a:gd name="connsiteY11" fmla="*/ 3027768 h 6858001"/>
              <a:gd name="connsiteX12" fmla="*/ 1537532 w 6788538"/>
              <a:gd name="connsiteY12" fmla="*/ 2259935 h 6858001"/>
              <a:gd name="connsiteX13" fmla="*/ 1662397 w 6788538"/>
              <a:gd name="connsiteY13" fmla="*/ 2239684 h 6858001"/>
              <a:gd name="connsiteX14" fmla="*/ 2600875 w 6788538"/>
              <a:gd name="connsiteY14" fmla="*/ 185436 h 6858001"/>
              <a:gd name="connsiteX15" fmla="*/ 3242654 w 6788538"/>
              <a:gd name="connsiteY15" fmla="*/ 649178 h 6858001"/>
              <a:gd name="connsiteX16" fmla="*/ 4905854 w 6788538"/>
              <a:gd name="connsiteY16" fmla="*/ 6858001 h 6858001"/>
              <a:gd name="connsiteX17" fmla="*/ 3608618 w 6788538"/>
              <a:gd name="connsiteY17" fmla="*/ 6858001 h 6858001"/>
              <a:gd name="connsiteX18" fmla="*/ 2031702 w 6788538"/>
              <a:gd name="connsiteY18" fmla="*/ 973608 h 6858001"/>
              <a:gd name="connsiteX19" fmla="*/ 2475023 w 6788538"/>
              <a:gd name="connsiteY19" fmla="*/ 205690 h 6858001"/>
              <a:gd name="connsiteX20" fmla="*/ 2600875 w 6788538"/>
              <a:gd name="connsiteY20" fmla="*/ 185436 h 6858001"/>
              <a:gd name="connsiteX21" fmla="*/ 4674633 w 6788538"/>
              <a:gd name="connsiteY21" fmla="*/ 0 h 6858001"/>
              <a:gd name="connsiteX22" fmla="*/ 5972321 w 6788538"/>
              <a:gd name="connsiteY22" fmla="*/ 0 h 6858001"/>
              <a:gd name="connsiteX23" fmla="*/ 6767006 w 6788538"/>
              <a:gd name="connsiteY23" fmla="*/ 2976123 h 6858001"/>
              <a:gd name="connsiteX24" fmla="*/ 6326506 w 6788538"/>
              <a:gd name="connsiteY24" fmla="*/ 3743962 h 6858001"/>
              <a:gd name="connsiteX25" fmla="*/ 5558609 w 6788538"/>
              <a:gd name="connsiteY25" fmla="*/ 3300521 h 6858001"/>
              <a:gd name="connsiteX26" fmla="*/ 3221240 w 6788538"/>
              <a:gd name="connsiteY26" fmla="*/ 0 h 6858001"/>
              <a:gd name="connsiteX27" fmla="*/ 4519029 w 6788538"/>
              <a:gd name="connsiteY27" fmla="*/ 0 h 6858001"/>
              <a:gd name="connsiteX28" fmla="*/ 5980531 w 6788538"/>
              <a:gd name="connsiteY28" fmla="*/ 5459574 h 6858001"/>
              <a:gd name="connsiteX29" fmla="*/ 5539997 w 6788538"/>
              <a:gd name="connsiteY29" fmla="*/ 6224628 h 6858001"/>
              <a:gd name="connsiteX30" fmla="*/ 4772039 w 6788538"/>
              <a:gd name="connsiteY30" fmla="*/ 578405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788538" h="6858001">
                <a:moveTo>
                  <a:pt x="589916" y="3507470"/>
                </a:moveTo>
                <a:cubicBezTo>
                  <a:pt x="879973" y="3490381"/>
                  <a:pt x="1151800" y="3679504"/>
                  <a:pt x="1229930" y="3971164"/>
                </a:cubicBezTo>
                <a:lnTo>
                  <a:pt x="2003787" y="6858001"/>
                </a:lnTo>
                <a:cubicBezTo>
                  <a:pt x="2003787" y="6858001"/>
                  <a:pt x="2003787" y="6858001"/>
                  <a:pt x="709064" y="6858001"/>
                </a:cubicBezTo>
                <a:cubicBezTo>
                  <a:pt x="709064" y="6858001"/>
                  <a:pt x="709064" y="6858001"/>
                  <a:pt x="21521" y="4295561"/>
                </a:cubicBezTo>
                <a:cubicBezTo>
                  <a:pt x="-67770" y="3962235"/>
                  <a:pt x="128671" y="3617005"/>
                  <a:pt x="465001" y="3527722"/>
                </a:cubicBezTo>
                <a:cubicBezTo>
                  <a:pt x="506670" y="3516561"/>
                  <a:pt x="548479" y="3509912"/>
                  <a:pt x="589916" y="3507470"/>
                </a:cubicBezTo>
                <a:close/>
                <a:moveTo>
                  <a:pt x="1662397" y="2239684"/>
                </a:moveTo>
                <a:cubicBezTo>
                  <a:pt x="1952340" y="2222594"/>
                  <a:pt x="2224058" y="2411716"/>
                  <a:pt x="2302157" y="2703373"/>
                </a:cubicBezTo>
                <a:lnTo>
                  <a:pt x="3417856" y="6858001"/>
                </a:lnTo>
                <a:cubicBezTo>
                  <a:pt x="3417856" y="6858001"/>
                  <a:pt x="3417856" y="6858001"/>
                  <a:pt x="2120670" y="6858001"/>
                </a:cubicBezTo>
                <a:cubicBezTo>
                  <a:pt x="2120670" y="6858001"/>
                  <a:pt x="2120670" y="6858001"/>
                  <a:pt x="1094228" y="3027768"/>
                </a:cubicBezTo>
                <a:cubicBezTo>
                  <a:pt x="1004972" y="2694445"/>
                  <a:pt x="1201335" y="2349218"/>
                  <a:pt x="1537532" y="2259935"/>
                </a:cubicBezTo>
                <a:cubicBezTo>
                  <a:pt x="1579185" y="2248775"/>
                  <a:pt x="1620977" y="2242125"/>
                  <a:pt x="1662397" y="2239684"/>
                </a:cubicBezTo>
                <a:close/>
                <a:moveTo>
                  <a:pt x="2600875" y="185436"/>
                </a:moveTo>
                <a:cubicBezTo>
                  <a:pt x="2892822" y="168345"/>
                  <a:pt x="3164552" y="357488"/>
                  <a:pt x="3242654" y="649178"/>
                </a:cubicBezTo>
                <a:lnTo>
                  <a:pt x="4905854" y="6858001"/>
                </a:lnTo>
                <a:cubicBezTo>
                  <a:pt x="4905854" y="6858001"/>
                  <a:pt x="4905854" y="6858001"/>
                  <a:pt x="3608618" y="6858001"/>
                </a:cubicBezTo>
                <a:cubicBezTo>
                  <a:pt x="3608618" y="6858001"/>
                  <a:pt x="3608618" y="6858001"/>
                  <a:pt x="2031702" y="973608"/>
                </a:cubicBezTo>
                <a:cubicBezTo>
                  <a:pt x="1942442" y="640248"/>
                  <a:pt x="2141788" y="294983"/>
                  <a:pt x="2475023" y="205690"/>
                </a:cubicBezTo>
                <a:cubicBezTo>
                  <a:pt x="2517049" y="194528"/>
                  <a:pt x="2559169" y="187878"/>
                  <a:pt x="2600875" y="185436"/>
                </a:cubicBezTo>
                <a:close/>
                <a:moveTo>
                  <a:pt x="4674633" y="0"/>
                </a:moveTo>
                <a:cubicBezTo>
                  <a:pt x="4674633" y="0"/>
                  <a:pt x="4674633" y="0"/>
                  <a:pt x="5972321" y="0"/>
                </a:cubicBezTo>
                <a:cubicBezTo>
                  <a:pt x="5972321" y="0"/>
                  <a:pt x="5972321" y="0"/>
                  <a:pt x="6767006" y="2976123"/>
                </a:cubicBezTo>
                <a:cubicBezTo>
                  <a:pt x="6856296" y="3309449"/>
                  <a:pt x="6659857" y="3651703"/>
                  <a:pt x="6326506" y="3743962"/>
                </a:cubicBezTo>
                <a:cubicBezTo>
                  <a:pt x="5990179" y="3833246"/>
                  <a:pt x="5647899" y="3633846"/>
                  <a:pt x="5558609" y="3300521"/>
                </a:cubicBezTo>
                <a:close/>
                <a:moveTo>
                  <a:pt x="3221240" y="0"/>
                </a:moveTo>
                <a:cubicBezTo>
                  <a:pt x="3221240" y="0"/>
                  <a:pt x="3221240" y="0"/>
                  <a:pt x="4519029" y="0"/>
                </a:cubicBezTo>
                <a:cubicBezTo>
                  <a:pt x="4519029" y="0"/>
                  <a:pt x="4519029" y="0"/>
                  <a:pt x="5980531" y="5459574"/>
                </a:cubicBezTo>
                <a:cubicBezTo>
                  <a:pt x="6069828" y="5792983"/>
                  <a:pt x="5873374" y="6135322"/>
                  <a:pt x="5539997" y="6224628"/>
                </a:cubicBezTo>
                <a:cubicBezTo>
                  <a:pt x="5203643" y="6316911"/>
                  <a:pt x="4861336" y="6117461"/>
                  <a:pt x="4772039" y="5784052"/>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217764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90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783D925-2F31-4385-B858-82ACB7072512}"/>
              </a:ext>
            </a:extLst>
          </p:cNvPr>
          <p:cNvSpPr>
            <a:spLocks noGrp="1"/>
          </p:cNvSpPr>
          <p:nvPr>
            <p:ph type="pic" sz="quarter" idx="16"/>
          </p:nvPr>
        </p:nvSpPr>
        <p:spPr>
          <a:xfrm>
            <a:off x="2" y="2"/>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5" name="Picture Placeholder 4">
            <a:extLst>
              <a:ext uri="{FF2B5EF4-FFF2-40B4-BE49-F238E27FC236}">
                <a16:creationId xmlns:a16="http://schemas.microsoft.com/office/drawing/2014/main" id="{C783D925-2F31-4385-B858-82ACB7072512}"/>
              </a:ext>
            </a:extLst>
          </p:cNvPr>
          <p:cNvSpPr>
            <a:spLocks noGrp="1"/>
          </p:cNvSpPr>
          <p:nvPr>
            <p:ph type="pic" sz="quarter" idx="17"/>
          </p:nvPr>
        </p:nvSpPr>
        <p:spPr>
          <a:xfrm>
            <a:off x="4087093" y="2"/>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6" name="Picture Placeholder 5">
            <a:extLst>
              <a:ext uri="{FF2B5EF4-FFF2-40B4-BE49-F238E27FC236}">
                <a16:creationId xmlns:a16="http://schemas.microsoft.com/office/drawing/2014/main" id="{C783D925-2F31-4385-B858-82ACB7072512}"/>
              </a:ext>
            </a:extLst>
          </p:cNvPr>
          <p:cNvSpPr>
            <a:spLocks noGrp="1"/>
          </p:cNvSpPr>
          <p:nvPr>
            <p:ph type="pic" sz="quarter" idx="18"/>
          </p:nvPr>
        </p:nvSpPr>
        <p:spPr>
          <a:xfrm>
            <a:off x="8175757" y="2"/>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7" name="Picture Placeholder 6">
            <a:extLst>
              <a:ext uri="{FF2B5EF4-FFF2-40B4-BE49-F238E27FC236}">
                <a16:creationId xmlns:a16="http://schemas.microsoft.com/office/drawing/2014/main" id="{C783D925-2F31-4385-B858-82ACB7072512}"/>
              </a:ext>
            </a:extLst>
          </p:cNvPr>
          <p:cNvSpPr>
            <a:spLocks noGrp="1"/>
          </p:cNvSpPr>
          <p:nvPr>
            <p:ph type="pic" sz="quarter" idx="19"/>
          </p:nvPr>
        </p:nvSpPr>
        <p:spPr>
          <a:xfrm>
            <a:off x="8175757" y="2309601"/>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9" name="Picture Placeholder 8">
            <a:extLst>
              <a:ext uri="{FF2B5EF4-FFF2-40B4-BE49-F238E27FC236}">
                <a16:creationId xmlns:a16="http://schemas.microsoft.com/office/drawing/2014/main" id="{C783D925-2F31-4385-B858-82ACB7072512}"/>
              </a:ext>
            </a:extLst>
          </p:cNvPr>
          <p:cNvSpPr>
            <a:spLocks noGrp="1"/>
          </p:cNvSpPr>
          <p:nvPr>
            <p:ph type="pic" sz="quarter" idx="20"/>
          </p:nvPr>
        </p:nvSpPr>
        <p:spPr>
          <a:xfrm>
            <a:off x="4087093" y="23096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1"/>
          </p:nvPr>
        </p:nvSpPr>
        <p:spPr>
          <a:xfrm>
            <a:off x="2" y="46192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1" name="Picture Placeholder 10">
            <a:extLst>
              <a:ext uri="{FF2B5EF4-FFF2-40B4-BE49-F238E27FC236}">
                <a16:creationId xmlns:a16="http://schemas.microsoft.com/office/drawing/2014/main" id="{C783D925-2F31-4385-B858-82ACB7072512}"/>
              </a:ext>
            </a:extLst>
          </p:cNvPr>
          <p:cNvSpPr>
            <a:spLocks noGrp="1"/>
          </p:cNvSpPr>
          <p:nvPr>
            <p:ph type="pic" sz="quarter" idx="22"/>
          </p:nvPr>
        </p:nvSpPr>
        <p:spPr>
          <a:xfrm>
            <a:off x="4087093" y="46192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23"/>
          </p:nvPr>
        </p:nvSpPr>
        <p:spPr>
          <a:xfrm>
            <a:off x="8175757" y="4619201"/>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9665214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92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p:txBody>
          <a:bodyPr/>
          <a:lstStyle>
            <a:lvl1pPr algn="ctr">
              <a:defRPr sz="3500"/>
            </a:lvl1pPr>
          </a:lstStyle>
          <a:p>
            <a:r>
              <a:rPr lang="en-US" dirty="0"/>
              <a:t>Click to edit Master title style</a:t>
            </a:r>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2"/>
          </p:nvPr>
        </p:nvSpPr>
        <p:spPr>
          <a:xfrm>
            <a:off x="7178677" y="3976688"/>
            <a:ext cx="1954213" cy="1957387"/>
          </a:xfrm>
          <a:custGeom>
            <a:avLst/>
            <a:gdLst>
              <a:gd name="connsiteX0" fmla="*/ 0 w 1954213"/>
              <a:gd name="connsiteY0" fmla="*/ 0 h 1957387"/>
              <a:gd name="connsiteX1" fmla="*/ 1954213 w 1954213"/>
              <a:gd name="connsiteY1" fmla="*/ 0 h 1957387"/>
              <a:gd name="connsiteX2" fmla="*/ 1954213 w 1954213"/>
              <a:gd name="connsiteY2" fmla="*/ 1957387 h 1957387"/>
              <a:gd name="connsiteX3" fmla="*/ 0 w 1954213"/>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4213" h="1957387">
                <a:moveTo>
                  <a:pt x="0" y="0"/>
                </a:moveTo>
                <a:lnTo>
                  <a:pt x="1954213" y="0"/>
                </a:lnTo>
                <a:lnTo>
                  <a:pt x="1954213"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1" name="Picture Placeholder 10">
            <a:extLst>
              <a:ext uri="{FF2B5EF4-FFF2-40B4-BE49-F238E27FC236}">
                <a16:creationId xmlns:a16="http://schemas.microsoft.com/office/drawing/2014/main" id="{C783D925-2F31-4385-B858-82ACB7072512}"/>
              </a:ext>
            </a:extLst>
          </p:cNvPr>
          <p:cNvSpPr>
            <a:spLocks noGrp="1"/>
          </p:cNvSpPr>
          <p:nvPr>
            <p:ph type="pic" sz="quarter" idx="23"/>
          </p:nvPr>
        </p:nvSpPr>
        <p:spPr>
          <a:xfrm>
            <a:off x="5118102" y="3976688"/>
            <a:ext cx="1958975" cy="1957387"/>
          </a:xfrm>
          <a:custGeom>
            <a:avLst/>
            <a:gdLst>
              <a:gd name="connsiteX0" fmla="*/ 0 w 1958975"/>
              <a:gd name="connsiteY0" fmla="*/ 0 h 1957387"/>
              <a:gd name="connsiteX1" fmla="*/ 1958975 w 1958975"/>
              <a:gd name="connsiteY1" fmla="*/ 0 h 1957387"/>
              <a:gd name="connsiteX2" fmla="*/ 1958975 w 1958975"/>
              <a:gd name="connsiteY2" fmla="*/ 1957387 h 1957387"/>
              <a:gd name="connsiteX3" fmla="*/ 0 w 1958975"/>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8975" h="1957387">
                <a:moveTo>
                  <a:pt x="0" y="0"/>
                </a:moveTo>
                <a:lnTo>
                  <a:pt x="1958975" y="0"/>
                </a:lnTo>
                <a:lnTo>
                  <a:pt x="1958975"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24"/>
          </p:nvPr>
        </p:nvSpPr>
        <p:spPr>
          <a:xfrm>
            <a:off x="3062288" y="3976688"/>
            <a:ext cx="1957388" cy="1957387"/>
          </a:xfrm>
          <a:custGeom>
            <a:avLst/>
            <a:gdLst>
              <a:gd name="connsiteX0" fmla="*/ 0 w 1957388"/>
              <a:gd name="connsiteY0" fmla="*/ 0 h 1957387"/>
              <a:gd name="connsiteX1" fmla="*/ 1957388 w 1957388"/>
              <a:gd name="connsiteY1" fmla="*/ 0 h 1957387"/>
              <a:gd name="connsiteX2" fmla="*/ 1957388 w 1957388"/>
              <a:gd name="connsiteY2" fmla="*/ 1957387 h 1957387"/>
              <a:gd name="connsiteX3" fmla="*/ 0 w 1957388"/>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7388" h="1957387">
                <a:moveTo>
                  <a:pt x="0" y="0"/>
                </a:moveTo>
                <a:lnTo>
                  <a:pt x="1957388" y="0"/>
                </a:lnTo>
                <a:lnTo>
                  <a:pt x="1957388"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3" name="Picture Placeholder 12">
            <a:extLst>
              <a:ext uri="{FF2B5EF4-FFF2-40B4-BE49-F238E27FC236}">
                <a16:creationId xmlns:a16="http://schemas.microsoft.com/office/drawing/2014/main" id="{C783D925-2F31-4385-B858-82ACB7072512}"/>
              </a:ext>
            </a:extLst>
          </p:cNvPr>
          <p:cNvSpPr>
            <a:spLocks noGrp="1"/>
          </p:cNvSpPr>
          <p:nvPr>
            <p:ph type="pic" sz="quarter" idx="25"/>
          </p:nvPr>
        </p:nvSpPr>
        <p:spPr>
          <a:xfrm>
            <a:off x="1004889" y="3976688"/>
            <a:ext cx="1954213" cy="1957387"/>
          </a:xfrm>
          <a:custGeom>
            <a:avLst/>
            <a:gdLst>
              <a:gd name="connsiteX0" fmla="*/ 0 w 1954213"/>
              <a:gd name="connsiteY0" fmla="*/ 0 h 1957387"/>
              <a:gd name="connsiteX1" fmla="*/ 1954213 w 1954213"/>
              <a:gd name="connsiteY1" fmla="*/ 0 h 1957387"/>
              <a:gd name="connsiteX2" fmla="*/ 1954213 w 1954213"/>
              <a:gd name="connsiteY2" fmla="*/ 1957387 h 1957387"/>
              <a:gd name="connsiteX3" fmla="*/ 0 w 1954213"/>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4213" h="1957387">
                <a:moveTo>
                  <a:pt x="0" y="0"/>
                </a:moveTo>
                <a:lnTo>
                  <a:pt x="1954213" y="0"/>
                </a:lnTo>
                <a:lnTo>
                  <a:pt x="1954213"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C783D925-2F31-4385-B858-82ACB7072512}"/>
              </a:ext>
            </a:extLst>
          </p:cNvPr>
          <p:cNvSpPr>
            <a:spLocks noGrp="1"/>
          </p:cNvSpPr>
          <p:nvPr>
            <p:ph type="pic" sz="quarter" idx="21"/>
          </p:nvPr>
        </p:nvSpPr>
        <p:spPr>
          <a:xfrm>
            <a:off x="9236076" y="3976688"/>
            <a:ext cx="1957388" cy="1957387"/>
          </a:xfrm>
          <a:custGeom>
            <a:avLst/>
            <a:gdLst>
              <a:gd name="connsiteX0" fmla="*/ 0 w 1957388"/>
              <a:gd name="connsiteY0" fmla="*/ 0 h 1957387"/>
              <a:gd name="connsiteX1" fmla="*/ 1957388 w 1957388"/>
              <a:gd name="connsiteY1" fmla="*/ 0 h 1957387"/>
              <a:gd name="connsiteX2" fmla="*/ 1957388 w 1957388"/>
              <a:gd name="connsiteY2" fmla="*/ 1957387 h 1957387"/>
              <a:gd name="connsiteX3" fmla="*/ 0 w 1957388"/>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7388" h="1957387">
                <a:moveTo>
                  <a:pt x="0" y="0"/>
                </a:moveTo>
                <a:lnTo>
                  <a:pt x="1957388" y="0"/>
                </a:lnTo>
                <a:lnTo>
                  <a:pt x="1957388"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5" name="Picture Placeholder 14">
            <a:extLst>
              <a:ext uri="{FF2B5EF4-FFF2-40B4-BE49-F238E27FC236}">
                <a16:creationId xmlns:a16="http://schemas.microsoft.com/office/drawing/2014/main" id="{C783D925-2F31-4385-B858-82ACB7072512}"/>
              </a:ext>
            </a:extLst>
          </p:cNvPr>
          <p:cNvSpPr>
            <a:spLocks noGrp="1"/>
          </p:cNvSpPr>
          <p:nvPr>
            <p:ph type="pic" sz="quarter" idx="17"/>
          </p:nvPr>
        </p:nvSpPr>
        <p:spPr>
          <a:xfrm>
            <a:off x="3062288" y="1912938"/>
            <a:ext cx="1957388" cy="1960562"/>
          </a:xfrm>
          <a:custGeom>
            <a:avLst/>
            <a:gdLst>
              <a:gd name="connsiteX0" fmla="*/ 0 w 1957388"/>
              <a:gd name="connsiteY0" fmla="*/ 0 h 1960562"/>
              <a:gd name="connsiteX1" fmla="*/ 1957388 w 1957388"/>
              <a:gd name="connsiteY1" fmla="*/ 0 h 1960562"/>
              <a:gd name="connsiteX2" fmla="*/ 1957388 w 1957388"/>
              <a:gd name="connsiteY2" fmla="*/ 1960562 h 1960562"/>
              <a:gd name="connsiteX3" fmla="*/ 0 w 1957388"/>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7388" h="1960562">
                <a:moveTo>
                  <a:pt x="0" y="0"/>
                </a:moveTo>
                <a:lnTo>
                  <a:pt x="1957388" y="0"/>
                </a:lnTo>
                <a:lnTo>
                  <a:pt x="1957388"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18"/>
          </p:nvPr>
        </p:nvSpPr>
        <p:spPr>
          <a:xfrm>
            <a:off x="5118101" y="1912938"/>
            <a:ext cx="1958975" cy="1960562"/>
          </a:xfrm>
          <a:custGeom>
            <a:avLst/>
            <a:gdLst>
              <a:gd name="connsiteX0" fmla="*/ 0 w 1958975"/>
              <a:gd name="connsiteY0" fmla="*/ 0 h 1960562"/>
              <a:gd name="connsiteX1" fmla="*/ 1958975 w 1958975"/>
              <a:gd name="connsiteY1" fmla="*/ 0 h 1960562"/>
              <a:gd name="connsiteX2" fmla="*/ 1958975 w 1958975"/>
              <a:gd name="connsiteY2" fmla="*/ 1960562 h 1960562"/>
              <a:gd name="connsiteX3" fmla="*/ 0 w 1958975"/>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8975" h="1960562">
                <a:moveTo>
                  <a:pt x="0" y="0"/>
                </a:moveTo>
                <a:lnTo>
                  <a:pt x="1958975" y="0"/>
                </a:lnTo>
                <a:lnTo>
                  <a:pt x="1958975"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19"/>
          </p:nvPr>
        </p:nvSpPr>
        <p:spPr>
          <a:xfrm>
            <a:off x="7178676" y="1912938"/>
            <a:ext cx="1954213" cy="1960562"/>
          </a:xfrm>
          <a:custGeom>
            <a:avLst/>
            <a:gdLst>
              <a:gd name="connsiteX0" fmla="*/ 0 w 1954213"/>
              <a:gd name="connsiteY0" fmla="*/ 0 h 1960562"/>
              <a:gd name="connsiteX1" fmla="*/ 1954213 w 1954213"/>
              <a:gd name="connsiteY1" fmla="*/ 0 h 1960562"/>
              <a:gd name="connsiteX2" fmla="*/ 1954213 w 1954213"/>
              <a:gd name="connsiteY2" fmla="*/ 1960562 h 1960562"/>
              <a:gd name="connsiteX3" fmla="*/ 0 w 1954213"/>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4213" h="1960562">
                <a:moveTo>
                  <a:pt x="0" y="0"/>
                </a:moveTo>
                <a:lnTo>
                  <a:pt x="1954213" y="0"/>
                </a:lnTo>
                <a:lnTo>
                  <a:pt x="1954213"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20"/>
          </p:nvPr>
        </p:nvSpPr>
        <p:spPr>
          <a:xfrm>
            <a:off x="9236076" y="1912938"/>
            <a:ext cx="1957388" cy="1960562"/>
          </a:xfrm>
          <a:custGeom>
            <a:avLst/>
            <a:gdLst>
              <a:gd name="connsiteX0" fmla="*/ 0 w 1957388"/>
              <a:gd name="connsiteY0" fmla="*/ 0 h 1960562"/>
              <a:gd name="connsiteX1" fmla="*/ 1957388 w 1957388"/>
              <a:gd name="connsiteY1" fmla="*/ 0 h 1960562"/>
              <a:gd name="connsiteX2" fmla="*/ 1957388 w 1957388"/>
              <a:gd name="connsiteY2" fmla="*/ 1960562 h 1960562"/>
              <a:gd name="connsiteX3" fmla="*/ 0 w 1957388"/>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7388" h="1960562">
                <a:moveTo>
                  <a:pt x="0" y="0"/>
                </a:moveTo>
                <a:lnTo>
                  <a:pt x="1957388" y="0"/>
                </a:lnTo>
                <a:lnTo>
                  <a:pt x="1957388"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16"/>
          </p:nvPr>
        </p:nvSpPr>
        <p:spPr>
          <a:xfrm>
            <a:off x="1004888" y="1912938"/>
            <a:ext cx="1954213" cy="1960562"/>
          </a:xfrm>
          <a:custGeom>
            <a:avLst/>
            <a:gdLst>
              <a:gd name="connsiteX0" fmla="*/ 0 w 1954213"/>
              <a:gd name="connsiteY0" fmla="*/ 0 h 1960562"/>
              <a:gd name="connsiteX1" fmla="*/ 1954213 w 1954213"/>
              <a:gd name="connsiteY1" fmla="*/ 0 h 1960562"/>
              <a:gd name="connsiteX2" fmla="*/ 1954213 w 1954213"/>
              <a:gd name="connsiteY2" fmla="*/ 1960562 h 1960562"/>
              <a:gd name="connsiteX3" fmla="*/ 0 w 1954213"/>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4213" h="1960562">
                <a:moveTo>
                  <a:pt x="0" y="0"/>
                </a:moveTo>
                <a:lnTo>
                  <a:pt x="1954213" y="0"/>
                </a:lnTo>
                <a:lnTo>
                  <a:pt x="1954213"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34" name="Footer Placeholder 2">
            <a:extLst>
              <a:ext uri="{FF2B5EF4-FFF2-40B4-BE49-F238E27FC236}">
                <a16:creationId xmlns:a16="http://schemas.microsoft.com/office/drawing/2014/main" id="{E8247085-DCB0-4BF2-9283-CF90212D6E3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35" name="Date Placeholder 5">
            <a:extLst>
              <a:ext uri="{FF2B5EF4-FFF2-40B4-BE49-F238E27FC236}">
                <a16:creationId xmlns:a16="http://schemas.microsoft.com/office/drawing/2014/main" id="{7C82B698-2278-42D7-B762-14A362069D4A}"/>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36" name="Freeform 10">
            <a:extLst>
              <a:ext uri="{FF2B5EF4-FFF2-40B4-BE49-F238E27FC236}">
                <a16:creationId xmlns:a16="http://schemas.microsoft.com/office/drawing/2014/main" id="{9B3E4172-5591-4F4B-838D-D0CC19B769D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Oval 36">
            <a:extLst>
              <a:ext uri="{FF2B5EF4-FFF2-40B4-BE49-F238E27FC236}">
                <a16:creationId xmlns:a16="http://schemas.microsoft.com/office/drawing/2014/main" id="{1AD0811D-0177-4784-B0D0-946DFAF77539}"/>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19">
            <a:extLst>
              <a:ext uri="{FF2B5EF4-FFF2-40B4-BE49-F238E27FC236}">
                <a16:creationId xmlns:a16="http://schemas.microsoft.com/office/drawing/2014/main" id="{7B9E58F4-700F-4D96-8D20-A110B4F9D0E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Slide Number Placeholder 13">
            <a:extLst>
              <a:ext uri="{FF2B5EF4-FFF2-40B4-BE49-F238E27FC236}">
                <a16:creationId xmlns:a16="http://schemas.microsoft.com/office/drawing/2014/main" id="{E074CAAB-4485-4F1F-8B10-D136E0051008}"/>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006037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1_Full Image without Header &amp; Footer">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16"/>
          </p:nvPr>
        </p:nvSpPr>
        <p:spPr>
          <a:xfrm>
            <a:off x="7931060" y="-28575"/>
            <a:ext cx="2796589" cy="1556412"/>
          </a:xfrm>
          <a:custGeom>
            <a:avLst/>
            <a:gdLst>
              <a:gd name="connsiteX0" fmla="*/ 24183 w 2796589"/>
              <a:gd name="connsiteY0" fmla="*/ 0 h 1556412"/>
              <a:gd name="connsiteX1" fmla="*/ 2772408 w 2796589"/>
              <a:gd name="connsiteY1" fmla="*/ 0 h 1556412"/>
              <a:gd name="connsiteX2" fmla="*/ 2726268 w 2796589"/>
              <a:gd name="connsiteY2" fmla="*/ 280946 h 1556412"/>
              <a:gd name="connsiteX3" fmla="*/ 1566995 w 2796589"/>
              <a:gd name="connsiteY3" fmla="*/ 1482440 h 1556412"/>
              <a:gd name="connsiteX4" fmla="*/ 1229595 w 2796589"/>
              <a:gd name="connsiteY4" fmla="*/ 1482440 h 1556412"/>
              <a:gd name="connsiteX5" fmla="*/ 70323 w 2796589"/>
              <a:gd name="connsiteY5" fmla="*/ 280946 h 1556412"/>
              <a:gd name="connsiteX6" fmla="*/ 24183 w 2796589"/>
              <a:gd name="connsiteY6" fmla="*/ 0 h 1556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6589" h="1556412">
                <a:moveTo>
                  <a:pt x="24183" y="0"/>
                </a:moveTo>
                <a:cubicBezTo>
                  <a:pt x="24183" y="0"/>
                  <a:pt x="24183" y="0"/>
                  <a:pt x="2772408" y="0"/>
                </a:cubicBezTo>
                <a:cubicBezTo>
                  <a:pt x="2815664" y="89664"/>
                  <a:pt x="2801245" y="206227"/>
                  <a:pt x="2726268" y="280946"/>
                </a:cubicBezTo>
                <a:cubicBezTo>
                  <a:pt x="2726268" y="280946"/>
                  <a:pt x="2726268" y="280946"/>
                  <a:pt x="1566995" y="1482440"/>
                </a:cubicBezTo>
                <a:cubicBezTo>
                  <a:pt x="1474715" y="1581070"/>
                  <a:pt x="1321875" y="1581070"/>
                  <a:pt x="1229595" y="1482440"/>
                </a:cubicBezTo>
                <a:cubicBezTo>
                  <a:pt x="1229595" y="1482440"/>
                  <a:pt x="1229595" y="1482440"/>
                  <a:pt x="70323" y="280946"/>
                </a:cubicBezTo>
                <a:cubicBezTo>
                  <a:pt x="-4655" y="206227"/>
                  <a:pt x="-19074" y="89664"/>
                  <a:pt x="24183" y="0"/>
                </a:cubicBezTo>
                <a:close/>
              </a:path>
            </a:pathLst>
          </a:custGeom>
        </p:spPr>
        <p:txBody>
          <a:bodyPr wrap="square" anchor="ctr">
            <a:noAutofit/>
          </a:bodyPr>
          <a:lstStyle>
            <a:lvl1pPr marL="0" indent="0" algn="ctr">
              <a:buNone/>
              <a:defRPr sz="1200"/>
            </a:lvl1pPr>
          </a:lstStyle>
          <a:p>
            <a:endParaRPr lang="en-US" dirty="0"/>
          </a:p>
        </p:txBody>
      </p:sp>
      <p:sp>
        <p:nvSpPr>
          <p:cNvPr id="31" name="Picture Placeholder 30">
            <a:extLst>
              <a:ext uri="{FF2B5EF4-FFF2-40B4-BE49-F238E27FC236}">
                <a16:creationId xmlns:a16="http://schemas.microsoft.com/office/drawing/2014/main" id="{C783D925-2F31-4385-B858-82ACB7072512}"/>
              </a:ext>
            </a:extLst>
          </p:cNvPr>
          <p:cNvSpPr>
            <a:spLocks noGrp="1"/>
          </p:cNvSpPr>
          <p:nvPr>
            <p:ph type="pic" sz="quarter" idx="17"/>
          </p:nvPr>
        </p:nvSpPr>
        <p:spPr>
          <a:xfrm>
            <a:off x="6320286" y="294612"/>
            <a:ext cx="2799337" cy="2901163"/>
          </a:xfrm>
          <a:custGeom>
            <a:avLst/>
            <a:gdLst>
              <a:gd name="connsiteX0" fmla="*/ 1399669 w 2799337"/>
              <a:gd name="connsiteY0" fmla="*/ 0 h 2901163"/>
              <a:gd name="connsiteX1" fmla="*/ 1568408 w 2799337"/>
              <a:gd name="connsiteY1" fmla="*/ 73987 h 2901163"/>
              <a:gd name="connsiteX2" fmla="*/ 2727948 w 2799337"/>
              <a:gd name="connsiteY2" fmla="*/ 1275705 h 2901163"/>
              <a:gd name="connsiteX3" fmla="*/ 2727948 w 2799337"/>
              <a:gd name="connsiteY3" fmla="*/ 1625458 h 2901163"/>
              <a:gd name="connsiteX4" fmla="*/ 1568408 w 2799337"/>
              <a:gd name="connsiteY4" fmla="*/ 2827177 h 2901163"/>
              <a:gd name="connsiteX5" fmla="*/ 1230930 w 2799337"/>
              <a:gd name="connsiteY5" fmla="*/ 2827177 h 2901163"/>
              <a:gd name="connsiteX6" fmla="*/ 71390 w 2799337"/>
              <a:gd name="connsiteY6" fmla="*/ 1625458 h 2901163"/>
              <a:gd name="connsiteX7" fmla="*/ 71390 w 2799337"/>
              <a:gd name="connsiteY7" fmla="*/ 1275705 h 2901163"/>
              <a:gd name="connsiteX8" fmla="*/ 1230930 w 2799337"/>
              <a:gd name="connsiteY8" fmla="*/ 73987 h 2901163"/>
              <a:gd name="connsiteX9" fmla="*/ 1399669 w 2799337"/>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9337" h="2901163">
                <a:moveTo>
                  <a:pt x="1399669" y="0"/>
                </a:moveTo>
                <a:cubicBezTo>
                  <a:pt x="1460963" y="0"/>
                  <a:pt x="1522258" y="24662"/>
                  <a:pt x="1568408" y="73987"/>
                </a:cubicBezTo>
                <a:lnTo>
                  <a:pt x="2727948" y="1275705"/>
                </a:lnTo>
                <a:cubicBezTo>
                  <a:pt x="2823134" y="1371364"/>
                  <a:pt x="2823134" y="1529799"/>
                  <a:pt x="2727948" y="1625458"/>
                </a:cubicBezTo>
                <a:cubicBezTo>
                  <a:pt x="1568408" y="2827177"/>
                  <a:pt x="1568408" y="2827177"/>
                  <a:pt x="1568408" y="2827177"/>
                </a:cubicBezTo>
                <a:cubicBezTo>
                  <a:pt x="1476107" y="2925825"/>
                  <a:pt x="1323232" y="2925825"/>
                  <a:pt x="1230930" y="2827177"/>
                </a:cubicBezTo>
                <a:cubicBezTo>
                  <a:pt x="71390" y="1625458"/>
                  <a:pt x="71390" y="1625458"/>
                  <a:pt x="71390" y="1625458"/>
                </a:cubicBezTo>
                <a:cubicBezTo>
                  <a:pt x="-23796" y="1529799"/>
                  <a:pt x="-23796" y="1371364"/>
                  <a:pt x="71390" y="1275705"/>
                </a:cubicBezTo>
                <a:cubicBezTo>
                  <a:pt x="1230930" y="73987"/>
                  <a:pt x="1230930" y="73987"/>
                  <a:pt x="1230930" y="73987"/>
                </a:cubicBezTo>
                <a:cubicBezTo>
                  <a:pt x="1277081" y="24662"/>
                  <a:pt x="1338375" y="0"/>
                  <a:pt x="1399669" y="0"/>
                </a:cubicBezTo>
                <a:close/>
              </a:path>
            </a:pathLst>
          </a:custGeom>
        </p:spPr>
        <p:txBody>
          <a:bodyPr wrap="square" anchor="ctr">
            <a:noAutofit/>
          </a:bodyPr>
          <a:lstStyle>
            <a:lvl1pPr marL="0" indent="0" algn="ctr">
              <a:buNone/>
              <a:defRPr sz="1200"/>
            </a:lvl1pPr>
          </a:lstStyle>
          <a:p>
            <a:endParaRPr lang="en-US" dirty="0"/>
          </a:p>
        </p:txBody>
      </p:sp>
      <p:sp>
        <p:nvSpPr>
          <p:cNvPr id="32" name="Picture Placeholder 31">
            <a:extLst>
              <a:ext uri="{FF2B5EF4-FFF2-40B4-BE49-F238E27FC236}">
                <a16:creationId xmlns:a16="http://schemas.microsoft.com/office/drawing/2014/main" id="{C783D925-2F31-4385-B858-82ACB7072512}"/>
              </a:ext>
            </a:extLst>
          </p:cNvPr>
          <p:cNvSpPr>
            <a:spLocks noGrp="1"/>
          </p:cNvSpPr>
          <p:nvPr>
            <p:ph type="pic" sz="quarter" idx="18"/>
          </p:nvPr>
        </p:nvSpPr>
        <p:spPr>
          <a:xfrm>
            <a:off x="9539072" y="294612"/>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8 h 2901163"/>
              <a:gd name="connsiteX4" fmla="*/ 1567569 w 2797840"/>
              <a:gd name="connsiteY4" fmla="*/ 2827177 h 2901163"/>
              <a:gd name="connsiteX5" fmla="*/ 1230272 w 2797840"/>
              <a:gd name="connsiteY5" fmla="*/ 2827177 h 2901163"/>
              <a:gd name="connsiteX6" fmla="*/ 71352 w 2797840"/>
              <a:gd name="connsiteY6" fmla="*/ 1625458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8"/>
                </a:cubicBezTo>
                <a:cubicBezTo>
                  <a:pt x="1567569" y="2827177"/>
                  <a:pt x="1567569" y="2827177"/>
                  <a:pt x="1567569" y="2827177"/>
                </a:cubicBezTo>
                <a:cubicBezTo>
                  <a:pt x="1475317" y="2925825"/>
                  <a:pt x="1322524" y="2925825"/>
                  <a:pt x="1230272" y="2827177"/>
                </a:cubicBezTo>
                <a:cubicBezTo>
                  <a:pt x="71352" y="1625458"/>
                  <a:pt x="71352" y="1625458"/>
                  <a:pt x="71352" y="1625458"/>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4" name="Picture Placeholder 33">
            <a:extLst>
              <a:ext uri="{FF2B5EF4-FFF2-40B4-BE49-F238E27FC236}">
                <a16:creationId xmlns:a16="http://schemas.microsoft.com/office/drawing/2014/main" id="{C783D925-2F31-4385-B858-82ACB7072512}"/>
              </a:ext>
            </a:extLst>
          </p:cNvPr>
          <p:cNvSpPr>
            <a:spLocks noGrp="1"/>
          </p:cNvSpPr>
          <p:nvPr>
            <p:ph type="pic" sz="quarter" idx="19"/>
          </p:nvPr>
        </p:nvSpPr>
        <p:spPr>
          <a:xfrm>
            <a:off x="11130073" y="1962553"/>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9 h 2901163"/>
              <a:gd name="connsiteX4" fmla="*/ 1567569 w 2797840"/>
              <a:gd name="connsiteY4" fmla="*/ 2827177 h 2901163"/>
              <a:gd name="connsiteX5" fmla="*/ 1230272 w 2797840"/>
              <a:gd name="connsiteY5" fmla="*/ 2827177 h 2901163"/>
              <a:gd name="connsiteX6" fmla="*/ 71352 w 2797840"/>
              <a:gd name="connsiteY6" fmla="*/ 1625459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9"/>
                </a:cubicBezTo>
                <a:cubicBezTo>
                  <a:pt x="1567569" y="2827177"/>
                  <a:pt x="1567569" y="2827177"/>
                  <a:pt x="1567569" y="2827177"/>
                </a:cubicBezTo>
                <a:cubicBezTo>
                  <a:pt x="1475317" y="2925825"/>
                  <a:pt x="1322524" y="2925825"/>
                  <a:pt x="1230272" y="2827177"/>
                </a:cubicBezTo>
                <a:cubicBezTo>
                  <a:pt x="71352" y="1625459"/>
                  <a:pt x="71352" y="1625459"/>
                  <a:pt x="71352" y="1625459"/>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3" name="Picture Placeholder 32">
            <a:extLst>
              <a:ext uri="{FF2B5EF4-FFF2-40B4-BE49-F238E27FC236}">
                <a16:creationId xmlns:a16="http://schemas.microsoft.com/office/drawing/2014/main" id="{C783D925-2F31-4385-B858-82ACB7072512}"/>
              </a:ext>
            </a:extLst>
          </p:cNvPr>
          <p:cNvSpPr>
            <a:spLocks noGrp="1"/>
          </p:cNvSpPr>
          <p:nvPr>
            <p:ph type="pic" sz="quarter" idx="20"/>
          </p:nvPr>
        </p:nvSpPr>
        <p:spPr>
          <a:xfrm>
            <a:off x="7929673" y="1962553"/>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9 h 2901163"/>
              <a:gd name="connsiteX4" fmla="*/ 1567569 w 2797840"/>
              <a:gd name="connsiteY4" fmla="*/ 2827177 h 2901163"/>
              <a:gd name="connsiteX5" fmla="*/ 1230272 w 2797840"/>
              <a:gd name="connsiteY5" fmla="*/ 2827177 h 2901163"/>
              <a:gd name="connsiteX6" fmla="*/ 71352 w 2797840"/>
              <a:gd name="connsiteY6" fmla="*/ 1625459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9"/>
                </a:cubicBezTo>
                <a:cubicBezTo>
                  <a:pt x="1567569" y="2827177"/>
                  <a:pt x="1567569" y="2827177"/>
                  <a:pt x="1567569" y="2827177"/>
                </a:cubicBezTo>
                <a:cubicBezTo>
                  <a:pt x="1475317" y="2925825"/>
                  <a:pt x="1322524" y="2925825"/>
                  <a:pt x="1230272" y="2827177"/>
                </a:cubicBezTo>
                <a:cubicBezTo>
                  <a:pt x="71352" y="1625459"/>
                  <a:pt x="71352" y="1625459"/>
                  <a:pt x="71352" y="1625459"/>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5" name="Picture Placeholder 34">
            <a:extLst>
              <a:ext uri="{FF2B5EF4-FFF2-40B4-BE49-F238E27FC236}">
                <a16:creationId xmlns:a16="http://schemas.microsoft.com/office/drawing/2014/main" id="{C783D925-2F31-4385-B858-82ACB7072512}"/>
              </a:ext>
            </a:extLst>
          </p:cNvPr>
          <p:cNvSpPr>
            <a:spLocks noGrp="1"/>
          </p:cNvSpPr>
          <p:nvPr>
            <p:ph type="pic" sz="quarter" idx="21"/>
          </p:nvPr>
        </p:nvSpPr>
        <p:spPr>
          <a:xfrm>
            <a:off x="9539072" y="3613105"/>
            <a:ext cx="2797840" cy="2899610"/>
          </a:xfrm>
          <a:custGeom>
            <a:avLst/>
            <a:gdLst>
              <a:gd name="connsiteX0" fmla="*/ 1398921 w 2797840"/>
              <a:gd name="connsiteY0" fmla="*/ 0 h 2899610"/>
              <a:gd name="connsiteX1" fmla="*/ 1567569 w 2797840"/>
              <a:gd name="connsiteY1" fmla="*/ 73947 h 2899610"/>
              <a:gd name="connsiteX2" fmla="*/ 2726489 w 2797840"/>
              <a:gd name="connsiteY2" fmla="*/ 1275022 h 2899610"/>
              <a:gd name="connsiteX3" fmla="*/ 2726489 w 2797840"/>
              <a:gd name="connsiteY3" fmla="*/ 1624588 h 2899610"/>
              <a:gd name="connsiteX4" fmla="*/ 1567569 w 2797840"/>
              <a:gd name="connsiteY4" fmla="*/ 2825663 h 2899610"/>
              <a:gd name="connsiteX5" fmla="*/ 1230272 w 2797840"/>
              <a:gd name="connsiteY5" fmla="*/ 2825663 h 2899610"/>
              <a:gd name="connsiteX6" fmla="*/ 71352 w 2797840"/>
              <a:gd name="connsiteY6" fmla="*/ 1624588 h 2899610"/>
              <a:gd name="connsiteX7" fmla="*/ 71352 w 2797840"/>
              <a:gd name="connsiteY7" fmla="*/ 1275022 h 2899610"/>
              <a:gd name="connsiteX8" fmla="*/ 1230272 w 2797840"/>
              <a:gd name="connsiteY8" fmla="*/ 73947 h 2899610"/>
              <a:gd name="connsiteX9" fmla="*/ 1398921 w 2797840"/>
              <a:gd name="connsiteY9" fmla="*/ 0 h 289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899610">
                <a:moveTo>
                  <a:pt x="1398921" y="0"/>
                </a:moveTo>
                <a:cubicBezTo>
                  <a:pt x="1460182" y="0"/>
                  <a:pt x="1521443" y="24649"/>
                  <a:pt x="1567569" y="73947"/>
                </a:cubicBezTo>
                <a:lnTo>
                  <a:pt x="2726489" y="1275022"/>
                </a:lnTo>
                <a:cubicBezTo>
                  <a:pt x="2821624" y="1370630"/>
                  <a:pt x="2821624" y="1528981"/>
                  <a:pt x="2726489" y="1624588"/>
                </a:cubicBezTo>
                <a:cubicBezTo>
                  <a:pt x="1567569" y="2825663"/>
                  <a:pt x="1567569" y="2825663"/>
                  <a:pt x="1567569" y="2825663"/>
                </a:cubicBezTo>
                <a:cubicBezTo>
                  <a:pt x="1475317" y="2924259"/>
                  <a:pt x="1322524" y="2924259"/>
                  <a:pt x="1230272" y="2825663"/>
                </a:cubicBezTo>
                <a:cubicBezTo>
                  <a:pt x="71352" y="1624588"/>
                  <a:pt x="71352" y="1624588"/>
                  <a:pt x="71352" y="1624588"/>
                </a:cubicBezTo>
                <a:cubicBezTo>
                  <a:pt x="-23783" y="1528981"/>
                  <a:pt x="-23783" y="1370630"/>
                  <a:pt x="71352" y="1275022"/>
                </a:cubicBezTo>
                <a:cubicBezTo>
                  <a:pt x="1230272" y="73947"/>
                  <a:pt x="1230272" y="73947"/>
                  <a:pt x="1230272" y="73947"/>
                </a:cubicBezTo>
                <a:cubicBezTo>
                  <a:pt x="1276398" y="24649"/>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6" name="Picture Placeholder 35">
            <a:extLst>
              <a:ext uri="{FF2B5EF4-FFF2-40B4-BE49-F238E27FC236}">
                <a16:creationId xmlns:a16="http://schemas.microsoft.com/office/drawing/2014/main" id="{C783D925-2F31-4385-B858-82ACB7072512}"/>
              </a:ext>
            </a:extLst>
          </p:cNvPr>
          <p:cNvSpPr>
            <a:spLocks noGrp="1"/>
          </p:cNvSpPr>
          <p:nvPr>
            <p:ph type="pic" sz="quarter" idx="22"/>
          </p:nvPr>
        </p:nvSpPr>
        <p:spPr>
          <a:xfrm>
            <a:off x="7929985" y="5281050"/>
            <a:ext cx="2798739" cy="1576951"/>
          </a:xfrm>
          <a:custGeom>
            <a:avLst/>
            <a:gdLst>
              <a:gd name="connsiteX0" fmla="*/ 1399370 w 2798739"/>
              <a:gd name="connsiteY0" fmla="*/ 0 h 1576951"/>
              <a:gd name="connsiteX1" fmla="*/ 1568090 w 2798739"/>
              <a:gd name="connsiteY1" fmla="*/ 73954 h 1576951"/>
              <a:gd name="connsiteX2" fmla="*/ 2727496 w 2798739"/>
              <a:gd name="connsiteY2" fmla="*/ 1275157 h 1576951"/>
              <a:gd name="connsiteX3" fmla="*/ 2764989 w 2798739"/>
              <a:gd name="connsiteY3" fmla="*/ 1576951 h 1576951"/>
              <a:gd name="connsiteX4" fmla="*/ 33751 w 2798739"/>
              <a:gd name="connsiteY4" fmla="*/ 1576951 h 1576951"/>
              <a:gd name="connsiteX5" fmla="*/ 71244 w 2798739"/>
              <a:gd name="connsiteY5" fmla="*/ 1275157 h 1576951"/>
              <a:gd name="connsiteX6" fmla="*/ 1230650 w 2798739"/>
              <a:gd name="connsiteY6" fmla="*/ 73954 h 1576951"/>
              <a:gd name="connsiteX7" fmla="*/ 1399370 w 2798739"/>
              <a:gd name="connsiteY7" fmla="*/ 0 h 157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8739" h="1576951">
                <a:moveTo>
                  <a:pt x="1399370" y="0"/>
                </a:moveTo>
                <a:cubicBezTo>
                  <a:pt x="1460657" y="0"/>
                  <a:pt x="1521944" y="24651"/>
                  <a:pt x="1568090" y="73954"/>
                </a:cubicBezTo>
                <a:cubicBezTo>
                  <a:pt x="1568090" y="73954"/>
                  <a:pt x="1568090" y="73954"/>
                  <a:pt x="2727496" y="1275157"/>
                </a:cubicBezTo>
                <a:cubicBezTo>
                  <a:pt x="2808251" y="1355834"/>
                  <a:pt x="2819787" y="1481333"/>
                  <a:pt x="2764989" y="1576951"/>
                </a:cubicBezTo>
                <a:cubicBezTo>
                  <a:pt x="2764989" y="1576951"/>
                  <a:pt x="2764989" y="1576951"/>
                  <a:pt x="33751" y="1576951"/>
                </a:cubicBezTo>
                <a:cubicBezTo>
                  <a:pt x="-21047" y="1481333"/>
                  <a:pt x="-9510" y="1355834"/>
                  <a:pt x="71244" y="1275157"/>
                </a:cubicBezTo>
                <a:cubicBezTo>
                  <a:pt x="71244" y="1275157"/>
                  <a:pt x="71244" y="1275157"/>
                  <a:pt x="1230650" y="73954"/>
                </a:cubicBezTo>
                <a:cubicBezTo>
                  <a:pt x="1276796" y="24651"/>
                  <a:pt x="1338083" y="0"/>
                  <a:pt x="1399370" y="0"/>
                </a:cubicBezTo>
                <a:close/>
              </a:path>
            </a:pathLst>
          </a:custGeom>
        </p:spPr>
        <p:txBody>
          <a:bodyPr wrap="square" anchor="ctr">
            <a:noAutofit/>
          </a:bodyPr>
          <a:lstStyle>
            <a:lvl1pPr marL="0" indent="0" algn="ctr">
              <a:buNone/>
              <a:defRPr sz="1200"/>
            </a:lvl1pPr>
          </a:lstStyle>
          <a:p>
            <a:endParaRPr lang="en-US" dirty="0"/>
          </a:p>
        </p:txBody>
      </p:sp>
      <p:sp>
        <p:nvSpPr>
          <p:cNvPr id="37" name="Picture Placeholder 36">
            <a:extLst>
              <a:ext uri="{FF2B5EF4-FFF2-40B4-BE49-F238E27FC236}">
                <a16:creationId xmlns:a16="http://schemas.microsoft.com/office/drawing/2014/main" id="{C783D925-2F31-4385-B858-82ACB7072512}"/>
              </a:ext>
            </a:extLst>
          </p:cNvPr>
          <p:cNvSpPr>
            <a:spLocks noGrp="1"/>
          </p:cNvSpPr>
          <p:nvPr>
            <p:ph type="pic" sz="quarter" idx="23"/>
          </p:nvPr>
        </p:nvSpPr>
        <p:spPr>
          <a:xfrm>
            <a:off x="6320286" y="3613105"/>
            <a:ext cx="2799337" cy="2899610"/>
          </a:xfrm>
          <a:custGeom>
            <a:avLst/>
            <a:gdLst>
              <a:gd name="connsiteX0" fmla="*/ 1399669 w 2799337"/>
              <a:gd name="connsiteY0" fmla="*/ 0 h 2899610"/>
              <a:gd name="connsiteX1" fmla="*/ 1568408 w 2799337"/>
              <a:gd name="connsiteY1" fmla="*/ 73947 h 2899610"/>
              <a:gd name="connsiteX2" fmla="*/ 2727948 w 2799337"/>
              <a:gd name="connsiteY2" fmla="*/ 1275022 h 2899610"/>
              <a:gd name="connsiteX3" fmla="*/ 2727948 w 2799337"/>
              <a:gd name="connsiteY3" fmla="*/ 1624588 h 2899610"/>
              <a:gd name="connsiteX4" fmla="*/ 1568408 w 2799337"/>
              <a:gd name="connsiteY4" fmla="*/ 2825663 h 2899610"/>
              <a:gd name="connsiteX5" fmla="*/ 1230930 w 2799337"/>
              <a:gd name="connsiteY5" fmla="*/ 2825663 h 2899610"/>
              <a:gd name="connsiteX6" fmla="*/ 71390 w 2799337"/>
              <a:gd name="connsiteY6" fmla="*/ 1624588 h 2899610"/>
              <a:gd name="connsiteX7" fmla="*/ 71390 w 2799337"/>
              <a:gd name="connsiteY7" fmla="*/ 1275022 h 2899610"/>
              <a:gd name="connsiteX8" fmla="*/ 1230930 w 2799337"/>
              <a:gd name="connsiteY8" fmla="*/ 73947 h 2899610"/>
              <a:gd name="connsiteX9" fmla="*/ 1399669 w 2799337"/>
              <a:gd name="connsiteY9" fmla="*/ 0 h 289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9337" h="2899610">
                <a:moveTo>
                  <a:pt x="1399669" y="0"/>
                </a:moveTo>
                <a:cubicBezTo>
                  <a:pt x="1460963" y="0"/>
                  <a:pt x="1522258" y="24649"/>
                  <a:pt x="1568408" y="73947"/>
                </a:cubicBezTo>
                <a:lnTo>
                  <a:pt x="2727948" y="1275022"/>
                </a:lnTo>
                <a:cubicBezTo>
                  <a:pt x="2823134" y="1370630"/>
                  <a:pt x="2823134" y="1528981"/>
                  <a:pt x="2727948" y="1624588"/>
                </a:cubicBezTo>
                <a:cubicBezTo>
                  <a:pt x="1568408" y="2825663"/>
                  <a:pt x="1568408" y="2825663"/>
                  <a:pt x="1568408" y="2825663"/>
                </a:cubicBezTo>
                <a:cubicBezTo>
                  <a:pt x="1476107" y="2924259"/>
                  <a:pt x="1323232" y="2924259"/>
                  <a:pt x="1230930" y="2825663"/>
                </a:cubicBezTo>
                <a:cubicBezTo>
                  <a:pt x="71390" y="1624588"/>
                  <a:pt x="71390" y="1624588"/>
                  <a:pt x="71390" y="1624588"/>
                </a:cubicBezTo>
                <a:cubicBezTo>
                  <a:pt x="-23796" y="1528981"/>
                  <a:pt x="-23796" y="1370630"/>
                  <a:pt x="71390" y="1275022"/>
                </a:cubicBezTo>
                <a:cubicBezTo>
                  <a:pt x="1230930" y="73947"/>
                  <a:pt x="1230930" y="73947"/>
                  <a:pt x="1230930" y="73947"/>
                </a:cubicBezTo>
                <a:cubicBezTo>
                  <a:pt x="1277081" y="24649"/>
                  <a:pt x="1338375" y="0"/>
                  <a:pt x="1399669"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952719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3_Full Image without Header &amp; Footer">
    <p:spTree>
      <p:nvGrpSpPr>
        <p:cNvPr id="1" name=""/>
        <p:cNvGrpSpPr/>
        <p:nvPr/>
      </p:nvGrpSpPr>
      <p:grpSpPr>
        <a:xfrm>
          <a:off x="0" y="0"/>
          <a:ext cx="0" cy="0"/>
          <a:chOff x="0" y="0"/>
          <a:chExt cx="0" cy="0"/>
        </a:xfrm>
      </p:grpSpPr>
      <p:sp>
        <p:nvSpPr>
          <p:cNvPr id="53" name="Picture Placeholder 52">
            <a:extLst>
              <a:ext uri="{FF2B5EF4-FFF2-40B4-BE49-F238E27FC236}">
                <a16:creationId xmlns:a16="http://schemas.microsoft.com/office/drawing/2014/main" id="{C783D925-2F31-4385-B858-82ACB7072512}"/>
              </a:ext>
            </a:extLst>
          </p:cNvPr>
          <p:cNvSpPr>
            <a:spLocks noGrp="1"/>
          </p:cNvSpPr>
          <p:nvPr>
            <p:ph type="pic" sz="quarter" idx="28"/>
          </p:nvPr>
        </p:nvSpPr>
        <p:spPr>
          <a:xfrm>
            <a:off x="7314885" y="4572524"/>
            <a:ext cx="2437770" cy="2285476"/>
          </a:xfrm>
          <a:custGeom>
            <a:avLst/>
            <a:gdLst>
              <a:gd name="connsiteX0" fmla="*/ 0 w 2437770"/>
              <a:gd name="connsiteY0" fmla="*/ 0 h 2285476"/>
              <a:gd name="connsiteX1" fmla="*/ 2437770 w 2437770"/>
              <a:gd name="connsiteY1" fmla="*/ 0 h 2285476"/>
              <a:gd name="connsiteX2" fmla="*/ 2437770 w 2437770"/>
              <a:gd name="connsiteY2" fmla="*/ 2285476 h 2285476"/>
              <a:gd name="connsiteX3" fmla="*/ 0 w 2437770"/>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7770" h="2285476">
                <a:moveTo>
                  <a:pt x="0" y="0"/>
                </a:moveTo>
                <a:lnTo>
                  <a:pt x="2437770" y="0"/>
                </a:lnTo>
                <a:lnTo>
                  <a:pt x="2437770"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52" name="Picture Placeholder 51">
            <a:extLst>
              <a:ext uri="{FF2B5EF4-FFF2-40B4-BE49-F238E27FC236}">
                <a16:creationId xmlns:a16="http://schemas.microsoft.com/office/drawing/2014/main" id="{C783D925-2F31-4385-B858-82ACB7072512}"/>
              </a:ext>
            </a:extLst>
          </p:cNvPr>
          <p:cNvSpPr>
            <a:spLocks noGrp="1"/>
          </p:cNvSpPr>
          <p:nvPr>
            <p:ph type="pic" sz="quarter" idx="29"/>
          </p:nvPr>
        </p:nvSpPr>
        <p:spPr>
          <a:xfrm>
            <a:off x="9752656" y="4572524"/>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8" name="Picture Placeholder 47">
            <a:extLst>
              <a:ext uri="{FF2B5EF4-FFF2-40B4-BE49-F238E27FC236}">
                <a16:creationId xmlns:a16="http://schemas.microsoft.com/office/drawing/2014/main" id="{C783D925-2F31-4385-B858-82ACB7072512}"/>
              </a:ext>
            </a:extLst>
          </p:cNvPr>
          <p:cNvSpPr>
            <a:spLocks noGrp="1"/>
          </p:cNvSpPr>
          <p:nvPr>
            <p:ph type="pic" sz="quarter" idx="27"/>
          </p:nvPr>
        </p:nvSpPr>
        <p:spPr>
          <a:xfrm>
            <a:off x="4875540" y="4572524"/>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6" name="Picture Placeholder 45">
            <a:extLst>
              <a:ext uri="{FF2B5EF4-FFF2-40B4-BE49-F238E27FC236}">
                <a16:creationId xmlns:a16="http://schemas.microsoft.com/office/drawing/2014/main" id="{C783D925-2F31-4385-B858-82ACB7072512}"/>
              </a:ext>
            </a:extLst>
          </p:cNvPr>
          <p:cNvSpPr>
            <a:spLocks noGrp="1"/>
          </p:cNvSpPr>
          <p:nvPr>
            <p:ph type="pic" sz="quarter" idx="26"/>
          </p:nvPr>
        </p:nvSpPr>
        <p:spPr>
          <a:xfrm>
            <a:off x="2439345" y="4572524"/>
            <a:ext cx="2436196" cy="2285476"/>
          </a:xfrm>
          <a:custGeom>
            <a:avLst/>
            <a:gdLst>
              <a:gd name="connsiteX0" fmla="*/ 0 w 2436196"/>
              <a:gd name="connsiteY0" fmla="*/ 0 h 2285476"/>
              <a:gd name="connsiteX1" fmla="*/ 2436196 w 2436196"/>
              <a:gd name="connsiteY1" fmla="*/ 0 h 2285476"/>
              <a:gd name="connsiteX2" fmla="*/ 2436196 w 2436196"/>
              <a:gd name="connsiteY2" fmla="*/ 2285476 h 2285476"/>
              <a:gd name="connsiteX3" fmla="*/ 0 w 2436196"/>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6196" h="2285476">
                <a:moveTo>
                  <a:pt x="0" y="0"/>
                </a:moveTo>
                <a:lnTo>
                  <a:pt x="2436196" y="0"/>
                </a:lnTo>
                <a:lnTo>
                  <a:pt x="2436196"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4" name="Picture Placeholder 43">
            <a:extLst>
              <a:ext uri="{FF2B5EF4-FFF2-40B4-BE49-F238E27FC236}">
                <a16:creationId xmlns:a16="http://schemas.microsoft.com/office/drawing/2014/main" id="{C783D925-2F31-4385-B858-82ACB7072512}"/>
              </a:ext>
            </a:extLst>
          </p:cNvPr>
          <p:cNvSpPr>
            <a:spLocks noGrp="1"/>
          </p:cNvSpPr>
          <p:nvPr>
            <p:ph type="pic" sz="quarter" idx="25"/>
          </p:nvPr>
        </p:nvSpPr>
        <p:spPr>
          <a:xfrm>
            <a:off x="0" y="4572524"/>
            <a:ext cx="2436196" cy="2285476"/>
          </a:xfrm>
          <a:custGeom>
            <a:avLst/>
            <a:gdLst>
              <a:gd name="connsiteX0" fmla="*/ 0 w 2436196"/>
              <a:gd name="connsiteY0" fmla="*/ 0 h 2285476"/>
              <a:gd name="connsiteX1" fmla="*/ 2436196 w 2436196"/>
              <a:gd name="connsiteY1" fmla="*/ 0 h 2285476"/>
              <a:gd name="connsiteX2" fmla="*/ 2436196 w 2436196"/>
              <a:gd name="connsiteY2" fmla="*/ 2285476 h 2285476"/>
              <a:gd name="connsiteX3" fmla="*/ 0 w 2436196"/>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6196" h="2285476">
                <a:moveTo>
                  <a:pt x="0" y="0"/>
                </a:moveTo>
                <a:lnTo>
                  <a:pt x="2436196" y="0"/>
                </a:lnTo>
                <a:lnTo>
                  <a:pt x="2436196"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0" name="Picture Placeholder 39">
            <a:extLst>
              <a:ext uri="{FF2B5EF4-FFF2-40B4-BE49-F238E27FC236}">
                <a16:creationId xmlns:a16="http://schemas.microsoft.com/office/drawing/2014/main" id="{C783D925-2F31-4385-B858-82ACB7072512}"/>
              </a:ext>
            </a:extLst>
          </p:cNvPr>
          <p:cNvSpPr>
            <a:spLocks noGrp="1"/>
          </p:cNvSpPr>
          <p:nvPr>
            <p:ph type="pic" sz="quarter" idx="22"/>
          </p:nvPr>
        </p:nvSpPr>
        <p:spPr>
          <a:xfrm>
            <a:off x="4875540" y="2285476"/>
            <a:ext cx="2439345" cy="2287048"/>
          </a:xfrm>
          <a:custGeom>
            <a:avLst/>
            <a:gdLst>
              <a:gd name="connsiteX0" fmla="*/ 0 w 2439345"/>
              <a:gd name="connsiteY0" fmla="*/ 0 h 2287048"/>
              <a:gd name="connsiteX1" fmla="*/ 2439345 w 2439345"/>
              <a:gd name="connsiteY1" fmla="*/ 0 h 2287048"/>
              <a:gd name="connsiteX2" fmla="*/ 2439345 w 2439345"/>
              <a:gd name="connsiteY2" fmla="*/ 2287048 h 2287048"/>
              <a:gd name="connsiteX3" fmla="*/ 0 w 2439345"/>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9345" h="2287048">
                <a:moveTo>
                  <a:pt x="0" y="0"/>
                </a:moveTo>
                <a:lnTo>
                  <a:pt x="2439345" y="0"/>
                </a:lnTo>
                <a:lnTo>
                  <a:pt x="2439345"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41" name="Picture Placeholder 40">
            <a:extLst>
              <a:ext uri="{FF2B5EF4-FFF2-40B4-BE49-F238E27FC236}">
                <a16:creationId xmlns:a16="http://schemas.microsoft.com/office/drawing/2014/main" id="{C783D925-2F31-4385-B858-82ACB7072512}"/>
              </a:ext>
            </a:extLst>
          </p:cNvPr>
          <p:cNvSpPr>
            <a:spLocks noGrp="1"/>
          </p:cNvSpPr>
          <p:nvPr>
            <p:ph type="pic" sz="quarter" idx="23"/>
          </p:nvPr>
        </p:nvSpPr>
        <p:spPr>
          <a:xfrm>
            <a:off x="7314885" y="2285476"/>
            <a:ext cx="2437770" cy="2287048"/>
          </a:xfrm>
          <a:custGeom>
            <a:avLst/>
            <a:gdLst>
              <a:gd name="connsiteX0" fmla="*/ 0 w 2437770"/>
              <a:gd name="connsiteY0" fmla="*/ 0 h 2287048"/>
              <a:gd name="connsiteX1" fmla="*/ 2437770 w 2437770"/>
              <a:gd name="connsiteY1" fmla="*/ 0 h 2287048"/>
              <a:gd name="connsiteX2" fmla="*/ 2437770 w 2437770"/>
              <a:gd name="connsiteY2" fmla="*/ 2287048 h 2287048"/>
              <a:gd name="connsiteX3" fmla="*/ 0 w 2437770"/>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7770" h="2287048">
                <a:moveTo>
                  <a:pt x="0" y="0"/>
                </a:moveTo>
                <a:lnTo>
                  <a:pt x="2437770" y="0"/>
                </a:lnTo>
                <a:lnTo>
                  <a:pt x="2437770"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42" name="Picture Placeholder 41">
            <a:extLst>
              <a:ext uri="{FF2B5EF4-FFF2-40B4-BE49-F238E27FC236}">
                <a16:creationId xmlns:a16="http://schemas.microsoft.com/office/drawing/2014/main" id="{C783D925-2F31-4385-B858-82ACB7072512}"/>
              </a:ext>
            </a:extLst>
          </p:cNvPr>
          <p:cNvSpPr>
            <a:spLocks noGrp="1"/>
          </p:cNvSpPr>
          <p:nvPr>
            <p:ph type="pic" sz="quarter" idx="24"/>
          </p:nvPr>
        </p:nvSpPr>
        <p:spPr>
          <a:xfrm>
            <a:off x="9752655" y="2285476"/>
            <a:ext cx="2439345" cy="2287048"/>
          </a:xfrm>
          <a:custGeom>
            <a:avLst/>
            <a:gdLst>
              <a:gd name="connsiteX0" fmla="*/ 0 w 2439345"/>
              <a:gd name="connsiteY0" fmla="*/ 0 h 2287048"/>
              <a:gd name="connsiteX1" fmla="*/ 2439345 w 2439345"/>
              <a:gd name="connsiteY1" fmla="*/ 0 h 2287048"/>
              <a:gd name="connsiteX2" fmla="*/ 2439345 w 2439345"/>
              <a:gd name="connsiteY2" fmla="*/ 2287048 h 2287048"/>
              <a:gd name="connsiteX3" fmla="*/ 0 w 2439345"/>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9345" h="2287048">
                <a:moveTo>
                  <a:pt x="0" y="0"/>
                </a:moveTo>
                <a:lnTo>
                  <a:pt x="2439345" y="0"/>
                </a:lnTo>
                <a:lnTo>
                  <a:pt x="2439345"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26" name="Picture Placeholder 25">
            <a:extLst>
              <a:ext uri="{FF2B5EF4-FFF2-40B4-BE49-F238E27FC236}">
                <a16:creationId xmlns:a16="http://schemas.microsoft.com/office/drawing/2014/main" id="{C783D925-2F31-4385-B858-82ACB7072512}"/>
              </a:ext>
            </a:extLst>
          </p:cNvPr>
          <p:cNvSpPr>
            <a:spLocks noGrp="1"/>
          </p:cNvSpPr>
          <p:nvPr>
            <p:ph type="pic" sz="quarter" idx="20"/>
          </p:nvPr>
        </p:nvSpPr>
        <p:spPr>
          <a:xfrm>
            <a:off x="7314885" y="0"/>
            <a:ext cx="2437770" cy="2285476"/>
          </a:xfrm>
          <a:custGeom>
            <a:avLst/>
            <a:gdLst>
              <a:gd name="connsiteX0" fmla="*/ 0 w 2437770"/>
              <a:gd name="connsiteY0" fmla="*/ 0 h 2285476"/>
              <a:gd name="connsiteX1" fmla="*/ 2437770 w 2437770"/>
              <a:gd name="connsiteY1" fmla="*/ 0 h 2285476"/>
              <a:gd name="connsiteX2" fmla="*/ 2437770 w 2437770"/>
              <a:gd name="connsiteY2" fmla="*/ 2285476 h 2285476"/>
              <a:gd name="connsiteX3" fmla="*/ 0 w 2437770"/>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7770" h="2285476">
                <a:moveTo>
                  <a:pt x="0" y="0"/>
                </a:moveTo>
                <a:lnTo>
                  <a:pt x="2437770" y="0"/>
                </a:lnTo>
                <a:lnTo>
                  <a:pt x="2437770"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1"/>
          </p:nvPr>
        </p:nvSpPr>
        <p:spPr>
          <a:xfrm>
            <a:off x="9752655" y="0"/>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23" name="Picture Placeholder 22">
            <a:extLst>
              <a:ext uri="{FF2B5EF4-FFF2-40B4-BE49-F238E27FC236}">
                <a16:creationId xmlns:a16="http://schemas.microsoft.com/office/drawing/2014/main" id="{C783D925-2F31-4385-B858-82ACB7072512}"/>
              </a:ext>
            </a:extLst>
          </p:cNvPr>
          <p:cNvSpPr>
            <a:spLocks noGrp="1"/>
          </p:cNvSpPr>
          <p:nvPr>
            <p:ph type="pic" sz="quarter" idx="19"/>
          </p:nvPr>
        </p:nvSpPr>
        <p:spPr>
          <a:xfrm>
            <a:off x="4875541" y="0"/>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7294367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94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0"/>
          </p:nvPr>
        </p:nvSpPr>
        <p:spPr>
          <a:xfrm>
            <a:off x="6860263" y="3423277"/>
            <a:ext cx="5331737" cy="3434724"/>
          </a:xfrm>
          <a:custGeom>
            <a:avLst/>
            <a:gdLst>
              <a:gd name="connsiteX0" fmla="*/ 0 w 5331737"/>
              <a:gd name="connsiteY0" fmla="*/ 0 h 3434724"/>
              <a:gd name="connsiteX1" fmla="*/ 5331737 w 5331737"/>
              <a:gd name="connsiteY1" fmla="*/ 0 h 3434724"/>
              <a:gd name="connsiteX2" fmla="*/ 5331737 w 5331737"/>
              <a:gd name="connsiteY2" fmla="*/ 3434724 h 3434724"/>
              <a:gd name="connsiteX3" fmla="*/ 0 w 5331737"/>
              <a:gd name="connsiteY3" fmla="*/ 3434724 h 3434724"/>
            </a:gdLst>
            <a:ahLst/>
            <a:cxnLst>
              <a:cxn ang="0">
                <a:pos x="connsiteX0" y="connsiteY0"/>
              </a:cxn>
              <a:cxn ang="0">
                <a:pos x="connsiteX1" y="connsiteY1"/>
              </a:cxn>
              <a:cxn ang="0">
                <a:pos x="connsiteX2" y="connsiteY2"/>
              </a:cxn>
              <a:cxn ang="0">
                <a:pos x="connsiteX3" y="connsiteY3"/>
              </a:cxn>
            </a:cxnLst>
            <a:rect l="l" t="t" r="r" b="b"/>
            <a:pathLst>
              <a:path w="5331737" h="3434724">
                <a:moveTo>
                  <a:pt x="0" y="0"/>
                </a:moveTo>
                <a:lnTo>
                  <a:pt x="5331737" y="0"/>
                </a:lnTo>
                <a:lnTo>
                  <a:pt x="5331737" y="3434724"/>
                </a:lnTo>
                <a:lnTo>
                  <a:pt x="0" y="3434724"/>
                </a:lnTo>
                <a:close/>
              </a:path>
            </a:pathLst>
          </a:custGeom>
        </p:spPr>
        <p:txBody>
          <a:bodyPr wrap="square" anchor="ctr">
            <a:noAutofit/>
          </a:bodyPr>
          <a:lstStyle>
            <a:lvl1pPr marL="0" indent="0" algn="ctr">
              <a:buNone/>
              <a:defRPr sz="1200"/>
            </a:lvl1pPr>
          </a:lstStyle>
          <a:p>
            <a:endParaRPr lang="en-US" dirty="0"/>
          </a:p>
        </p:txBody>
      </p:sp>
      <p:sp>
        <p:nvSpPr>
          <p:cNvPr id="24" name="Picture Placeholder 23">
            <a:extLst>
              <a:ext uri="{FF2B5EF4-FFF2-40B4-BE49-F238E27FC236}">
                <a16:creationId xmlns:a16="http://schemas.microsoft.com/office/drawing/2014/main" id="{C783D925-2F31-4385-B858-82ACB7072512}"/>
              </a:ext>
            </a:extLst>
          </p:cNvPr>
          <p:cNvSpPr>
            <a:spLocks noGrp="1"/>
          </p:cNvSpPr>
          <p:nvPr>
            <p:ph type="pic" sz="quarter" idx="22"/>
          </p:nvPr>
        </p:nvSpPr>
        <p:spPr>
          <a:xfrm>
            <a:off x="0" y="3424853"/>
            <a:ext cx="3430132" cy="3433148"/>
          </a:xfrm>
          <a:custGeom>
            <a:avLst/>
            <a:gdLst>
              <a:gd name="connsiteX0" fmla="*/ 0 w 3430132"/>
              <a:gd name="connsiteY0" fmla="*/ 0 h 3433148"/>
              <a:gd name="connsiteX1" fmla="*/ 3430132 w 3430132"/>
              <a:gd name="connsiteY1" fmla="*/ 0 h 3433148"/>
              <a:gd name="connsiteX2" fmla="*/ 3430132 w 3430132"/>
              <a:gd name="connsiteY2" fmla="*/ 3433148 h 3433148"/>
              <a:gd name="connsiteX3" fmla="*/ 0 w 3430132"/>
              <a:gd name="connsiteY3" fmla="*/ 3433148 h 3433148"/>
            </a:gdLst>
            <a:ahLst/>
            <a:cxnLst>
              <a:cxn ang="0">
                <a:pos x="connsiteX0" y="connsiteY0"/>
              </a:cxn>
              <a:cxn ang="0">
                <a:pos x="connsiteX1" y="connsiteY1"/>
              </a:cxn>
              <a:cxn ang="0">
                <a:pos x="connsiteX2" y="connsiteY2"/>
              </a:cxn>
              <a:cxn ang="0">
                <a:pos x="connsiteX3" y="connsiteY3"/>
              </a:cxn>
            </a:cxnLst>
            <a:rect l="l" t="t" r="r" b="b"/>
            <a:pathLst>
              <a:path w="3430132" h="3433148">
                <a:moveTo>
                  <a:pt x="0" y="0"/>
                </a:moveTo>
                <a:lnTo>
                  <a:pt x="3430132" y="0"/>
                </a:lnTo>
                <a:lnTo>
                  <a:pt x="3430132" y="3433148"/>
                </a:lnTo>
                <a:lnTo>
                  <a:pt x="0" y="3433148"/>
                </a:lnTo>
                <a:close/>
              </a:path>
            </a:pathLst>
          </a:custGeom>
        </p:spPr>
        <p:txBody>
          <a:bodyPr wrap="square" anchor="ctr">
            <a:noAutofit/>
          </a:bodyPr>
          <a:lstStyle>
            <a:lvl1pPr marL="0" indent="0" algn="ctr">
              <a:buNone/>
              <a:defRPr sz="1200"/>
            </a:lvl1pPr>
          </a:lstStyle>
          <a:p>
            <a:endParaRPr lang="en-US" dirty="0"/>
          </a:p>
        </p:txBody>
      </p:sp>
      <p:sp>
        <p:nvSpPr>
          <p:cNvPr id="21" name="Picture Placeholder 20">
            <a:extLst>
              <a:ext uri="{FF2B5EF4-FFF2-40B4-BE49-F238E27FC236}">
                <a16:creationId xmlns:a16="http://schemas.microsoft.com/office/drawing/2014/main" id="{C783D925-2F31-4385-B858-82ACB7072512}"/>
              </a:ext>
            </a:extLst>
          </p:cNvPr>
          <p:cNvSpPr>
            <a:spLocks noGrp="1"/>
          </p:cNvSpPr>
          <p:nvPr>
            <p:ph type="pic" sz="quarter" idx="21"/>
          </p:nvPr>
        </p:nvSpPr>
        <p:spPr>
          <a:xfrm>
            <a:off x="3430132" y="3424853"/>
            <a:ext cx="3430132" cy="3433148"/>
          </a:xfrm>
          <a:custGeom>
            <a:avLst/>
            <a:gdLst>
              <a:gd name="connsiteX0" fmla="*/ 0 w 3430132"/>
              <a:gd name="connsiteY0" fmla="*/ 0 h 3433148"/>
              <a:gd name="connsiteX1" fmla="*/ 3430132 w 3430132"/>
              <a:gd name="connsiteY1" fmla="*/ 0 h 3433148"/>
              <a:gd name="connsiteX2" fmla="*/ 3430132 w 3430132"/>
              <a:gd name="connsiteY2" fmla="*/ 3433148 h 3433148"/>
              <a:gd name="connsiteX3" fmla="*/ 0 w 3430132"/>
              <a:gd name="connsiteY3" fmla="*/ 3433148 h 3433148"/>
            </a:gdLst>
            <a:ahLst/>
            <a:cxnLst>
              <a:cxn ang="0">
                <a:pos x="connsiteX0" y="connsiteY0"/>
              </a:cxn>
              <a:cxn ang="0">
                <a:pos x="connsiteX1" y="connsiteY1"/>
              </a:cxn>
              <a:cxn ang="0">
                <a:pos x="connsiteX2" y="connsiteY2"/>
              </a:cxn>
              <a:cxn ang="0">
                <a:pos x="connsiteX3" y="connsiteY3"/>
              </a:cxn>
            </a:cxnLst>
            <a:rect l="l" t="t" r="r" b="b"/>
            <a:pathLst>
              <a:path w="3430132" h="3433148">
                <a:moveTo>
                  <a:pt x="0" y="0"/>
                </a:moveTo>
                <a:lnTo>
                  <a:pt x="3430132" y="0"/>
                </a:lnTo>
                <a:lnTo>
                  <a:pt x="3430132" y="3433148"/>
                </a:lnTo>
                <a:lnTo>
                  <a:pt x="0" y="3433148"/>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19"/>
          </p:nvPr>
        </p:nvSpPr>
        <p:spPr>
          <a:xfrm>
            <a:off x="6860264" y="-9871"/>
            <a:ext cx="5331737" cy="3434724"/>
          </a:xfrm>
          <a:custGeom>
            <a:avLst/>
            <a:gdLst>
              <a:gd name="connsiteX0" fmla="*/ 0 w 5331737"/>
              <a:gd name="connsiteY0" fmla="*/ 0 h 3434724"/>
              <a:gd name="connsiteX1" fmla="*/ 5331737 w 5331737"/>
              <a:gd name="connsiteY1" fmla="*/ 0 h 3434724"/>
              <a:gd name="connsiteX2" fmla="*/ 5331737 w 5331737"/>
              <a:gd name="connsiteY2" fmla="*/ 3434724 h 3434724"/>
              <a:gd name="connsiteX3" fmla="*/ 0 w 5331737"/>
              <a:gd name="connsiteY3" fmla="*/ 3434724 h 3434724"/>
            </a:gdLst>
            <a:ahLst/>
            <a:cxnLst>
              <a:cxn ang="0">
                <a:pos x="connsiteX0" y="connsiteY0"/>
              </a:cxn>
              <a:cxn ang="0">
                <a:pos x="connsiteX1" y="connsiteY1"/>
              </a:cxn>
              <a:cxn ang="0">
                <a:pos x="connsiteX2" y="connsiteY2"/>
              </a:cxn>
              <a:cxn ang="0">
                <a:pos x="connsiteX3" y="connsiteY3"/>
              </a:cxn>
            </a:cxnLst>
            <a:rect l="l" t="t" r="r" b="b"/>
            <a:pathLst>
              <a:path w="5331737" h="3434724">
                <a:moveTo>
                  <a:pt x="0" y="0"/>
                </a:moveTo>
                <a:lnTo>
                  <a:pt x="5331737" y="0"/>
                </a:lnTo>
                <a:lnTo>
                  <a:pt x="5331737" y="3434724"/>
                </a:lnTo>
                <a:lnTo>
                  <a:pt x="0" y="3434724"/>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1902690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95_Full Image without Header &amp; Footer">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C783D925-2F31-4385-B858-82ACB7072512}"/>
              </a:ext>
            </a:extLst>
          </p:cNvPr>
          <p:cNvSpPr>
            <a:spLocks noGrp="1"/>
          </p:cNvSpPr>
          <p:nvPr>
            <p:ph type="pic" sz="quarter" idx="25"/>
          </p:nvPr>
        </p:nvSpPr>
        <p:spPr>
          <a:xfrm>
            <a:off x="9841584" y="4053456"/>
            <a:ext cx="2350416" cy="2804545"/>
          </a:xfrm>
          <a:custGeom>
            <a:avLst/>
            <a:gdLst>
              <a:gd name="connsiteX0" fmla="*/ 0 w 2350416"/>
              <a:gd name="connsiteY0" fmla="*/ 0 h 2804545"/>
              <a:gd name="connsiteX1" fmla="*/ 2350416 w 2350416"/>
              <a:gd name="connsiteY1" fmla="*/ 0 h 2804545"/>
              <a:gd name="connsiteX2" fmla="*/ 2350416 w 2350416"/>
              <a:gd name="connsiteY2" fmla="*/ 2804545 h 2804545"/>
              <a:gd name="connsiteX3" fmla="*/ 0 w 2350416"/>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2350416" h="2804545">
                <a:moveTo>
                  <a:pt x="0" y="0"/>
                </a:moveTo>
                <a:lnTo>
                  <a:pt x="2350416" y="0"/>
                </a:lnTo>
                <a:lnTo>
                  <a:pt x="2350416"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24"/>
          </p:nvPr>
        </p:nvSpPr>
        <p:spPr>
          <a:xfrm>
            <a:off x="7491167" y="4053457"/>
            <a:ext cx="2350416" cy="2804545"/>
          </a:xfrm>
          <a:custGeom>
            <a:avLst/>
            <a:gdLst>
              <a:gd name="connsiteX0" fmla="*/ 0 w 2350416"/>
              <a:gd name="connsiteY0" fmla="*/ 0 h 2804545"/>
              <a:gd name="connsiteX1" fmla="*/ 2350416 w 2350416"/>
              <a:gd name="connsiteY1" fmla="*/ 0 h 2804545"/>
              <a:gd name="connsiteX2" fmla="*/ 2350416 w 2350416"/>
              <a:gd name="connsiteY2" fmla="*/ 2804545 h 2804545"/>
              <a:gd name="connsiteX3" fmla="*/ 0 w 2350416"/>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2350416" h="2804545">
                <a:moveTo>
                  <a:pt x="0" y="0"/>
                </a:moveTo>
                <a:lnTo>
                  <a:pt x="2350416" y="0"/>
                </a:lnTo>
                <a:lnTo>
                  <a:pt x="2350416"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3"/>
          </p:nvPr>
        </p:nvSpPr>
        <p:spPr>
          <a:xfrm>
            <a:off x="1" y="4053457"/>
            <a:ext cx="7491167" cy="2804545"/>
          </a:xfrm>
          <a:custGeom>
            <a:avLst/>
            <a:gdLst>
              <a:gd name="connsiteX0" fmla="*/ 0 w 7491167"/>
              <a:gd name="connsiteY0" fmla="*/ 0 h 2804545"/>
              <a:gd name="connsiteX1" fmla="*/ 7491167 w 7491167"/>
              <a:gd name="connsiteY1" fmla="*/ 0 h 2804545"/>
              <a:gd name="connsiteX2" fmla="*/ 7491167 w 7491167"/>
              <a:gd name="connsiteY2" fmla="*/ 2804545 h 2804545"/>
              <a:gd name="connsiteX3" fmla="*/ 0 w 7491167"/>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7491167" h="2804545">
                <a:moveTo>
                  <a:pt x="0" y="0"/>
                </a:moveTo>
                <a:lnTo>
                  <a:pt x="7491167" y="0"/>
                </a:lnTo>
                <a:lnTo>
                  <a:pt x="7491167"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2"/>
          </p:nvPr>
        </p:nvSpPr>
        <p:spPr>
          <a:xfrm>
            <a:off x="7491167" y="2202111"/>
            <a:ext cx="4700833" cy="1851346"/>
          </a:xfrm>
          <a:custGeom>
            <a:avLst/>
            <a:gdLst>
              <a:gd name="connsiteX0" fmla="*/ 0 w 4700833"/>
              <a:gd name="connsiteY0" fmla="*/ 0 h 1851346"/>
              <a:gd name="connsiteX1" fmla="*/ 4700833 w 4700833"/>
              <a:gd name="connsiteY1" fmla="*/ 0 h 1851346"/>
              <a:gd name="connsiteX2" fmla="*/ 4700833 w 4700833"/>
              <a:gd name="connsiteY2" fmla="*/ 1851346 h 1851346"/>
              <a:gd name="connsiteX3" fmla="*/ 0 w 4700833"/>
              <a:gd name="connsiteY3" fmla="*/ 1851346 h 1851346"/>
            </a:gdLst>
            <a:ahLst/>
            <a:cxnLst>
              <a:cxn ang="0">
                <a:pos x="connsiteX0" y="connsiteY0"/>
              </a:cxn>
              <a:cxn ang="0">
                <a:pos x="connsiteX1" y="connsiteY1"/>
              </a:cxn>
              <a:cxn ang="0">
                <a:pos x="connsiteX2" y="connsiteY2"/>
              </a:cxn>
              <a:cxn ang="0">
                <a:pos x="connsiteX3" y="connsiteY3"/>
              </a:cxn>
            </a:cxnLst>
            <a:rect l="l" t="t" r="r" b="b"/>
            <a:pathLst>
              <a:path w="4700833" h="1851346">
                <a:moveTo>
                  <a:pt x="0" y="0"/>
                </a:moveTo>
                <a:lnTo>
                  <a:pt x="4700833" y="0"/>
                </a:lnTo>
                <a:lnTo>
                  <a:pt x="4700833" y="1851346"/>
                </a:lnTo>
                <a:lnTo>
                  <a:pt x="0" y="1851346"/>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1"/>
          </p:nvPr>
        </p:nvSpPr>
        <p:spPr>
          <a:xfrm>
            <a:off x="9841584" y="1"/>
            <a:ext cx="2350416" cy="2202110"/>
          </a:xfrm>
          <a:custGeom>
            <a:avLst/>
            <a:gdLst>
              <a:gd name="connsiteX0" fmla="*/ 0 w 2350416"/>
              <a:gd name="connsiteY0" fmla="*/ 0 h 2202110"/>
              <a:gd name="connsiteX1" fmla="*/ 2350416 w 2350416"/>
              <a:gd name="connsiteY1" fmla="*/ 0 h 2202110"/>
              <a:gd name="connsiteX2" fmla="*/ 2350416 w 2350416"/>
              <a:gd name="connsiteY2" fmla="*/ 2202110 h 2202110"/>
              <a:gd name="connsiteX3" fmla="*/ 0 w 2350416"/>
              <a:gd name="connsiteY3" fmla="*/ 2202110 h 2202110"/>
            </a:gdLst>
            <a:ahLst/>
            <a:cxnLst>
              <a:cxn ang="0">
                <a:pos x="connsiteX0" y="connsiteY0"/>
              </a:cxn>
              <a:cxn ang="0">
                <a:pos x="connsiteX1" y="connsiteY1"/>
              </a:cxn>
              <a:cxn ang="0">
                <a:pos x="connsiteX2" y="connsiteY2"/>
              </a:cxn>
              <a:cxn ang="0">
                <a:pos x="connsiteX3" y="connsiteY3"/>
              </a:cxn>
            </a:cxnLst>
            <a:rect l="l" t="t" r="r" b="b"/>
            <a:pathLst>
              <a:path w="2350416" h="2202110">
                <a:moveTo>
                  <a:pt x="0" y="0"/>
                </a:moveTo>
                <a:lnTo>
                  <a:pt x="2350416" y="0"/>
                </a:lnTo>
                <a:lnTo>
                  <a:pt x="2350416" y="2202110"/>
                </a:lnTo>
                <a:lnTo>
                  <a:pt x="0" y="2202110"/>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20"/>
          </p:nvPr>
        </p:nvSpPr>
        <p:spPr>
          <a:xfrm>
            <a:off x="7491167" y="1"/>
            <a:ext cx="2350416" cy="2202110"/>
          </a:xfrm>
          <a:custGeom>
            <a:avLst/>
            <a:gdLst>
              <a:gd name="connsiteX0" fmla="*/ 0 w 2350416"/>
              <a:gd name="connsiteY0" fmla="*/ 0 h 2202110"/>
              <a:gd name="connsiteX1" fmla="*/ 2350416 w 2350416"/>
              <a:gd name="connsiteY1" fmla="*/ 0 h 2202110"/>
              <a:gd name="connsiteX2" fmla="*/ 2350416 w 2350416"/>
              <a:gd name="connsiteY2" fmla="*/ 2202110 h 2202110"/>
              <a:gd name="connsiteX3" fmla="*/ 0 w 2350416"/>
              <a:gd name="connsiteY3" fmla="*/ 2202110 h 2202110"/>
            </a:gdLst>
            <a:ahLst/>
            <a:cxnLst>
              <a:cxn ang="0">
                <a:pos x="connsiteX0" y="connsiteY0"/>
              </a:cxn>
              <a:cxn ang="0">
                <a:pos x="connsiteX1" y="connsiteY1"/>
              </a:cxn>
              <a:cxn ang="0">
                <a:pos x="connsiteX2" y="connsiteY2"/>
              </a:cxn>
              <a:cxn ang="0">
                <a:pos x="connsiteX3" y="connsiteY3"/>
              </a:cxn>
            </a:cxnLst>
            <a:rect l="l" t="t" r="r" b="b"/>
            <a:pathLst>
              <a:path w="2350416" h="2202110">
                <a:moveTo>
                  <a:pt x="0" y="0"/>
                </a:moveTo>
                <a:lnTo>
                  <a:pt x="2350416" y="0"/>
                </a:lnTo>
                <a:lnTo>
                  <a:pt x="2350416" y="2202110"/>
                </a:lnTo>
                <a:lnTo>
                  <a:pt x="0" y="2202110"/>
                </a:lnTo>
                <a:close/>
              </a:path>
            </a:pathLst>
          </a:custGeom>
        </p:spPr>
        <p:txBody>
          <a:bodyPr wrap="square" anchor="ctr">
            <a:noAutofit/>
          </a:bodyPr>
          <a:lstStyle>
            <a:lvl1pPr marL="0" indent="0" algn="ctr">
              <a:buNone/>
              <a:defRPr sz="1200"/>
            </a:lvl1pPr>
          </a:lstStyle>
          <a:p>
            <a:endParaRPr lang="en-US" dirty="0"/>
          </a:p>
        </p:txBody>
      </p:sp>
      <p:sp>
        <p:nvSpPr>
          <p:cNvPr id="15" name="Picture Placeholder 14">
            <a:extLst>
              <a:ext uri="{FF2B5EF4-FFF2-40B4-BE49-F238E27FC236}">
                <a16:creationId xmlns:a16="http://schemas.microsoft.com/office/drawing/2014/main" id="{C783D925-2F31-4385-B858-82ACB7072512}"/>
              </a:ext>
            </a:extLst>
          </p:cNvPr>
          <p:cNvSpPr>
            <a:spLocks noGrp="1"/>
          </p:cNvSpPr>
          <p:nvPr>
            <p:ph type="pic" sz="quarter" idx="19"/>
          </p:nvPr>
        </p:nvSpPr>
        <p:spPr>
          <a:xfrm>
            <a:off x="4724400" y="2"/>
            <a:ext cx="2766768" cy="4053455"/>
          </a:xfrm>
          <a:custGeom>
            <a:avLst/>
            <a:gdLst>
              <a:gd name="connsiteX0" fmla="*/ 0 w 2766768"/>
              <a:gd name="connsiteY0" fmla="*/ 0 h 4053455"/>
              <a:gd name="connsiteX1" fmla="*/ 2766768 w 2766768"/>
              <a:gd name="connsiteY1" fmla="*/ 0 h 4053455"/>
              <a:gd name="connsiteX2" fmla="*/ 2766768 w 2766768"/>
              <a:gd name="connsiteY2" fmla="*/ 4053455 h 4053455"/>
              <a:gd name="connsiteX3" fmla="*/ 0 w 2766768"/>
              <a:gd name="connsiteY3" fmla="*/ 4053455 h 4053455"/>
            </a:gdLst>
            <a:ahLst/>
            <a:cxnLst>
              <a:cxn ang="0">
                <a:pos x="connsiteX0" y="connsiteY0"/>
              </a:cxn>
              <a:cxn ang="0">
                <a:pos x="connsiteX1" y="connsiteY1"/>
              </a:cxn>
              <a:cxn ang="0">
                <a:pos x="connsiteX2" y="connsiteY2"/>
              </a:cxn>
              <a:cxn ang="0">
                <a:pos x="connsiteX3" y="connsiteY3"/>
              </a:cxn>
            </a:cxnLst>
            <a:rect l="l" t="t" r="r" b="b"/>
            <a:pathLst>
              <a:path w="2766768" h="4053455">
                <a:moveTo>
                  <a:pt x="0" y="0"/>
                </a:moveTo>
                <a:lnTo>
                  <a:pt x="2766768" y="0"/>
                </a:lnTo>
                <a:lnTo>
                  <a:pt x="2766768" y="4053455"/>
                </a:lnTo>
                <a:lnTo>
                  <a:pt x="0" y="405345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53984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96_Full Image without Header &amp; Footer">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C783D925-2F31-4385-B858-82ACB7072512}"/>
              </a:ext>
            </a:extLst>
          </p:cNvPr>
          <p:cNvSpPr>
            <a:spLocks noGrp="1"/>
          </p:cNvSpPr>
          <p:nvPr>
            <p:ph type="pic" sz="quarter" idx="26"/>
          </p:nvPr>
        </p:nvSpPr>
        <p:spPr>
          <a:xfrm>
            <a:off x="8378890" y="0"/>
            <a:ext cx="2829678" cy="4159480"/>
          </a:xfrm>
          <a:custGeom>
            <a:avLst/>
            <a:gdLst>
              <a:gd name="connsiteX0" fmla="*/ 0 w 2829678"/>
              <a:gd name="connsiteY0" fmla="*/ 0 h 4159480"/>
              <a:gd name="connsiteX1" fmla="*/ 2829678 w 2829678"/>
              <a:gd name="connsiteY1" fmla="*/ 0 h 4159480"/>
              <a:gd name="connsiteX2" fmla="*/ 2829678 w 2829678"/>
              <a:gd name="connsiteY2" fmla="*/ 4159480 h 4159480"/>
              <a:gd name="connsiteX3" fmla="*/ 0 w 2829678"/>
              <a:gd name="connsiteY3" fmla="*/ 4159480 h 4159480"/>
            </a:gdLst>
            <a:ahLst/>
            <a:cxnLst>
              <a:cxn ang="0">
                <a:pos x="connsiteX0" y="connsiteY0"/>
              </a:cxn>
              <a:cxn ang="0">
                <a:pos x="connsiteX1" y="connsiteY1"/>
              </a:cxn>
              <a:cxn ang="0">
                <a:pos x="connsiteX2" y="connsiteY2"/>
              </a:cxn>
              <a:cxn ang="0">
                <a:pos x="connsiteX3" y="connsiteY3"/>
              </a:cxn>
            </a:cxnLst>
            <a:rect l="l" t="t" r="r" b="b"/>
            <a:pathLst>
              <a:path w="2829678" h="4159480">
                <a:moveTo>
                  <a:pt x="0" y="0"/>
                </a:moveTo>
                <a:lnTo>
                  <a:pt x="2829678" y="0"/>
                </a:lnTo>
                <a:lnTo>
                  <a:pt x="2829678" y="4159480"/>
                </a:lnTo>
                <a:lnTo>
                  <a:pt x="0" y="4159480"/>
                </a:lnTo>
                <a:close/>
              </a:path>
            </a:pathLst>
          </a:custGeom>
        </p:spPr>
        <p:txBody>
          <a:bodyPr wrap="square" anchor="ctr">
            <a:noAutofit/>
          </a:bodyPr>
          <a:lstStyle>
            <a:lvl1pPr marL="0" indent="0" algn="ctr">
              <a:buNone/>
              <a:defRPr sz="1200"/>
            </a:lvl1pPr>
          </a:lstStyle>
          <a:p>
            <a:endParaRPr lang="en-US" dirty="0"/>
          </a:p>
        </p:txBody>
      </p:sp>
      <p:sp>
        <p:nvSpPr>
          <p:cNvPr id="40" name="Picture Placeholder 39">
            <a:extLst>
              <a:ext uri="{FF2B5EF4-FFF2-40B4-BE49-F238E27FC236}">
                <a16:creationId xmlns:a16="http://schemas.microsoft.com/office/drawing/2014/main" id="{C783D925-2F31-4385-B858-82ACB7072512}"/>
              </a:ext>
            </a:extLst>
          </p:cNvPr>
          <p:cNvSpPr>
            <a:spLocks noGrp="1"/>
          </p:cNvSpPr>
          <p:nvPr>
            <p:ph type="pic" sz="quarter" idx="25"/>
          </p:nvPr>
        </p:nvSpPr>
        <p:spPr>
          <a:xfrm>
            <a:off x="6994016" y="2776227"/>
            <a:ext cx="1384874" cy="1386493"/>
          </a:xfrm>
          <a:custGeom>
            <a:avLst/>
            <a:gdLst>
              <a:gd name="connsiteX0" fmla="*/ 0 w 1384874"/>
              <a:gd name="connsiteY0" fmla="*/ 0 h 1386493"/>
              <a:gd name="connsiteX1" fmla="*/ 1384874 w 1384874"/>
              <a:gd name="connsiteY1" fmla="*/ 0 h 1386493"/>
              <a:gd name="connsiteX2" fmla="*/ 1384874 w 1384874"/>
              <a:gd name="connsiteY2" fmla="*/ 1386493 h 1386493"/>
              <a:gd name="connsiteX3" fmla="*/ 0 w 1384874"/>
              <a:gd name="connsiteY3" fmla="*/ 1386493 h 1386493"/>
            </a:gdLst>
            <a:ahLst/>
            <a:cxnLst>
              <a:cxn ang="0">
                <a:pos x="connsiteX0" y="connsiteY0"/>
              </a:cxn>
              <a:cxn ang="0">
                <a:pos x="connsiteX1" y="connsiteY1"/>
              </a:cxn>
              <a:cxn ang="0">
                <a:pos x="connsiteX2" y="connsiteY2"/>
              </a:cxn>
              <a:cxn ang="0">
                <a:pos x="connsiteX3" y="connsiteY3"/>
              </a:cxn>
            </a:cxnLst>
            <a:rect l="l" t="t" r="r" b="b"/>
            <a:pathLst>
              <a:path w="1384874" h="1386493">
                <a:moveTo>
                  <a:pt x="0" y="0"/>
                </a:moveTo>
                <a:lnTo>
                  <a:pt x="1384874" y="0"/>
                </a:lnTo>
                <a:lnTo>
                  <a:pt x="1384874" y="1386493"/>
                </a:lnTo>
                <a:lnTo>
                  <a:pt x="0" y="1386493"/>
                </a:lnTo>
                <a:close/>
              </a:path>
            </a:pathLst>
          </a:custGeom>
        </p:spPr>
        <p:txBody>
          <a:bodyPr wrap="square" anchor="ctr">
            <a:noAutofit/>
          </a:bodyPr>
          <a:lstStyle>
            <a:lvl1pPr marL="0" indent="0" algn="ctr">
              <a:buNone/>
              <a:defRPr sz="1200"/>
            </a:lvl1pPr>
          </a:lstStyle>
          <a:p>
            <a:endParaRPr lang="en-US" dirty="0"/>
          </a:p>
        </p:txBody>
      </p:sp>
      <p:sp>
        <p:nvSpPr>
          <p:cNvPr id="41" name="Picture Placeholder 40">
            <a:extLst>
              <a:ext uri="{FF2B5EF4-FFF2-40B4-BE49-F238E27FC236}">
                <a16:creationId xmlns:a16="http://schemas.microsoft.com/office/drawing/2014/main" id="{C783D925-2F31-4385-B858-82ACB7072512}"/>
              </a:ext>
            </a:extLst>
          </p:cNvPr>
          <p:cNvSpPr>
            <a:spLocks noGrp="1"/>
          </p:cNvSpPr>
          <p:nvPr>
            <p:ph type="pic" sz="quarter" idx="24"/>
          </p:nvPr>
        </p:nvSpPr>
        <p:spPr>
          <a:xfrm>
            <a:off x="6994016" y="1386494"/>
            <a:ext cx="1384874" cy="1389733"/>
          </a:xfrm>
          <a:custGeom>
            <a:avLst/>
            <a:gdLst>
              <a:gd name="connsiteX0" fmla="*/ 0 w 1384874"/>
              <a:gd name="connsiteY0" fmla="*/ 0 h 1389733"/>
              <a:gd name="connsiteX1" fmla="*/ 1384874 w 1384874"/>
              <a:gd name="connsiteY1" fmla="*/ 0 h 1389733"/>
              <a:gd name="connsiteX2" fmla="*/ 1384874 w 1384874"/>
              <a:gd name="connsiteY2" fmla="*/ 1389733 h 1389733"/>
              <a:gd name="connsiteX3" fmla="*/ 0 w 1384874"/>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4874" h="1389733">
                <a:moveTo>
                  <a:pt x="0" y="0"/>
                </a:moveTo>
                <a:lnTo>
                  <a:pt x="1384874" y="0"/>
                </a:lnTo>
                <a:lnTo>
                  <a:pt x="1384874"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35" name="Picture Placeholder 34">
            <a:extLst>
              <a:ext uri="{FF2B5EF4-FFF2-40B4-BE49-F238E27FC236}">
                <a16:creationId xmlns:a16="http://schemas.microsoft.com/office/drawing/2014/main" id="{C783D925-2F31-4385-B858-82ACB7072512}"/>
              </a:ext>
            </a:extLst>
          </p:cNvPr>
          <p:cNvSpPr>
            <a:spLocks noGrp="1"/>
          </p:cNvSpPr>
          <p:nvPr>
            <p:ph type="pic" sz="quarter" idx="23"/>
          </p:nvPr>
        </p:nvSpPr>
        <p:spPr>
          <a:xfrm>
            <a:off x="5605904" y="2776226"/>
            <a:ext cx="1388114" cy="1386493"/>
          </a:xfrm>
          <a:custGeom>
            <a:avLst/>
            <a:gdLst>
              <a:gd name="connsiteX0" fmla="*/ 0 w 1388114"/>
              <a:gd name="connsiteY0" fmla="*/ 0 h 1386493"/>
              <a:gd name="connsiteX1" fmla="*/ 1388114 w 1388114"/>
              <a:gd name="connsiteY1" fmla="*/ 0 h 1386493"/>
              <a:gd name="connsiteX2" fmla="*/ 1388114 w 1388114"/>
              <a:gd name="connsiteY2" fmla="*/ 1386493 h 1386493"/>
              <a:gd name="connsiteX3" fmla="*/ 0 w 1388114"/>
              <a:gd name="connsiteY3" fmla="*/ 1386493 h 1386493"/>
            </a:gdLst>
            <a:ahLst/>
            <a:cxnLst>
              <a:cxn ang="0">
                <a:pos x="connsiteX0" y="connsiteY0"/>
              </a:cxn>
              <a:cxn ang="0">
                <a:pos x="connsiteX1" y="connsiteY1"/>
              </a:cxn>
              <a:cxn ang="0">
                <a:pos x="connsiteX2" y="connsiteY2"/>
              </a:cxn>
              <a:cxn ang="0">
                <a:pos x="connsiteX3" y="connsiteY3"/>
              </a:cxn>
            </a:cxnLst>
            <a:rect l="l" t="t" r="r" b="b"/>
            <a:pathLst>
              <a:path w="1388114" h="1386493">
                <a:moveTo>
                  <a:pt x="0" y="0"/>
                </a:moveTo>
                <a:lnTo>
                  <a:pt x="1388114" y="0"/>
                </a:lnTo>
                <a:lnTo>
                  <a:pt x="1388114" y="1386493"/>
                </a:lnTo>
                <a:lnTo>
                  <a:pt x="0" y="1386493"/>
                </a:lnTo>
                <a:close/>
              </a:path>
            </a:pathLst>
          </a:custGeom>
        </p:spPr>
        <p:txBody>
          <a:bodyPr wrap="square" anchor="ctr">
            <a:noAutofit/>
          </a:bodyPr>
          <a:lstStyle>
            <a:lvl1pPr marL="0" indent="0" algn="ctr">
              <a:buNone/>
              <a:defRPr sz="1200"/>
            </a:lvl1pPr>
          </a:lstStyle>
          <a:p>
            <a:endParaRPr lang="en-US" dirty="0"/>
          </a:p>
        </p:txBody>
      </p:sp>
      <p:sp>
        <p:nvSpPr>
          <p:cNvPr id="33" name="Picture Placeholder 32">
            <a:extLst>
              <a:ext uri="{FF2B5EF4-FFF2-40B4-BE49-F238E27FC236}">
                <a16:creationId xmlns:a16="http://schemas.microsoft.com/office/drawing/2014/main" id="{C783D925-2F31-4385-B858-82ACB7072512}"/>
              </a:ext>
            </a:extLst>
          </p:cNvPr>
          <p:cNvSpPr>
            <a:spLocks noGrp="1"/>
          </p:cNvSpPr>
          <p:nvPr>
            <p:ph type="pic" sz="quarter" idx="22"/>
          </p:nvPr>
        </p:nvSpPr>
        <p:spPr>
          <a:xfrm>
            <a:off x="5605904" y="0"/>
            <a:ext cx="1388114" cy="1389733"/>
          </a:xfrm>
          <a:custGeom>
            <a:avLst/>
            <a:gdLst>
              <a:gd name="connsiteX0" fmla="*/ 0 w 1388114"/>
              <a:gd name="connsiteY0" fmla="*/ 0 h 1389733"/>
              <a:gd name="connsiteX1" fmla="*/ 1388114 w 1388114"/>
              <a:gd name="connsiteY1" fmla="*/ 0 h 1389733"/>
              <a:gd name="connsiteX2" fmla="*/ 1388114 w 1388114"/>
              <a:gd name="connsiteY2" fmla="*/ 1389733 h 1389733"/>
              <a:gd name="connsiteX3" fmla="*/ 0 w 1388114"/>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8114" h="1389733">
                <a:moveTo>
                  <a:pt x="0" y="0"/>
                </a:moveTo>
                <a:lnTo>
                  <a:pt x="1388114" y="0"/>
                </a:lnTo>
                <a:lnTo>
                  <a:pt x="1388114"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28" name="Picture Placeholder 27">
            <a:extLst>
              <a:ext uri="{FF2B5EF4-FFF2-40B4-BE49-F238E27FC236}">
                <a16:creationId xmlns:a16="http://schemas.microsoft.com/office/drawing/2014/main" id="{C783D925-2F31-4385-B858-82ACB7072512}"/>
              </a:ext>
            </a:extLst>
          </p:cNvPr>
          <p:cNvSpPr>
            <a:spLocks noGrp="1"/>
          </p:cNvSpPr>
          <p:nvPr>
            <p:ph type="pic" sz="quarter" idx="21"/>
          </p:nvPr>
        </p:nvSpPr>
        <p:spPr>
          <a:xfrm>
            <a:off x="2774608" y="0"/>
            <a:ext cx="2831297" cy="4159480"/>
          </a:xfrm>
          <a:custGeom>
            <a:avLst/>
            <a:gdLst>
              <a:gd name="connsiteX0" fmla="*/ 0 w 2831297"/>
              <a:gd name="connsiteY0" fmla="*/ 0 h 4159480"/>
              <a:gd name="connsiteX1" fmla="*/ 2831297 w 2831297"/>
              <a:gd name="connsiteY1" fmla="*/ 0 h 4159480"/>
              <a:gd name="connsiteX2" fmla="*/ 2831297 w 2831297"/>
              <a:gd name="connsiteY2" fmla="*/ 4159480 h 4159480"/>
              <a:gd name="connsiteX3" fmla="*/ 0 w 2831297"/>
              <a:gd name="connsiteY3" fmla="*/ 4159480 h 4159480"/>
            </a:gdLst>
            <a:ahLst/>
            <a:cxnLst>
              <a:cxn ang="0">
                <a:pos x="connsiteX0" y="connsiteY0"/>
              </a:cxn>
              <a:cxn ang="0">
                <a:pos x="connsiteX1" y="connsiteY1"/>
              </a:cxn>
              <a:cxn ang="0">
                <a:pos x="connsiteX2" y="connsiteY2"/>
              </a:cxn>
              <a:cxn ang="0">
                <a:pos x="connsiteX3" y="connsiteY3"/>
              </a:cxn>
            </a:cxnLst>
            <a:rect l="l" t="t" r="r" b="b"/>
            <a:pathLst>
              <a:path w="2831297" h="4159480">
                <a:moveTo>
                  <a:pt x="0" y="0"/>
                </a:moveTo>
                <a:lnTo>
                  <a:pt x="2831297" y="0"/>
                </a:lnTo>
                <a:lnTo>
                  <a:pt x="2831297" y="4159480"/>
                </a:lnTo>
                <a:lnTo>
                  <a:pt x="0" y="4159480"/>
                </a:lnTo>
                <a:close/>
              </a:path>
            </a:pathLst>
          </a:custGeom>
        </p:spPr>
        <p:txBody>
          <a:bodyPr wrap="square" anchor="ctr">
            <a:noAutofit/>
          </a:bodyPr>
          <a:lstStyle>
            <a:lvl1pPr marL="0" indent="0" algn="ctr">
              <a:buNone/>
              <a:defRPr sz="1200"/>
            </a:lvl1pPr>
          </a:lstStyle>
          <a:p>
            <a:endParaRPr lang="en-US" dirty="0"/>
          </a:p>
        </p:txBody>
      </p:sp>
      <p:sp>
        <p:nvSpPr>
          <p:cNvPr id="24" name="Picture Placeholder 23">
            <a:extLst>
              <a:ext uri="{FF2B5EF4-FFF2-40B4-BE49-F238E27FC236}">
                <a16:creationId xmlns:a16="http://schemas.microsoft.com/office/drawing/2014/main" id="{C783D925-2F31-4385-B858-82ACB7072512}"/>
              </a:ext>
            </a:extLst>
          </p:cNvPr>
          <p:cNvSpPr>
            <a:spLocks noGrp="1"/>
          </p:cNvSpPr>
          <p:nvPr>
            <p:ph type="pic" sz="quarter" idx="20"/>
          </p:nvPr>
        </p:nvSpPr>
        <p:spPr>
          <a:xfrm>
            <a:off x="1388114" y="0"/>
            <a:ext cx="1386493" cy="1389733"/>
          </a:xfrm>
          <a:custGeom>
            <a:avLst/>
            <a:gdLst>
              <a:gd name="connsiteX0" fmla="*/ 0 w 1386493"/>
              <a:gd name="connsiteY0" fmla="*/ 0 h 1389733"/>
              <a:gd name="connsiteX1" fmla="*/ 1386493 w 1386493"/>
              <a:gd name="connsiteY1" fmla="*/ 0 h 1389733"/>
              <a:gd name="connsiteX2" fmla="*/ 1386493 w 1386493"/>
              <a:gd name="connsiteY2" fmla="*/ 1389733 h 1389733"/>
              <a:gd name="connsiteX3" fmla="*/ 0 w 1386493"/>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6493" h="1389733">
                <a:moveTo>
                  <a:pt x="0" y="0"/>
                </a:moveTo>
                <a:lnTo>
                  <a:pt x="1386493" y="0"/>
                </a:lnTo>
                <a:lnTo>
                  <a:pt x="1386493"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22" name="Picture Placeholder 21">
            <a:extLst>
              <a:ext uri="{FF2B5EF4-FFF2-40B4-BE49-F238E27FC236}">
                <a16:creationId xmlns:a16="http://schemas.microsoft.com/office/drawing/2014/main" id="{C783D925-2F31-4385-B858-82ACB7072512}"/>
              </a:ext>
            </a:extLst>
          </p:cNvPr>
          <p:cNvSpPr>
            <a:spLocks noGrp="1"/>
          </p:cNvSpPr>
          <p:nvPr>
            <p:ph type="pic" sz="quarter" idx="19"/>
          </p:nvPr>
        </p:nvSpPr>
        <p:spPr>
          <a:xfrm>
            <a:off x="0" y="1389734"/>
            <a:ext cx="2774607" cy="2769747"/>
          </a:xfrm>
          <a:custGeom>
            <a:avLst/>
            <a:gdLst>
              <a:gd name="connsiteX0" fmla="*/ 0 w 2774607"/>
              <a:gd name="connsiteY0" fmla="*/ 0 h 2769747"/>
              <a:gd name="connsiteX1" fmla="*/ 2774607 w 2774607"/>
              <a:gd name="connsiteY1" fmla="*/ 0 h 2769747"/>
              <a:gd name="connsiteX2" fmla="*/ 2774607 w 2774607"/>
              <a:gd name="connsiteY2" fmla="*/ 2769747 h 2769747"/>
              <a:gd name="connsiteX3" fmla="*/ 0 w 2774607"/>
              <a:gd name="connsiteY3" fmla="*/ 2769747 h 2769747"/>
            </a:gdLst>
            <a:ahLst/>
            <a:cxnLst>
              <a:cxn ang="0">
                <a:pos x="connsiteX0" y="connsiteY0"/>
              </a:cxn>
              <a:cxn ang="0">
                <a:pos x="connsiteX1" y="connsiteY1"/>
              </a:cxn>
              <a:cxn ang="0">
                <a:pos x="connsiteX2" y="connsiteY2"/>
              </a:cxn>
              <a:cxn ang="0">
                <a:pos x="connsiteX3" y="connsiteY3"/>
              </a:cxn>
            </a:cxnLst>
            <a:rect l="l" t="t" r="r" b="b"/>
            <a:pathLst>
              <a:path w="2774607" h="2769747">
                <a:moveTo>
                  <a:pt x="0" y="0"/>
                </a:moveTo>
                <a:lnTo>
                  <a:pt x="2774607" y="0"/>
                </a:lnTo>
                <a:lnTo>
                  <a:pt x="2774607" y="2769747"/>
                </a:lnTo>
                <a:lnTo>
                  <a:pt x="0" y="2769747"/>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5875318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97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1"/>
          </p:nvPr>
        </p:nvSpPr>
        <p:spPr>
          <a:xfrm>
            <a:off x="-3175" y="-6349"/>
            <a:ext cx="3049588" cy="3432175"/>
          </a:xfrm>
          <a:custGeom>
            <a:avLst/>
            <a:gdLst>
              <a:gd name="connsiteX0" fmla="*/ 0 w 3049588"/>
              <a:gd name="connsiteY0" fmla="*/ 0 h 3432175"/>
              <a:gd name="connsiteX1" fmla="*/ 3049588 w 3049588"/>
              <a:gd name="connsiteY1" fmla="*/ 0 h 3432175"/>
              <a:gd name="connsiteX2" fmla="*/ 3049588 w 3049588"/>
              <a:gd name="connsiteY2" fmla="*/ 3432175 h 3432175"/>
              <a:gd name="connsiteX3" fmla="*/ 0 w 3049588"/>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9588" h="3432175">
                <a:moveTo>
                  <a:pt x="0" y="0"/>
                </a:moveTo>
                <a:lnTo>
                  <a:pt x="3049588" y="0"/>
                </a:lnTo>
                <a:lnTo>
                  <a:pt x="3049588"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2"/>
          </p:nvPr>
        </p:nvSpPr>
        <p:spPr>
          <a:xfrm>
            <a:off x="3046413" y="3425826"/>
            <a:ext cx="3048000" cy="3432175"/>
          </a:xfrm>
          <a:custGeom>
            <a:avLst/>
            <a:gdLst>
              <a:gd name="connsiteX0" fmla="*/ 0 w 3048000"/>
              <a:gd name="connsiteY0" fmla="*/ 0 h 3432175"/>
              <a:gd name="connsiteX1" fmla="*/ 3048000 w 3048000"/>
              <a:gd name="connsiteY1" fmla="*/ 0 h 3432175"/>
              <a:gd name="connsiteX2" fmla="*/ 3048000 w 3048000"/>
              <a:gd name="connsiteY2" fmla="*/ 3432175 h 3432175"/>
              <a:gd name="connsiteX3" fmla="*/ 0 w 3048000"/>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8000" h="3432175">
                <a:moveTo>
                  <a:pt x="0" y="0"/>
                </a:moveTo>
                <a:lnTo>
                  <a:pt x="3048000" y="0"/>
                </a:lnTo>
                <a:lnTo>
                  <a:pt x="3048000"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3" name="Picture Placeholder 22">
            <a:extLst>
              <a:ext uri="{FF2B5EF4-FFF2-40B4-BE49-F238E27FC236}">
                <a16:creationId xmlns:a16="http://schemas.microsoft.com/office/drawing/2014/main" id="{C783D925-2F31-4385-B858-82ACB7072512}"/>
              </a:ext>
            </a:extLst>
          </p:cNvPr>
          <p:cNvSpPr>
            <a:spLocks noGrp="1"/>
          </p:cNvSpPr>
          <p:nvPr>
            <p:ph type="pic" sz="quarter" idx="23"/>
          </p:nvPr>
        </p:nvSpPr>
        <p:spPr>
          <a:xfrm>
            <a:off x="6094414" y="-6349"/>
            <a:ext cx="3046413" cy="3432175"/>
          </a:xfrm>
          <a:custGeom>
            <a:avLst/>
            <a:gdLst>
              <a:gd name="connsiteX0" fmla="*/ 0 w 3046413"/>
              <a:gd name="connsiteY0" fmla="*/ 0 h 3432175"/>
              <a:gd name="connsiteX1" fmla="*/ 3046413 w 3046413"/>
              <a:gd name="connsiteY1" fmla="*/ 0 h 3432175"/>
              <a:gd name="connsiteX2" fmla="*/ 3046413 w 3046413"/>
              <a:gd name="connsiteY2" fmla="*/ 3432175 h 3432175"/>
              <a:gd name="connsiteX3" fmla="*/ 0 w 3046413"/>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6413" h="3432175">
                <a:moveTo>
                  <a:pt x="0" y="0"/>
                </a:moveTo>
                <a:lnTo>
                  <a:pt x="3046413" y="0"/>
                </a:lnTo>
                <a:lnTo>
                  <a:pt x="3046413"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4"/>
          </p:nvPr>
        </p:nvSpPr>
        <p:spPr>
          <a:xfrm>
            <a:off x="9140825" y="3425826"/>
            <a:ext cx="3048000" cy="3432175"/>
          </a:xfrm>
          <a:custGeom>
            <a:avLst/>
            <a:gdLst>
              <a:gd name="connsiteX0" fmla="*/ 0 w 3048000"/>
              <a:gd name="connsiteY0" fmla="*/ 0 h 3432175"/>
              <a:gd name="connsiteX1" fmla="*/ 3048000 w 3048000"/>
              <a:gd name="connsiteY1" fmla="*/ 0 h 3432175"/>
              <a:gd name="connsiteX2" fmla="*/ 3048000 w 3048000"/>
              <a:gd name="connsiteY2" fmla="*/ 3432175 h 3432175"/>
              <a:gd name="connsiteX3" fmla="*/ 0 w 3048000"/>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8000" h="3432175">
                <a:moveTo>
                  <a:pt x="0" y="0"/>
                </a:moveTo>
                <a:lnTo>
                  <a:pt x="3048000" y="0"/>
                </a:lnTo>
                <a:lnTo>
                  <a:pt x="3048000" y="3432175"/>
                </a:lnTo>
                <a:lnTo>
                  <a:pt x="0" y="343217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1138778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98_Full Image without Header &amp; Footer">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783D925-2F31-4385-B858-82ACB7072512}"/>
              </a:ext>
            </a:extLst>
          </p:cNvPr>
          <p:cNvSpPr>
            <a:spLocks noGrp="1"/>
          </p:cNvSpPr>
          <p:nvPr>
            <p:ph type="pic" sz="quarter" idx="25"/>
          </p:nvPr>
        </p:nvSpPr>
        <p:spPr>
          <a:xfrm>
            <a:off x="3345809" y="0"/>
            <a:ext cx="2696012" cy="2639386"/>
          </a:xfrm>
          <a:custGeom>
            <a:avLst/>
            <a:gdLst>
              <a:gd name="connsiteX0" fmla="*/ 0 w 2696012"/>
              <a:gd name="connsiteY0" fmla="*/ 0 h 2639386"/>
              <a:gd name="connsiteX1" fmla="*/ 2696012 w 2696012"/>
              <a:gd name="connsiteY1" fmla="*/ 0 h 2639386"/>
              <a:gd name="connsiteX2" fmla="*/ 2696012 w 2696012"/>
              <a:gd name="connsiteY2" fmla="*/ 2639386 h 2639386"/>
              <a:gd name="connsiteX3" fmla="*/ 0 w 2696012"/>
              <a:gd name="connsiteY3" fmla="*/ 2639386 h 2639386"/>
            </a:gdLst>
            <a:ahLst/>
            <a:cxnLst>
              <a:cxn ang="0">
                <a:pos x="connsiteX0" y="connsiteY0"/>
              </a:cxn>
              <a:cxn ang="0">
                <a:pos x="connsiteX1" y="connsiteY1"/>
              </a:cxn>
              <a:cxn ang="0">
                <a:pos x="connsiteX2" y="connsiteY2"/>
              </a:cxn>
              <a:cxn ang="0">
                <a:pos x="connsiteX3" y="connsiteY3"/>
              </a:cxn>
            </a:cxnLst>
            <a:rect l="l" t="t" r="r" b="b"/>
            <a:pathLst>
              <a:path w="2696012" h="2639386">
                <a:moveTo>
                  <a:pt x="0" y="0"/>
                </a:moveTo>
                <a:lnTo>
                  <a:pt x="2696012" y="0"/>
                </a:lnTo>
                <a:lnTo>
                  <a:pt x="2696012" y="2639386"/>
                </a:lnTo>
                <a:lnTo>
                  <a:pt x="0" y="2639386"/>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23"/>
          </p:nvPr>
        </p:nvSpPr>
        <p:spPr>
          <a:xfrm>
            <a:off x="6161364" y="-1"/>
            <a:ext cx="2696012" cy="6858000"/>
          </a:xfrm>
          <a:custGeom>
            <a:avLst/>
            <a:gdLst>
              <a:gd name="connsiteX0" fmla="*/ 0 w 2696012"/>
              <a:gd name="connsiteY0" fmla="*/ 3926048 h 6858000"/>
              <a:gd name="connsiteX1" fmla="*/ 2696012 w 2696012"/>
              <a:gd name="connsiteY1" fmla="*/ 3926048 h 6858000"/>
              <a:gd name="connsiteX2" fmla="*/ 2696012 w 2696012"/>
              <a:gd name="connsiteY2" fmla="*/ 6858000 h 6858000"/>
              <a:gd name="connsiteX3" fmla="*/ 0 w 2696012"/>
              <a:gd name="connsiteY3" fmla="*/ 6858000 h 6858000"/>
              <a:gd name="connsiteX4" fmla="*/ 0 w 2696012"/>
              <a:gd name="connsiteY4" fmla="*/ 0 h 6858000"/>
              <a:gd name="connsiteX5" fmla="*/ 2696012 w 2696012"/>
              <a:gd name="connsiteY5" fmla="*/ 0 h 6858000"/>
              <a:gd name="connsiteX6" fmla="*/ 2696012 w 2696012"/>
              <a:gd name="connsiteY6" fmla="*/ 3806505 h 6858000"/>
              <a:gd name="connsiteX7" fmla="*/ 0 w 2696012"/>
              <a:gd name="connsiteY7" fmla="*/ 3806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6012" h="6858000">
                <a:moveTo>
                  <a:pt x="0" y="3926048"/>
                </a:moveTo>
                <a:lnTo>
                  <a:pt x="2696012" y="3926048"/>
                </a:lnTo>
                <a:lnTo>
                  <a:pt x="2696012" y="6858000"/>
                </a:lnTo>
                <a:lnTo>
                  <a:pt x="0" y="6858000"/>
                </a:lnTo>
                <a:close/>
                <a:moveTo>
                  <a:pt x="0" y="0"/>
                </a:moveTo>
                <a:lnTo>
                  <a:pt x="2696012" y="0"/>
                </a:lnTo>
                <a:lnTo>
                  <a:pt x="2696012" y="3806505"/>
                </a:lnTo>
                <a:lnTo>
                  <a:pt x="0" y="3806505"/>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24"/>
          </p:nvPr>
        </p:nvSpPr>
        <p:spPr>
          <a:xfrm>
            <a:off x="8975347" y="0"/>
            <a:ext cx="3216654" cy="6858000"/>
          </a:xfrm>
          <a:custGeom>
            <a:avLst/>
            <a:gdLst>
              <a:gd name="connsiteX0" fmla="*/ 0 w 3216654"/>
              <a:gd name="connsiteY0" fmla="*/ 0 h 6858000"/>
              <a:gd name="connsiteX1" fmla="*/ 3216654 w 3216654"/>
              <a:gd name="connsiteY1" fmla="*/ 0 h 6858000"/>
              <a:gd name="connsiteX2" fmla="*/ 3216654 w 3216654"/>
              <a:gd name="connsiteY2" fmla="*/ 6858000 h 6858000"/>
              <a:gd name="connsiteX3" fmla="*/ 0 w 32166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216654" h="6858000">
                <a:moveTo>
                  <a:pt x="0" y="0"/>
                </a:moveTo>
                <a:lnTo>
                  <a:pt x="3216654" y="0"/>
                </a:lnTo>
                <a:lnTo>
                  <a:pt x="3216654" y="6858000"/>
                </a:lnTo>
                <a:lnTo>
                  <a:pt x="0" y="6858000"/>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556871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99_Full Image without Header &amp; Foot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783D925-2F31-4385-B858-82ACB7072512}"/>
              </a:ext>
            </a:extLst>
          </p:cNvPr>
          <p:cNvSpPr>
            <a:spLocks noGrp="1"/>
          </p:cNvSpPr>
          <p:nvPr>
            <p:ph type="pic" sz="quarter" idx="25"/>
          </p:nvPr>
        </p:nvSpPr>
        <p:spPr>
          <a:xfrm>
            <a:off x="1536889" y="3501008"/>
            <a:ext cx="2542887" cy="2808312"/>
          </a:xfrm>
          <a:custGeom>
            <a:avLst/>
            <a:gdLst>
              <a:gd name="connsiteX0" fmla="*/ 0 w 2542887"/>
              <a:gd name="connsiteY0" fmla="*/ 0 h 2808312"/>
              <a:gd name="connsiteX1" fmla="*/ 2542887 w 2542887"/>
              <a:gd name="connsiteY1" fmla="*/ 0 h 2808312"/>
              <a:gd name="connsiteX2" fmla="*/ 2542887 w 2542887"/>
              <a:gd name="connsiteY2" fmla="*/ 2808312 h 2808312"/>
              <a:gd name="connsiteX3" fmla="*/ 0 w 2542887"/>
              <a:gd name="connsiteY3" fmla="*/ 2808312 h 2808312"/>
            </a:gdLst>
            <a:ahLst/>
            <a:cxnLst>
              <a:cxn ang="0">
                <a:pos x="connsiteX0" y="connsiteY0"/>
              </a:cxn>
              <a:cxn ang="0">
                <a:pos x="connsiteX1" y="connsiteY1"/>
              </a:cxn>
              <a:cxn ang="0">
                <a:pos x="connsiteX2" y="connsiteY2"/>
              </a:cxn>
              <a:cxn ang="0">
                <a:pos x="connsiteX3" y="connsiteY3"/>
              </a:cxn>
            </a:cxnLst>
            <a:rect l="l" t="t" r="r" b="b"/>
            <a:pathLst>
              <a:path w="2542887" h="2808312">
                <a:moveTo>
                  <a:pt x="0" y="0"/>
                </a:moveTo>
                <a:lnTo>
                  <a:pt x="2542887" y="0"/>
                </a:lnTo>
                <a:lnTo>
                  <a:pt x="2542887" y="2808312"/>
                </a:lnTo>
                <a:lnTo>
                  <a:pt x="0" y="2808312"/>
                </a:lnTo>
                <a:close/>
              </a:path>
            </a:pathLst>
          </a:custGeom>
        </p:spPr>
        <p:txBody>
          <a:bodyPr wrap="square" anchor="ctr">
            <a:noAutofit/>
          </a:bodyPr>
          <a:lstStyle>
            <a:lvl1pPr marL="0" indent="0" algn="ctr">
              <a:buNone/>
              <a:defRPr sz="1200"/>
            </a:lvl1pPr>
          </a:lstStyle>
          <a:p>
            <a:endParaRPr lang="en-US" dirty="0"/>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4"/>
          </p:nvPr>
        </p:nvSpPr>
        <p:spPr>
          <a:xfrm>
            <a:off x="4079776" y="1052736"/>
            <a:ext cx="5256584" cy="5805264"/>
          </a:xfrm>
          <a:custGeom>
            <a:avLst/>
            <a:gdLst>
              <a:gd name="connsiteX0" fmla="*/ 0 w 5256584"/>
              <a:gd name="connsiteY0" fmla="*/ 0 h 5805264"/>
              <a:gd name="connsiteX1" fmla="*/ 5256584 w 5256584"/>
              <a:gd name="connsiteY1" fmla="*/ 0 h 5805264"/>
              <a:gd name="connsiteX2" fmla="*/ 5256584 w 5256584"/>
              <a:gd name="connsiteY2" fmla="*/ 5805264 h 5805264"/>
              <a:gd name="connsiteX3" fmla="*/ 0 w 5256584"/>
              <a:gd name="connsiteY3" fmla="*/ 5805264 h 5805264"/>
            </a:gdLst>
            <a:ahLst/>
            <a:cxnLst>
              <a:cxn ang="0">
                <a:pos x="connsiteX0" y="connsiteY0"/>
              </a:cxn>
              <a:cxn ang="0">
                <a:pos x="connsiteX1" y="connsiteY1"/>
              </a:cxn>
              <a:cxn ang="0">
                <a:pos x="connsiteX2" y="connsiteY2"/>
              </a:cxn>
              <a:cxn ang="0">
                <a:pos x="connsiteX3" y="connsiteY3"/>
              </a:cxn>
            </a:cxnLst>
            <a:rect l="l" t="t" r="r" b="b"/>
            <a:pathLst>
              <a:path w="5256584" h="5805264">
                <a:moveTo>
                  <a:pt x="0" y="0"/>
                </a:moveTo>
                <a:lnTo>
                  <a:pt x="5256584" y="0"/>
                </a:lnTo>
                <a:lnTo>
                  <a:pt x="5256584" y="5805264"/>
                </a:lnTo>
                <a:lnTo>
                  <a:pt x="0" y="5805264"/>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972558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03_Full Image without Header &amp; Footer">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C5E4C6C3-ACB5-4B75-A51F-DDD267D323FF}"/>
              </a:ext>
            </a:extLst>
          </p:cNvPr>
          <p:cNvSpPr>
            <a:spLocks noGrp="1"/>
          </p:cNvSpPr>
          <p:nvPr>
            <p:ph type="pic" sz="quarter" idx="10"/>
          </p:nvPr>
        </p:nvSpPr>
        <p:spPr>
          <a:xfrm>
            <a:off x="4903216"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
        <p:nvSpPr>
          <p:cNvPr id="6" name="Picture Placeholder 13">
            <a:extLst>
              <a:ext uri="{FF2B5EF4-FFF2-40B4-BE49-F238E27FC236}">
                <a16:creationId xmlns:a16="http://schemas.microsoft.com/office/drawing/2014/main" id="{81C8CA4E-D655-4686-BAA9-00AD783F0C78}"/>
              </a:ext>
            </a:extLst>
          </p:cNvPr>
          <p:cNvSpPr>
            <a:spLocks noGrp="1"/>
          </p:cNvSpPr>
          <p:nvPr>
            <p:ph type="pic" sz="quarter" idx="11"/>
          </p:nvPr>
        </p:nvSpPr>
        <p:spPr>
          <a:xfrm>
            <a:off x="6816080"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
        <p:nvSpPr>
          <p:cNvPr id="7" name="Picture Placeholder 14">
            <a:extLst>
              <a:ext uri="{FF2B5EF4-FFF2-40B4-BE49-F238E27FC236}">
                <a16:creationId xmlns:a16="http://schemas.microsoft.com/office/drawing/2014/main" id="{D6ED7187-3EEF-4EAD-AAB7-223803113CE5}"/>
              </a:ext>
            </a:extLst>
          </p:cNvPr>
          <p:cNvSpPr>
            <a:spLocks noGrp="1"/>
          </p:cNvSpPr>
          <p:nvPr>
            <p:ph type="pic" sz="quarter" idx="12"/>
          </p:nvPr>
        </p:nvSpPr>
        <p:spPr>
          <a:xfrm>
            <a:off x="8728944"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Tree>
    <p:extLst>
      <p:ext uri="{BB962C8B-B14F-4D97-AF65-F5344CB8AC3E}">
        <p14:creationId xmlns:p14="http://schemas.microsoft.com/office/powerpoint/2010/main" val="33903478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04_Full Image without Header &amp;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24654D7-564A-4116-929B-76F844E7A0B0}"/>
              </a:ext>
            </a:extLst>
          </p:cNvPr>
          <p:cNvSpPr>
            <a:spLocks noGrp="1"/>
          </p:cNvSpPr>
          <p:nvPr>
            <p:ph type="pic" sz="quarter" idx="10"/>
          </p:nvPr>
        </p:nvSpPr>
        <p:spPr>
          <a:xfrm>
            <a:off x="4444628" y="3429000"/>
            <a:ext cx="3870190" cy="3429000"/>
          </a:xfrm>
          <a:custGeom>
            <a:avLst/>
            <a:gdLst>
              <a:gd name="connsiteX0" fmla="*/ 0 w 3870190"/>
              <a:gd name="connsiteY0" fmla="*/ 0 h 3429000"/>
              <a:gd name="connsiteX1" fmla="*/ 3870190 w 3870190"/>
              <a:gd name="connsiteY1" fmla="*/ 0 h 3429000"/>
              <a:gd name="connsiteX2" fmla="*/ 3870190 w 3870190"/>
              <a:gd name="connsiteY2" fmla="*/ 3429000 h 3429000"/>
              <a:gd name="connsiteX3" fmla="*/ 0 w 387019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870190" h="3429000">
                <a:moveTo>
                  <a:pt x="0" y="0"/>
                </a:moveTo>
                <a:lnTo>
                  <a:pt x="3870190" y="0"/>
                </a:lnTo>
                <a:lnTo>
                  <a:pt x="3870190" y="3429000"/>
                </a:lnTo>
                <a:lnTo>
                  <a:pt x="0" y="3429000"/>
                </a:lnTo>
                <a:close/>
              </a:path>
            </a:pathLst>
          </a:custGeom>
        </p:spPr>
        <p:txBody>
          <a:bodyPr wrap="square">
            <a:noAutofit/>
          </a:bodyPr>
          <a:lstStyle/>
          <a:p>
            <a:endParaRPr lang="en-US"/>
          </a:p>
        </p:txBody>
      </p:sp>
      <p:sp>
        <p:nvSpPr>
          <p:cNvPr id="9" name="Picture Placeholder 8">
            <a:extLst>
              <a:ext uri="{FF2B5EF4-FFF2-40B4-BE49-F238E27FC236}">
                <a16:creationId xmlns:a16="http://schemas.microsoft.com/office/drawing/2014/main" id="{E32636F5-E02A-458F-B668-6580411F80F2}"/>
              </a:ext>
            </a:extLst>
          </p:cNvPr>
          <p:cNvSpPr>
            <a:spLocks noGrp="1"/>
          </p:cNvSpPr>
          <p:nvPr>
            <p:ph type="pic" sz="quarter" idx="11"/>
          </p:nvPr>
        </p:nvSpPr>
        <p:spPr>
          <a:xfrm>
            <a:off x="8314818" y="3429000"/>
            <a:ext cx="3870190" cy="3429000"/>
          </a:xfrm>
          <a:custGeom>
            <a:avLst/>
            <a:gdLst>
              <a:gd name="connsiteX0" fmla="*/ 0 w 3870190"/>
              <a:gd name="connsiteY0" fmla="*/ 0 h 3429000"/>
              <a:gd name="connsiteX1" fmla="*/ 3870190 w 3870190"/>
              <a:gd name="connsiteY1" fmla="*/ 0 h 3429000"/>
              <a:gd name="connsiteX2" fmla="*/ 3870190 w 3870190"/>
              <a:gd name="connsiteY2" fmla="*/ 3429000 h 3429000"/>
              <a:gd name="connsiteX3" fmla="*/ 0 w 387019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870190" h="3429000">
                <a:moveTo>
                  <a:pt x="0" y="0"/>
                </a:moveTo>
                <a:lnTo>
                  <a:pt x="3870190" y="0"/>
                </a:lnTo>
                <a:lnTo>
                  <a:pt x="387019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366071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05_Full Image without Header &amp; Footer">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76CFBB72-FF1C-4EDA-AFEC-1AA7DCE508E5}"/>
              </a:ext>
            </a:extLst>
          </p:cNvPr>
          <p:cNvSpPr>
            <a:spLocks noGrp="1"/>
          </p:cNvSpPr>
          <p:nvPr>
            <p:ph type="pic" sz="quarter" idx="10"/>
          </p:nvPr>
        </p:nvSpPr>
        <p:spPr>
          <a:xfrm>
            <a:off x="0" y="3429000"/>
            <a:ext cx="1867296"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6" name="Picture Placeholder 3">
            <a:extLst>
              <a:ext uri="{FF2B5EF4-FFF2-40B4-BE49-F238E27FC236}">
                <a16:creationId xmlns:a16="http://schemas.microsoft.com/office/drawing/2014/main" id="{07D95B17-69D0-4F4E-9F4E-F80EDA771FC8}"/>
              </a:ext>
            </a:extLst>
          </p:cNvPr>
          <p:cNvSpPr>
            <a:spLocks noGrp="1"/>
          </p:cNvSpPr>
          <p:nvPr>
            <p:ph type="pic" sz="quarter" idx="11"/>
          </p:nvPr>
        </p:nvSpPr>
        <p:spPr>
          <a:xfrm>
            <a:off x="1991544" y="3429000"/>
            <a:ext cx="3096344"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7" name="Picture Placeholder 5">
            <a:extLst>
              <a:ext uri="{FF2B5EF4-FFF2-40B4-BE49-F238E27FC236}">
                <a16:creationId xmlns:a16="http://schemas.microsoft.com/office/drawing/2014/main" id="{CD3E583B-3597-48CD-B5A1-BAF765C3723D}"/>
              </a:ext>
            </a:extLst>
          </p:cNvPr>
          <p:cNvSpPr>
            <a:spLocks noGrp="1"/>
          </p:cNvSpPr>
          <p:nvPr>
            <p:ph type="pic" sz="quarter" idx="12"/>
          </p:nvPr>
        </p:nvSpPr>
        <p:spPr>
          <a:xfrm>
            <a:off x="5212136" y="3429000"/>
            <a:ext cx="3096344" cy="1603944"/>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10" name="Picture Placeholder 6">
            <a:extLst>
              <a:ext uri="{FF2B5EF4-FFF2-40B4-BE49-F238E27FC236}">
                <a16:creationId xmlns:a16="http://schemas.microsoft.com/office/drawing/2014/main" id="{B7C88796-56E7-4B2F-AF5C-06A99AD11F25}"/>
              </a:ext>
            </a:extLst>
          </p:cNvPr>
          <p:cNvSpPr>
            <a:spLocks noGrp="1"/>
          </p:cNvSpPr>
          <p:nvPr>
            <p:ph type="pic" sz="quarter" idx="13"/>
          </p:nvPr>
        </p:nvSpPr>
        <p:spPr>
          <a:xfrm>
            <a:off x="5212136" y="5157192"/>
            <a:ext cx="3096344" cy="1700808"/>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11" name="Picture Placeholder 7">
            <a:extLst>
              <a:ext uri="{FF2B5EF4-FFF2-40B4-BE49-F238E27FC236}">
                <a16:creationId xmlns:a16="http://schemas.microsoft.com/office/drawing/2014/main" id="{CEA9CAC6-B117-41F0-9929-20723B052100}"/>
              </a:ext>
            </a:extLst>
          </p:cNvPr>
          <p:cNvSpPr>
            <a:spLocks noGrp="1"/>
          </p:cNvSpPr>
          <p:nvPr>
            <p:ph type="pic" sz="quarter" idx="14"/>
          </p:nvPr>
        </p:nvSpPr>
        <p:spPr>
          <a:xfrm>
            <a:off x="8432728" y="3429000"/>
            <a:ext cx="3759272"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Tree>
    <p:extLst>
      <p:ext uri="{BB962C8B-B14F-4D97-AF65-F5344CB8AC3E}">
        <p14:creationId xmlns:p14="http://schemas.microsoft.com/office/powerpoint/2010/main" val="27237432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06_Full Image without Header &amp; Foot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FDEB5E1-4413-49E1-B15D-D26E369F6C7C}"/>
              </a:ext>
            </a:extLst>
          </p:cNvPr>
          <p:cNvSpPr/>
          <p:nvPr userDrawn="1"/>
        </p:nvSpPr>
        <p:spPr>
          <a:xfrm>
            <a:off x="7193325" y="0"/>
            <a:ext cx="49986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6">
            <a:extLst>
              <a:ext uri="{FF2B5EF4-FFF2-40B4-BE49-F238E27FC236}">
                <a16:creationId xmlns:a16="http://schemas.microsoft.com/office/drawing/2014/main" id="{3CD0025F-653E-4F78-A6DA-1E7767F70490}"/>
              </a:ext>
            </a:extLst>
          </p:cNvPr>
          <p:cNvSpPr>
            <a:spLocks noGrp="1"/>
          </p:cNvSpPr>
          <p:nvPr>
            <p:ph type="pic" sz="quarter" idx="19"/>
          </p:nvPr>
        </p:nvSpPr>
        <p:spPr>
          <a:xfrm>
            <a:off x="4953767" y="0"/>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2" name="Picture Placeholder 7">
            <a:extLst>
              <a:ext uri="{FF2B5EF4-FFF2-40B4-BE49-F238E27FC236}">
                <a16:creationId xmlns:a16="http://schemas.microsoft.com/office/drawing/2014/main" id="{4E1CF4A8-AF6D-4F78-956C-10ED5821FD31}"/>
              </a:ext>
            </a:extLst>
          </p:cNvPr>
          <p:cNvSpPr>
            <a:spLocks noGrp="1"/>
          </p:cNvSpPr>
          <p:nvPr>
            <p:ph type="pic" sz="quarter" idx="20"/>
          </p:nvPr>
        </p:nvSpPr>
        <p:spPr>
          <a:xfrm>
            <a:off x="4953767" y="1934285"/>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3" name="Picture Placeholder 8">
            <a:extLst>
              <a:ext uri="{FF2B5EF4-FFF2-40B4-BE49-F238E27FC236}">
                <a16:creationId xmlns:a16="http://schemas.microsoft.com/office/drawing/2014/main" id="{F521CE4C-604C-4CFF-90C3-908299B81476}"/>
              </a:ext>
            </a:extLst>
          </p:cNvPr>
          <p:cNvSpPr>
            <a:spLocks noGrp="1"/>
          </p:cNvSpPr>
          <p:nvPr>
            <p:ph type="pic" sz="quarter" idx="21"/>
          </p:nvPr>
        </p:nvSpPr>
        <p:spPr>
          <a:xfrm>
            <a:off x="4953767" y="3874647"/>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4" name="Picture Placeholder 9">
            <a:extLst>
              <a:ext uri="{FF2B5EF4-FFF2-40B4-BE49-F238E27FC236}">
                <a16:creationId xmlns:a16="http://schemas.microsoft.com/office/drawing/2014/main" id="{3F76FD6B-222D-4D20-999A-DBECB433564B}"/>
              </a:ext>
            </a:extLst>
          </p:cNvPr>
          <p:cNvSpPr>
            <a:spLocks noGrp="1"/>
          </p:cNvSpPr>
          <p:nvPr>
            <p:ph type="pic" sz="quarter" idx="22"/>
          </p:nvPr>
        </p:nvSpPr>
        <p:spPr>
          <a:xfrm>
            <a:off x="4953767" y="5815009"/>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Tree>
    <p:extLst>
      <p:ext uri="{BB962C8B-B14F-4D97-AF65-F5344CB8AC3E}">
        <p14:creationId xmlns:p14="http://schemas.microsoft.com/office/powerpoint/2010/main" val="23425894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07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1755549-BB0F-42B6-A843-45A178129934}"/>
              </a:ext>
            </a:extLst>
          </p:cNvPr>
          <p:cNvSpPr>
            <a:spLocks noGrp="1"/>
          </p:cNvSpPr>
          <p:nvPr>
            <p:ph type="pic" sz="quarter" idx="10"/>
          </p:nvPr>
        </p:nvSpPr>
        <p:spPr>
          <a:xfrm>
            <a:off x="1" y="2132856"/>
            <a:ext cx="6450628" cy="4725143"/>
          </a:xfrm>
          <a:custGeom>
            <a:avLst/>
            <a:gdLst>
              <a:gd name="connsiteX0" fmla="*/ 0 w 6450628"/>
              <a:gd name="connsiteY0" fmla="*/ 0 h 4725143"/>
              <a:gd name="connsiteX1" fmla="*/ 6450628 w 6450628"/>
              <a:gd name="connsiteY1" fmla="*/ 0 h 4725143"/>
              <a:gd name="connsiteX2" fmla="*/ 6450628 w 6450628"/>
              <a:gd name="connsiteY2" fmla="*/ 4725143 h 4725143"/>
              <a:gd name="connsiteX3" fmla="*/ 0 w 6450628"/>
              <a:gd name="connsiteY3" fmla="*/ 4725143 h 4725143"/>
            </a:gdLst>
            <a:ahLst/>
            <a:cxnLst>
              <a:cxn ang="0">
                <a:pos x="connsiteX0" y="connsiteY0"/>
              </a:cxn>
              <a:cxn ang="0">
                <a:pos x="connsiteX1" y="connsiteY1"/>
              </a:cxn>
              <a:cxn ang="0">
                <a:pos x="connsiteX2" y="connsiteY2"/>
              </a:cxn>
              <a:cxn ang="0">
                <a:pos x="connsiteX3" y="connsiteY3"/>
              </a:cxn>
            </a:cxnLst>
            <a:rect l="l" t="t" r="r" b="b"/>
            <a:pathLst>
              <a:path w="6450628" h="4725143">
                <a:moveTo>
                  <a:pt x="0" y="0"/>
                </a:moveTo>
                <a:lnTo>
                  <a:pt x="6450628" y="0"/>
                </a:lnTo>
                <a:lnTo>
                  <a:pt x="6450628" y="4725143"/>
                </a:lnTo>
                <a:lnTo>
                  <a:pt x="0" y="4725143"/>
                </a:lnTo>
                <a:close/>
              </a:path>
            </a:pathLst>
          </a:custGeom>
        </p:spPr>
        <p:txBody>
          <a:bodyPr wrap="square">
            <a:noAutofit/>
          </a:bodyPr>
          <a:lstStyle/>
          <a:p>
            <a:endParaRPr lang="en-US" dirty="0"/>
          </a:p>
        </p:txBody>
      </p:sp>
    </p:spTree>
    <p:extLst>
      <p:ext uri="{BB962C8B-B14F-4D97-AF65-F5344CB8AC3E}">
        <p14:creationId xmlns:p14="http://schemas.microsoft.com/office/powerpoint/2010/main" val="3338174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969_Full Image without Header &amp; Foot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53DB3-DAED-4F73-9948-13A9E3EE2792}"/>
              </a:ext>
            </a:extLst>
          </p:cNvPr>
          <p:cNvSpPr>
            <a:spLocks noGrp="1"/>
          </p:cNvSpPr>
          <p:nvPr>
            <p:ph type="pic" sz="quarter" idx="10"/>
          </p:nvPr>
        </p:nvSpPr>
        <p:spPr>
          <a:xfrm>
            <a:off x="523193" y="1532217"/>
            <a:ext cx="5426116" cy="4489456"/>
          </a:xfrm>
          <a:custGeom>
            <a:avLst/>
            <a:gdLst>
              <a:gd name="connsiteX0" fmla="*/ 0 w 5426116"/>
              <a:gd name="connsiteY0" fmla="*/ 0 h 4489456"/>
              <a:gd name="connsiteX1" fmla="*/ 5426116 w 5426116"/>
              <a:gd name="connsiteY1" fmla="*/ 0 h 4489456"/>
              <a:gd name="connsiteX2" fmla="*/ 5426116 w 5426116"/>
              <a:gd name="connsiteY2" fmla="*/ 4489456 h 4489456"/>
              <a:gd name="connsiteX3" fmla="*/ 0 w 5426116"/>
              <a:gd name="connsiteY3" fmla="*/ 4489456 h 4489456"/>
            </a:gdLst>
            <a:ahLst/>
            <a:cxnLst>
              <a:cxn ang="0">
                <a:pos x="connsiteX0" y="connsiteY0"/>
              </a:cxn>
              <a:cxn ang="0">
                <a:pos x="connsiteX1" y="connsiteY1"/>
              </a:cxn>
              <a:cxn ang="0">
                <a:pos x="connsiteX2" y="connsiteY2"/>
              </a:cxn>
              <a:cxn ang="0">
                <a:pos x="connsiteX3" y="connsiteY3"/>
              </a:cxn>
            </a:cxnLst>
            <a:rect l="l" t="t" r="r" b="b"/>
            <a:pathLst>
              <a:path w="5426116" h="4489456">
                <a:moveTo>
                  <a:pt x="0" y="0"/>
                </a:moveTo>
                <a:lnTo>
                  <a:pt x="5426116" y="0"/>
                </a:lnTo>
                <a:lnTo>
                  <a:pt x="5426116" y="4489456"/>
                </a:lnTo>
                <a:lnTo>
                  <a:pt x="0" y="448945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9" name="Slide Number Placeholder 13">
            <a:extLst>
              <a:ext uri="{FF2B5EF4-FFF2-40B4-BE49-F238E27FC236}">
                <a16:creationId xmlns:a16="http://schemas.microsoft.com/office/drawing/2014/main" id="{495F9DE2-754D-4662-ABEA-48F7CC295C22}"/>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6058638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6_Full Image without Header &amp; Footer">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AA76D7C-A694-4266-857D-4CD0E1BD91E9}"/>
              </a:ext>
            </a:extLst>
          </p:cNvPr>
          <p:cNvSpPr>
            <a:spLocks noGrp="1"/>
          </p:cNvSpPr>
          <p:nvPr>
            <p:ph type="body" sz="quarter" idx="10"/>
          </p:nvPr>
        </p:nvSpPr>
        <p:spPr>
          <a:xfrm>
            <a:off x="838200" y="1412776"/>
            <a:ext cx="10515600" cy="32410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6021B4-F9E0-4077-8A76-06AF1764CF15}"/>
              </a:ext>
            </a:extLst>
          </p:cNvPr>
          <p:cNvSpPr>
            <a:spLocks noGrp="1"/>
          </p:cNvSpPr>
          <p:nvPr>
            <p:ph type="dt" sz="half" idx="11"/>
          </p:nvPr>
        </p:nvSpPr>
        <p:spPr/>
        <p:txBody>
          <a:bodyPr/>
          <a:lstStyle/>
          <a:p>
            <a:r>
              <a:rPr lang="en-US"/>
              <a:t>PROJECT PROPOSAL | Presentation</a:t>
            </a:r>
            <a:endParaRPr lang="en-US" dirty="0"/>
          </a:p>
        </p:txBody>
      </p:sp>
      <p:sp>
        <p:nvSpPr>
          <p:cNvPr id="6" name="Footer Placeholder 5">
            <a:extLst>
              <a:ext uri="{FF2B5EF4-FFF2-40B4-BE49-F238E27FC236}">
                <a16:creationId xmlns:a16="http://schemas.microsoft.com/office/drawing/2014/main" id="{38C38C0B-3C12-4A44-A89F-76BDBE2678D2}"/>
              </a:ext>
            </a:extLst>
          </p:cNvPr>
          <p:cNvSpPr>
            <a:spLocks noGrp="1"/>
          </p:cNvSpPr>
          <p:nvPr>
            <p:ph type="ftr" sz="quarter" idx="12"/>
          </p:nvPr>
        </p:nvSpPr>
        <p:spPr/>
        <p:txBody>
          <a:bodyPr/>
          <a:lstStyle/>
          <a:p>
            <a:r>
              <a:rPr lang="en-US" dirty="0"/>
              <a:t>www.siteexample.com</a:t>
            </a:r>
          </a:p>
        </p:txBody>
      </p:sp>
      <p:sp>
        <p:nvSpPr>
          <p:cNvPr id="7" name="Slide Number Placeholder 6">
            <a:extLst>
              <a:ext uri="{FF2B5EF4-FFF2-40B4-BE49-F238E27FC236}">
                <a16:creationId xmlns:a16="http://schemas.microsoft.com/office/drawing/2014/main" id="{4E426B1B-A8F7-4726-91F3-8ABCFCFA4633}"/>
              </a:ext>
            </a:extLst>
          </p:cNvPr>
          <p:cNvSpPr>
            <a:spLocks noGrp="1"/>
          </p:cNvSpPr>
          <p:nvPr>
            <p:ph type="sldNum" sz="quarter" idx="13"/>
          </p:nvPr>
        </p:nvSpPr>
        <p:spPr/>
        <p:txBody>
          <a:bodyPr/>
          <a:lstStyle/>
          <a:p>
            <a:fld id="{24087EED-2C44-45B7-952B-683F8BC9A5D1}" type="slidenum">
              <a:rPr lang="en-US" smtClean="0"/>
              <a:t>‹#›</a:t>
            </a:fld>
            <a:endParaRPr lang="en-US" dirty="0"/>
          </a:p>
        </p:txBody>
      </p:sp>
      <p:sp>
        <p:nvSpPr>
          <p:cNvPr id="9" name="Title 8">
            <a:extLst>
              <a:ext uri="{FF2B5EF4-FFF2-40B4-BE49-F238E27FC236}">
                <a16:creationId xmlns:a16="http://schemas.microsoft.com/office/drawing/2014/main" id="{FEF9593F-0C66-44A4-8AC9-0F0E88EB8649}"/>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9646572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691574" cy="605483"/>
          </a:xfrm>
        </p:spPr>
        <p:txBody>
          <a:bodyPr/>
          <a:lstStyle>
            <a:lvl1pPr algn="l">
              <a:defRPr sz="3500"/>
            </a:lvl1pPr>
          </a:lstStyle>
          <a:p>
            <a:r>
              <a:rPr lang="en-US" dirty="0"/>
              <a:t>Click to edit Master title style</a:t>
            </a:r>
          </a:p>
        </p:txBody>
      </p:sp>
      <p:sp>
        <p:nvSpPr>
          <p:cNvPr id="9" name="Picture Placeholder 38">
            <a:extLst>
              <a:ext uri="{FF2B5EF4-FFF2-40B4-BE49-F238E27FC236}">
                <a16:creationId xmlns:a16="http://schemas.microsoft.com/office/drawing/2014/main" id="{6425A1E5-4192-4CE2-9E31-4A4066DD1D16}"/>
              </a:ext>
            </a:extLst>
          </p:cNvPr>
          <p:cNvSpPr>
            <a:spLocks noGrp="1"/>
          </p:cNvSpPr>
          <p:nvPr>
            <p:ph type="pic" sz="quarter" idx="10"/>
          </p:nvPr>
        </p:nvSpPr>
        <p:spPr>
          <a:xfrm>
            <a:off x="1958283" y="2636912"/>
            <a:ext cx="3266860" cy="3266856"/>
          </a:xfrm>
          <a:custGeom>
            <a:avLst/>
            <a:gdLst>
              <a:gd name="connsiteX0" fmla="*/ 1516818 w 3033636"/>
              <a:gd name="connsiteY0" fmla="*/ 0 h 3033634"/>
              <a:gd name="connsiteX1" fmla="*/ 3033636 w 3033636"/>
              <a:gd name="connsiteY1" fmla="*/ 1516817 h 3033634"/>
              <a:gd name="connsiteX2" fmla="*/ 1516818 w 3033636"/>
              <a:gd name="connsiteY2" fmla="*/ 3033634 h 3033634"/>
              <a:gd name="connsiteX3" fmla="*/ 0 w 3033636"/>
              <a:gd name="connsiteY3" fmla="*/ 1516817 h 3033634"/>
              <a:gd name="connsiteX4" fmla="*/ 1516818 w 3033636"/>
              <a:gd name="connsiteY4" fmla="*/ 0 h 3033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636" h="3033634">
                <a:moveTo>
                  <a:pt x="1516818" y="0"/>
                </a:moveTo>
                <a:cubicBezTo>
                  <a:pt x="2354533" y="0"/>
                  <a:pt x="3033636" y="679102"/>
                  <a:pt x="3033636" y="1516817"/>
                </a:cubicBezTo>
                <a:cubicBezTo>
                  <a:pt x="3033636" y="2354532"/>
                  <a:pt x="2354533" y="3033634"/>
                  <a:pt x="1516818" y="3033634"/>
                </a:cubicBezTo>
                <a:cubicBezTo>
                  <a:pt x="679103" y="3033634"/>
                  <a:pt x="0" y="2354532"/>
                  <a:pt x="0" y="1516817"/>
                </a:cubicBezTo>
                <a:cubicBezTo>
                  <a:pt x="0" y="679102"/>
                  <a:pt x="679103" y="0"/>
                  <a:pt x="1516818" y="0"/>
                </a:cubicBezTo>
                <a:close/>
              </a:path>
            </a:pathLst>
          </a:custGeom>
        </p:spPr>
        <p:txBody>
          <a:bodyPr wrap="square">
            <a:noAutofit/>
          </a:bodyPr>
          <a:lstStyle/>
          <a:p>
            <a:endParaRPr lang="en-US" dirty="0"/>
          </a:p>
        </p:txBody>
      </p:sp>
      <p:sp>
        <p:nvSpPr>
          <p:cNvPr id="16" name="Footer Placeholder 2">
            <a:extLst>
              <a:ext uri="{FF2B5EF4-FFF2-40B4-BE49-F238E27FC236}">
                <a16:creationId xmlns:a16="http://schemas.microsoft.com/office/drawing/2014/main" id="{0E3025A3-697E-43E6-ADF4-59EDDD50939E}"/>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www.icapiowa.com</a:t>
            </a:r>
          </a:p>
        </p:txBody>
      </p:sp>
      <p:sp>
        <p:nvSpPr>
          <p:cNvPr id="17" name="Date Placeholder 5">
            <a:extLst>
              <a:ext uri="{FF2B5EF4-FFF2-40B4-BE49-F238E27FC236}">
                <a16:creationId xmlns:a16="http://schemas.microsoft.com/office/drawing/2014/main" id="{20354750-AD99-4BCE-88DF-C505BC500D3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ICAP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Liability Roundtable: Sidewalks</a:t>
            </a:r>
          </a:p>
        </p:txBody>
      </p:sp>
      <p:sp>
        <p:nvSpPr>
          <p:cNvPr id="19" name="Oval 18">
            <a:extLst>
              <a:ext uri="{FF2B5EF4-FFF2-40B4-BE49-F238E27FC236}">
                <a16:creationId xmlns:a16="http://schemas.microsoft.com/office/drawing/2014/main" id="{EB681777-21C2-44BE-8820-8A2FEE05344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55847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9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9" name="Picture Placeholder 11">
            <a:extLst>
              <a:ext uri="{FF2B5EF4-FFF2-40B4-BE49-F238E27FC236}">
                <a16:creationId xmlns:a16="http://schemas.microsoft.com/office/drawing/2014/main" id="{F9D7CCFC-A076-4D27-9F42-29B200667EBC}"/>
              </a:ext>
            </a:extLst>
          </p:cNvPr>
          <p:cNvSpPr>
            <a:spLocks noGrp="1"/>
          </p:cNvSpPr>
          <p:nvPr>
            <p:ph type="pic" sz="quarter" idx="11"/>
          </p:nvPr>
        </p:nvSpPr>
        <p:spPr>
          <a:xfrm>
            <a:off x="9912424" y="1601780"/>
            <a:ext cx="2274176" cy="4563523"/>
          </a:xfrm>
          <a:custGeom>
            <a:avLst/>
            <a:gdLst>
              <a:gd name="connsiteX0" fmla="*/ 0 w 2054226"/>
              <a:gd name="connsiteY0" fmla="*/ 0 h 4491517"/>
              <a:gd name="connsiteX1" fmla="*/ 2054226 w 2054226"/>
              <a:gd name="connsiteY1" fmla="*/ 0 h 4491517"/>
              <a:gd name="connsiteX2" fmla="*/ 2054226 w 2054226"/>
              <a:gd name="connsiteY2" fmla="*/ 4491517 h 4491517"/>
              <a:gd name="connsiteX3" fmla="*/ 0 w 2054226"/>
              <a:gd name="connsiteY3" fmla="*/ 4491517 h 4491517"/>
            </a:gdLst>
            <a:ahLst/>
            <a:cxnLst>
              <a:cxn ang="0">
                <a:pos x="connsiteX0" y="connsiteY0"/>
              </a:cxn>
              <a:cxn ang="0">
                <a:pos x="connsiteX1" y="connsiteY1"/>
              </a:cxn>
              <a:cxn ang="0">
                <a:pos x="connsiteX2" y="connsiteY2"/>
              </a:cxn>
              <a:cxn ang="0">
                <a:pos x="connsiteX3" y="connsiteY3"/>
              </a:cxn>
            </a:cxnLst>
            <a:rect l="l" t="t" r="r" b="b"/>
            <a:pathLst>
              <a:path w="2054226" h="4491517">
                <a:moveTo>
                  <a:pt x="0" y="0"/>
                </a:moveTo>
                <a:lnTo>
                  <a:pt x="2054226" y="0"/>
                </a:lnTo>
                <a:lnTo>
                  <a:pt x="2054226" y="4491517"/>
                </a:lnTo>
                <a:lnTo>
                  <a:pt x="0" y="4491517"/>
                </a:lnTo>
                <a:close/>
              </a:path>
            </a:pathLst>
          </a:custGeom>
        </p:spPr>
        <p:txBody>
          <a:bodyPr wrap="square">
            <a:noAutofit/>
          </a:bodyPr>
          <a:lstStyle/>
          <a:p>
            <a:endParaRPr lang="en-US" dirty="0"/>
          </a:p>
        </p:txBody>
      </p:sp>
      <p:sp>
        <p:nvSpPr>
          <p:cNvPr id="19" name="Footer Placeholder 2">
            <a:extLst>
              <a:ext uri="{FF2B5EF4-FFF2-40B4-BE49-F238E27FC236}">
                <a16:creationId xmlns:a16="http://schemas.microsoft.com/office/drawing/2014/main" id="{D30890E2-4EEE-4C10-B0CF-8FCEC6F9159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0" name="Date Placeholder 5">
            <a:extLst>
              <a:ext uri="{FF2B5EF4-FFF2-40B4-BE49-F238E27FC236}">
                <a16:creationId xmlns:a16="http://schemas.microsoft.com/office/drawing/2014/main" id="{EE5A9090-2E8E-401C-8CEF-E7A928EE308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1" name="Freeform 10">
            <a:extLst>
              <a:ext uri="{FF2B5EF4-FFF2-40B4-BE49-F238E27FC236}">
                <a16:creationId xmlns:a16="http://schemas.microsoft.com/office/drawing/2014/main" id="{653304BE-0F2E-4BF4-9E41-305309583879}"/>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AD114AC9-9BDE-486E-9281-21D8D0F765DF}"/>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CD42D79A-8D03-411E-A83B-3CE8047B7B2A}"/>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AA924560-979F-4A6F-9C5F-CD69FB28421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3585901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1_Full Image without Header &amp; Foot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C96F42-EB46-48A0-B647-C1A371743359}"/>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97D59540-F4FC-4C02-969A-D5BBE0BD14AD}"/>
              </a:ext>
            </a:extLst>
          </p:cNvPr>
          <p:cNvSpPr>
            <a:spLocks noGrp="1"/>
          </p:cNvSpPr>
          <p:nvPr>
            <p:ph type="pic" sz="quarter" idx="10"/>
          </p:nvPr>
        </p:nvSpPr>
        <p:spPr>
          <a:xfrm>
            <a:off x="662226" y="1601781"/>
            <a:ext cx="10867549" cy="2610640"/>
          </a:xfrm>
          <a:custGeom>
            <a:avLst/>
            <a:gdLst>
              <a:gd name="connsiteX0" fmla="*/ 0 w 2054226"/>
              <a:gd name="connsiteY0" fmla="*/ 0 h 4491517"/>
              <a:gd name="connsiteX1" fmla="*/ 2054226 w 2054226"/>
              <a:gd name="connsiteY1" fmla="*/ 0 h 4491517"/>
              <a:gd name="connsiteX2" fmla="*/ 2054226 w 2054226"/>
              <a:gd name="connsiteY2" fmla="*/ 4491517 h 4491517"/>
              <a:gd name="connsiteX3" fmla="*/ 0 w 2054226"/>
              <a:gd name="connsiteY3" fmla="*/ 4491517 h 4491517"/>
            </a:gdLst>
            <a:ahLst/>
            <a:cxnLst>
              <a:cxn ang="0">
                <a:pos x="connsiteX0" y="connsiteY0"/>
              </a:cxn>
              <a:cxn ang="0">
                <a:pos x="connsiteX1" y="connsiteY1"/>
              </a:cxn>
              <a:cxn ang="0">
                <a:pos x="connsiteX2" y="connsiteY2"/>
              </a:cxn>
              <a:cxn ang="0">
                <a:pos x="connsiteX3" y="connsiteY3"/>
              </a:cxn>
            </a:cxnLst>
            <a:rect l="l" t="t" r="r" b="b"/>
            <a:pathLst>
              <a:path w="2054226" h="4491517">
                <a:moveTo>
                  <a:pt x="0" y="0"/>
                </a:moveTo>
                <a:lnTo>
                  <a:pt x="2054226" y="0"/>
                </a:lnTo>
                <a:lnTo>
                  <a:pt x="2054226" y="4491517"/>
                </a:lnTo>
                <a:lnTo>
                  <a:pt x="0" y="4491517"/>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1A5E97C7-DD49-48B3-908C-3F75FE2CCB4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13ED5B0-5C05-4256-8C6A-D24CDC05B22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5DF32ED0-F5C4-4B0E-A4E9-D161316503F2}"/>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8D1C62AD-E494-45EB-8C47-9C84C11889E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64221184-977F-43FE-B84F-CC0B7832ED9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A7AA1D4-6402-4292-AA78-EC42AA9EEA5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890992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0_Full Image without Header &amp; Foot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53DB3-DAED-4F73-9948-13A9E3EE2792}"/>
              </a:ext>
            </a:extLst>
          </p:cNvPr>
          <p:cNvSpPr>
            <a:spLocks noGrp="1"/>
          </p:cNvSpPr>
          <p:nvPr>
            <p:ph type="pic" sz="quarter" idx="10"/>
          </p:nvPr>
        </p:nvSpPr>
        <p:spPr>
          <a:xfrm>
            <a:off x="523193" y="1532217"/>
            <a:ext cx="5426116" cy="4489456"/>
          </a:xfrm>
          <a:custGeom>
            <a:avLst/>
            <a:gdLst>
              <a:gd name="connsiteX0" fmla="*/ 0 w 5426116"/>
              <a:gd name="connsiteY0" fmla="*/ 0 h 4489456"/>
              <a:gd name="connsiteX1" fmla="*/ 5426116 w 5426116"/>
              <a:gd name="connsiteY1" fmla="*/ 0 h 4489456"/>
              <a:gd name="connsiteX2" fmla="*/ 5426116 w 5426116"/>
              <a:gd name="connsiteY2" fmla="*/ 4489456 h 4489456"/>
              <a:gd name="connsiteX3" fmla="*/ 0 w 5426116"/>
              <a:gd name="connsiteY3" fmla="*/ 4489456 h 4489456"/>
            </a:gdLst>
            <a:ahLst/>
            <a:cxnLst>
              <a:cxn ang="0">
                <a:pos x="connsiteX0" y="connsiteY0"/>
              </a:cxn>
              <a:cxn ang="0">
                <a:pos x="connsiteX1" y="connsiteY1"/>
              </a:cxn>
              <a:cxn ang="0">
                <a:pos x="connsiteX2" y="connsiteY2"/>
              </a:cxn>
              <a:cxn ang="0">
                <a:pos x="connsiteX3" y="connsiteY3"/>
              </a:cxn>
            </a:cxnLst>
            <a:rect l="l" t="t" r="r" b="b"/>
            <a:pathLst>
              <a:path w="5426116" h="4489456">
                <a:moveTo>
                  <a:pt x="0" y="0"/>
                </a:moveTo>
                <a:lnTo>
                  <a:pt x="5426116" y="0"/>
                </a:lnTo>
                <a:lnTo>
                  <a:pt x="5426116" y="4489456"/>
                </a:lnTo>
                <a:lnTo>
                  <a:pt x="0" y="448945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B54F3196-8C38-4275-B876-D673210E7C3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F8DD30B8-BB2E-4A43-A638-5BA0CEC6079F}"/>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AE72F247-027C-44DC-A6A7-1A4CE03A1E8E}"/>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2F114096-DA79-4134-8BD9-BB7F6AC7CB0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BA778F96-9648-4778-BDE9-057B1659FD8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95F9DE2-754D-4662-ABEA-48F7CC295C22}"/>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071215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7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3B6F81C-4C1E-42B6-95A9-AD53A8E0C723}"/>
              </a:ext>
            </a:extLst>
          </p:cNvPr>
          <p:cNvSpPr>
            <a:spLocks noGrp="1"/>
          </p:cNvSpPr>
          <p:nvPr>
            <p:ph type="pic" sz="quarter" idx="10"/>
          </p:nvPr>
        </p:nvSpPr>
        <p:spPr>
          <a:xfrm>
            <a:off x="523193" y="1628800"/>
            <a:ext cx="4977358" cy="2520280"/>
          </a:xfrm>
          <a:custGeom>
            <a:avLst/>
            <a:gdLst>
              <a:gd name="connsiteX0" fmla="*/ 0 w 4977358"/>
              <a:gd name="connsiteY0" fmla="*/ 0 h 2520280"/>
              <a:gd name="connsiteX1" fmla="*/ 4557303 w 4977358"/>
              <a:gd name="connsiteY1" fmla="*/ 0 h 2520280"/>
              <a:gd name="connsiteX2" fmla="*/ 4977358 w 4977358"/>
              <a:gd name="connsiteY2" fmla="*/ 420055 h 2520280"/>
              <a:gd name="connsiteX3" fmla="*/ 4977358 w 4977358"/>
              <a:gd name="connsiteY3" fmla="*/ 2520280 h 2520280"/>
              <a:gd name="connsiteX4" fmla="*/ 0 w 4977358"/>
              <a:gd name="connsiteY4" fmla="*/ 2520280 h 2520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358" h="2520280">
                <a:moveTo>
                  <a:pt x="0" y="0"/>
                </a:moveTo>
                <a:lnTo>
                  <a:pt x="4557303" y="0"/>
                </a:lnTo>
                <a:cubicBezTo>
                  <a:pt x="4789293" y="0"/>
                  <a:pt x="4977358" y="188065"/>
                  <a:pt x="4977358" y="420055"/>
                </a:cubicBezTo>
                <a:lnTo>
                  <a:pt x="4977358" y="2520280"/>
                </a:lnTo>
                <a:lnTo>
                  <a:pt x="0" y="2520280"/>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EF34168C-1C67-497A-9C63-39DC34B70582}"/>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AAD646CE-0465-4B61-8E8D-BCBCC86BC78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91AEC1FF-C3E5-44F3-9EDB-86C63C712A8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ADBECF74-5F5F-4670-AC26-5244357019DD}"/>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67802D7B-70D8-4ACB-9C84-EED76B63D5F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Slide Number Placeholder 13">
            <a:extLst>
              <a:ext uri="{FF2B5EF4-FFF2-40B4-BE49-F238E27FC236}">
                <a16:creationId xmlns:a16="http://schemas.microsoft.com/office/drawing/2014/main" id="{10EB7E6A-F532-4CC8-919B-BAD4EE5E0C28}"/>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7341554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0_Full Image without Header &amp; Footer">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60098292-EF4A-4374-A6BC-3A604467A125}"/>
              </a:ext>
            </a:extLst>
          </p:cNvPr>
          <p:cNvSpPr>
            <a:spLocks noGrp="1"/>
          </p:cNvSpPr>
          <p:nvPr>
            <p:ph type="pic" sz="quarter" idx="10"/>
          </p:nvPr>
        </p:nvSpPr>
        <p:spPr>
          <a:xfrm>
            <a:off x="517789" y="1628801"/>
            <a:ext cx="3562350" cy="2543175"/>
          </a:xfrm>
          <a:custGeom>
            <a:avLst/>
            <a:gdLst>
              <a:gd name="connsiteX0" fmla="*/ 0 w 3562350"/>
              <a:gd name="connsiteY0" fmla="*/ 0 h 2543175"/>
              <a:gd name="connsiteX1" fmla="*/ 3562350 w 3562350"/>
              <a:gd name="connsiteY1" fmla="*/ 0 h 2543175"/>
              <a:gd name="connsiteX2" fmla="*/ 3562350 w 3562350"/>
              <a:gd name="connsiteY2" fmla="*/ 2543175 h 2543175"/>
              <a:gd name="connsiteX3" fmla="*/ 0 w 3562350"/>
              <a:gd name="connsiteY3" fmla="*/ 2543175 h 2543175"/>
            </a:gdLst>
            <a:ahLst/>
            <a:cxnLst>
              <a:cxn ang="0">
                <a:pos x="connsiteX0" y="connsiteY0"/>
              </a:cxn>
              <a:cxn ang="0">
                <a:pos x="connsiteX1" y="connsiteY1"/>
              </a:cxn>
              <a:cxn ang="0">
                <a:pos x="connsiteX2" y="connsiteY2"/>
              </a:cxn>
              <a:cxn ang="0">
                <a:pos x="connsiteX3" y="connsiteY3"/>
              </a:cxn>
            </a:cxnLst>
            <a:rect l="l" t="t" r="r" b="b"/>
            <a:pathLst>
              <a:path w="3562350" h="2543175">
                <a:moveTo>
                  <a:pt x="0" y="0"/>
                </a:moveTo>
                <a:lnTo>
                  <a:pt x="3562350" y="0"/>
                </a:lnTo>
                <a:lnTo>
                  <a:pt x="3562350" y="2543175"/>
                </a:lnTo>
                <a:lnTo>
                  <a:pt x="0" y="2543175"/>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15">
            <a:extLst>
              <a:ext uri="{FF2B5EF4-FFF2-40B4-BE49-F238E27FC236}">
                <a16:creationId xmlns:a16="http://schemas.microsoft.com/office/drawing/2014/main" id="{70466EF0-C6D6-4173-979D-5C4C79873566}"/>
              </a:ext>
            </a:extLst>
          </p:cNvPr>
          <p:cNvSpPr>
            <a:spLocks noGrp="1"/>
          </p:cNvSpPr>
          <p:nvPr>
            <p:ph type="pic" sz="quarter" idx="11"/>
          </p:nvPr>
        </p:nvSpPr>
        <p:spPr>
          <a:xfrm>
            <a:off x="8111861" y="1628801"/>
            <a:ext cx="3562350" cy="2543175"/>
          </a:xfrm>
          <a:custGeom>
            <a:avLst/>
            <a:gdLst>
              <a:gd name="connsiteX0" fmla="*/ 0 w 3562350"/>
              <a:gd name="connsiteY0" fmla="*/ 0 h 2543175"/>
              <a:gd name="connsiteX1" fmla="*/ 3562350 w 3562350"/>
              <a:gd name="connsiteY1" fmla="*/ 0 h 2543175"/>
              <a:gd name="connsiteX2" fmla="*/ 3562350 w 3562350"/>
              <a:gd name="connsiteY2" fmla="*/ 2543175 h 2543175"/>
              <a:gd name="connsiteX3" fmla="*/ 0 w 3562350"/>
              <a:gd name="connsiteY3" fmla="*/ 2543175 h 2543175"/>
            </a:gdLst>
            <a:ahLst/>
            <a:cxnLst>
              <a:cxn ang="0">
                <a:pos x="connsiteX0" y="connsiteY0"/>
              </a:cxn>
              <a:cxn ang="0">
                <a:pos x="connsiteX1" y="connsiteY1"/>
              </a:cxn>
              <a:cxn ang="0">
                <a:pos x="connsiteX2" y="connsiteY2"/>
              </a:cxn>
              <a:cxn ang="0">
                <a:pos x="connsiteX3" y="connsiteY3"/>
              </a:cxn>
            </a:cxnLst>
            <a:rect l="l" t="t" r="r" b="b"/>
            <a:pathLst>
              <a:path w="3562350" h="2543175">
                <a:moveTo>
                  <a:pt x="0" y="0"/>
                </a:moveTo>
                <a:lnTo>
                  <a:pt x="3562350" y="0"/>
                </a:lnTo>
                <a:lnTo>
                  <a:pt x="3562350" y="2543175"/>
                </a:lnTo>
                <a:lnTo>
                  <a:pt x="0" y="2543175"/>
                </a:ln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9E389575-E027-462C-AF9D-A1D8F789EA22}"/>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D11F1745-35D6-4377-9B8F-EC0797BF2D4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8" name="Freeform 10">
            <a:extLst>
              <a:ext uri="{FF2B5EF4-FFF2-40B4-BE49-F238E27FC236}">
                <a16:creationId xmlns:a16="http://schemas.microsoft.com/office/drawing/2014/main" id="{EBC70912-4B9F-473C-A2EB-C44CC56C563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8">
            <a:extLst>
              <a:ext uri="{FF2B5EF4-FFF2-40B4-BE49-F238E27FC236}">
                <a16:creationId xmlns:a16="http://schemas.microsoft.com/office/drawing/2014/main" id="{81511801-2D18-418A-ACDC-3D7B5B85B88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a:extLst>
              <a:ext uri="{FF2B5EF4-FFF2-40B4-BE49-F238E27FC236}">
                <a16:creationId xmlns:a16="http://schemas.microsoft.com/office/drawing/2014/main" id="{5B6B2C83-19B7-4CC4-93D6-4636AB6F2BEC}"/>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Slide Number Placeholder 13">
            <a:extLst>
              <a:ext uri="{FF2B5EF4-FFF2-40B4-BE49-F238E27FC236}">
                <a16:creationId xmlns:a16="http://schemas.microsoft.com/office/drawing/2014/main" id="{EC3BD420-A349-4C20-B8B8-611EA9A6C5FA}"/>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305422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3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A0EB147-3A6F-4503-AA92-A45BD112310E}"/>
              </a:ext>
            </a:extLst>
          </p:cNvPr>
          <p:cNvSpPr>
            <a:spLocks noGrp="1"/>
          </p:cNvSpPr>
          <p:nvPr>
            <p:ph type="pic" sz="quarter" idx="10"/>
          </p:nvPr>
        </p:nvSpPr>
        <p:spPr>
          <a:xfrm>
            <a:off x="523193" y="1553518"/>
            <a:ext cx="2974959" cy="4404072"/>
          </a:xfrm>
          <a:custGeom>
            <a:avLst/>
            <a:gdLst>
              <a:gd name="connsiteX0" fmla="*/ 0 w 2974959"/>
              <a:gd name="connsiteY0" fmla="*/ 0 h 4404072"/>
              <a:gd name="connsiteX1" fmla="*/ 2974959 w 2974959"/>
              <a:gd name="connsiteY1" fmla="*/ 0 h 4404072"/>
              <a:gd name="connsiteX2" fmla="*/ 2974959 w 2974959"/>
              <a:gd name="connsiteY2" fmla="*/ 4404072 h 4404072"/>
              <a:gd name="connsiteX3" fmla="*/ 0 w 2974959"/>
              <a:gd name="connsiteY3" fmla="*/ 4404072 h 4404072"/>
            </a:gdLst>
            <a:ahLst/>
            <a:cxnLst>
              <a:cxn ang="0">
                <a:pos x="connsiteX0" y="connsiteY0"/>
              </a:cxn>
              <a:cxn ang="0">
                <a:pos x="connsiteX1" y="connsiteY1"/>
              </a:cxn>
              <a:cxn ang="0">
                <a:pos x="connsiteX2" y="connsiteY2"/>
              </a:cxn>
              <a:cxn ang="0">
                <a:pos x="connsiteX3" y="connsiteY3"/>
              </a:cxn>
            </a:cxnLst>
            <a:rect l="l" t="t" r="r" b="b"/>
            <a:pathLst>
              <a:path w="2974959" h="4404072">
                <a:moveTo>
                  <a:pt x="0" y="0"/>
                </a:moveTo>
                <a:lnTo>
                  <a:pt x="2974959" y="0"/>
                </a:lnTo>
                <a:lnTo>
                  <a:pt x="2974959" y="4404072"/>
                </a:lnTo>
                <a:lnTo>
                  <a:pt x="0" y="4404072"/>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C3D7A56F-DD7E-4682-B0EA-D1F4374B32A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3C176E0-824D-4BDA-836C-68593558EB5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0C8EF0D7-D22B-4B84-AC6C-3C3990F9552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07E08B4E-B238-40F3-A8B2-6ACD995689D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B13EEAC9-9A5E-40D9-9337-BAE729EDDF32}"/>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09B1132F-00BB-4C05-9D79-DDD8581D6B1E}"/>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3959198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0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11211069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1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95C9F4F-1F73-4326-8541-D1DE5560BE61}"/>
              </a:ext>
            </a:extLst>
          </p:cNvPr>
          <p:cNvSpPr>
            <a:spLocks noGrp="1"/>
          </p:cNvSpPr>
          <p:nvPr>
            <p:ph type="pic" sz="quarter" idx="11"/>
          </p:nvPr>
        </p:nvSpPr>
        <p:spPr>
          <a:xfrm>
            <a:off x="838201" y="1780988"/>
            <a:ext cx="3459053" cy="5077012"/>
          </a:xfrm>
          <a:custGeom>
            <a:avLst/>
            <a:gdLst>
              <a:gd name="connsiteX0" fmla="*/ 0 w 3459053"/>
              <a:gd name="connsiteY0" fmla="*/ 0 h 5077012"/>
              <a:gd name="connsiteX1" fmla="*/ 3459053 w 3459053"/>
              <a:gd name="connsiteY1" fmla="*/ 0 h 5077012"/>
              <a:gd name="connsiteX2" fmla="*/ 3459053 w 3459053"/>
              <a:gd name="connsiteY2" fmla="*/ 5077012 h 5077012"/>
              <a:gd name="connsiteX3" fmla="*/ 0 w 3459053"/>
              <a:gd name="connsiteY3" fmla="*/ 5077012 h 5077012"/>
            </a:gdLst>
            <a:ahLst/>
            <a:cxnLst>
              <a:cxn ang="0">
                <a:pos x="connsiteX0" y="connsiteY0"/>
              </a:cxn>
              <a:cxn ang="0">
                <a:pos x="connsiteX1" y="connsiteY1"/>
              </a:cxn>
              <a:cxn ang="0">
                <a:pos x="connsiteX2" y="connsiteY2"/>
              </a:cxn>
              <a:cxn ang="0">
                <a:pos x="connsiteX3" y="connsiteY3"/>
              </a:cxn>
            </a:cxnLst>
            <a:rect l="l" t="t" r="r" b="b"/>
            <a:pathLst>
              <a:path w="3459053" h="5077012">
                <a:moveTo>
                  <a:pt x="0" y="0"/>
                </a:moveTo>
                <a:lnTo>
                  <a:pt x="3459053" y="0"/>
                </a:lnTo>
                <a:lnTo>
                  <a:pt x="3459053" y="5077012"/>
                </a:lnTo>
                <a:lnTo>
                  <a:pt x="0" y="5077012"/>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39706657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55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9A7CEF4-188F-4D0A-8968-1BD49D8192A9}"/>
              </a:ext>
            </a:extLst>
          </p:cNvPr>
          <p:cNvSpPr>
            <a:spLocks noGrp="1"/>
          </p:cNvSpPr>
          <p:nvPr>
            <p:ph type="pic" sz="quarter" idx="11"/>
          </p:nvPr>
        </p:nvSpPr>
        <p:spPr>
          <a:xfrm>
            <a:off x="8328248" y="1710722"/>
            <a:ext cx="3025552" cy="4286268"/>
          </a:xfrm>
          <a:custGeom>
            <a:avLst/>
            <a:gdLst>
              <a:gd name="connsiteX0" fmla="*/ 0 w 3025552"/>
              <a:gd name="connsiteY0" fmla="*/ 0 h 4286268"/>
              <a:gd name="connsiteX1" fmla="*/ 3025552 w 3025552"/>
              <a:gd name="connsiteY1" fmla="*/ 0 h 4286268"/>
              <a:gd name="connsiteX2" fmla="*/ 3025552 w 3025552"/>
              <a:gd name="connsiteY2" fmla="*/ 4286268 h 4286268"/>
              <a:gd name="connsiteX3" fmla="*/ 0 w 3025552"/>
              <a:gd name="connsiteY3" fmla="*/ 4286268 h 4286268"/>
            </a:gdLst>
            <a:ahLst/>
            <a:cxnLst>
              <a:cxn ang="0">
                <a:pos x="connsiteX0" y="connsiteY0"/>
              </a:cxn>
              <a:cxn ang="0">
                <a:pos x="connsiteX1" y="connsiteY1"/>
              </a:cxn>
              <a:cxn ang="0">
                <a:pos x="connsiteX2" y="connsiteY2"/>
              </a:cxn>
              <a:cxn ang="0">
                <a:pos x="connsiteX3" y="connsiteY3"/>
              </a:cxn>
            </a:cxnLst>
            <a:rect l="l" t="t" r="r" b="b"/>
            <a:pathLst>
              <a:path w="3025552" h="4286268">
                <a:moveTo>
                  <a:pt x="0" y="0"/>
                </a:moveTo>
                <a:lnTo>
                  <a:pt x="3025552" y="0"/>
                </a:lnTo>
                <a:lnTo>
                  <a:pt x="3025552" y="4286268"/>
                </a:lnTo>
                <a:lnTo>
                  <a:pt x="0" y="4286268"/>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859B63D6-D71C-4ECA-9CFA-94A585D92C38}"/>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E13EB4A5-DFFC-4FE8-BCD8-AEC97BA3B31C}"/>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47C6F114-6706-45A3-964B-719B6E1D435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8B588F53-2AD3-4E57-921E-D2B9FAF94781}"/>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172EA0EA-5EDB-463D-AAC5-94FDB7874D5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E5AFC572-4A39-40EB-97BA-91493E017D99}"/>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105549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2" name="Footer Placeholder 2">
            <a:extLst>
              <a:ext uri="{FF2B5EF4-FFF2-40B4-BE49-F238E27FC236}">
                <a16:creationId xmlns:a16="http://schemas.microsoft.com/office/drawing/2014/main" id="{58699317-0D79-4197-B61E-1446F86EC3A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3" name="Date Placeholder 5">
            <a:extLst>
              <a:ext uri="{FF2B5EF4-FFF2-40B4-BE49-F238E27FC236}">
                <a16:creationId xmlns:a16="http://schemas.microsoft.com/office/drawing/2014/main" id="{6925C67E-8C8F-4B6A-B765-BA5B13CDACD5}"/>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4" name="Freeform 10">
            <a:extLst>
              <a:ext uri="{FF2B5EF4-FFF2-40B4-BE49-F238E27FC236}">
                <a16:creationId xmlns:a16="http://schemas.microsoft.com/office/drawing/2014/main" id="{C6AE20A5-052A-4128-BF94-B4928C7ECBC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Oval 14">
            <a:extLst>
              <a:ext uri="{FF2B5EF4-FFF2-40B4-BE49-F238E27FC236}">
                <a16:creationId xmlns:a16="http://schemas.microsoft.com/office/drawing/2014/main" id="{3DF72660-F86D-445C-A2CD-D303BB720217}"/>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9">
            <a:extLst>
              <a:ext uri="{FF2B5EF4-FFF2-40B4-BE49-F238E27FC236}">
                <a16:creationId xmlns:a16="http://schemas.microsoft.com/office/drawing/2014/main" id="{E8E59CC9-48E3-472D-A91C-86E65DDE36B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Slide Number Placeholder 13">
            <a:extLst>
              <a:ext uri="{FF2B5EF4-FFF2-40B4-BE49-F238E27FC236}">
                <a16:creationId xmlns:a16="http://schemas.microsoft.com/office/drawing/2014/main" id="{30809F0C-D5FF-4503-96FE-495114CB42A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751979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09_Full Image without Header &amp; Footer">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id="{1FE2BFCB-54DB-4B74-8136-BA944B5C9B9C}"/>
              </a:ext>
            </a:extLst>
          </p:cNvPr>
          <p:cNvSpPr>
            <a:spLocks noGrp="1"/>
          </p:cNvSpPr>
          <p:nvPr>
            <p:ph type="pic" sz="quarter" idx="10"/>
          </p:nvPr>
        </p:nvSpPr>
        <p:spPr>
          <a:xfrm>
            <a:off x="1230473" y="1700786"/>
            <a:ext cx="1659636" cy="1659636"/>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0" name="Freeform 19">
            <a:extLst>
              <a:ext uri="{FF2B5EF4-FFF2-40B4-BE49-F238E27FC236}">
                <a16:creationId xmlns:a16="http://schemas.microsoft.com/office/drawing/2014/main" id="{EF0DB1A3-FAD9-4F5A-B8DE-A263B11E2EB6}"/>
              </a:ext>
            </a:extLst>
          </p:cNvPr>
          <p:cNvSpPr>
            <a:spLocks/>
          </p:cNvSpPr>
          <p:nvPr userDrawn="1"/>
        </p:nvSpPr>
        <p:spPr bwMode="auto">
          <a:xfrm>
            <a:off x="11537433" y="33348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Slide Number Placeholder 13">
            <a:extLst>
              <a:ext uri="{FF2B5EF4-FFF2-40B4-BE49-F238E27FC236}">
                <a16:creationId xmlns:a16="http://schemas.microsoft.com/office/drawing/2014/main" id="{D103CD1C-D1CF-4DB2-BC23-7CC086BF2CDE}"/>
              </a:ext>
            </a:extLst>
          </p:cNvPr>
          <p:cNvSpPr>
            <a:spLocks noGrp="1"/>
          </p:cNvSpPr>
          <p:nvPr>
            <p:ph type="sldNum" sz="quarter" idx="4"/>
          </p:nvPr>
        </p:nvSpPr>
        <p:spPr>
          <a:xfrm>
            <a:off x="11506044" y="411933"/>
            <a:ext cx="489165"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
        <p:nvSpPr>
          <p:cNvPr id="18" name="Title 7">
            <a:extLst>
              <a:ext uri="{FF2B5EF4-FFF2-40B4-BE49-F238E27FC236}">
                <a16:creationId xmlns:a16="http://schemas.microsoft.com/office/drawing/2014/main" id="{72830A9B-03F7-4093-959C-12538A462FA7}"/>
              </a:ext>
            </a:extLst>
          </p:cNvPr>
          <p:cNvSpPr>
            <a:spLocks noGrp="1"/>
          </p:cNvSpPr>
          <p:nvPr>
            <p:ph type="title"/>
          </p:nvPr>
        </p:nvSpPr>
        <p:spPr>
          <a:xfrm>
            <a:off x="523193" y="359617"/>
            <a:ext cx="10515600" cy="605483"/>
          </a:xfrm>
          <a:prstGeom prst="rect">
            <a:avLst/>
          </a:prstGeom>
        </p:spPr>
        <p:txBody>
          <a:bodyPr/>
          <a:lstStyle>
            <a:lvl1pPr algn="l">
              <a:defRPr sz="4000"/>
            </a:lvl1pPr>
          </a:lstStyle>
          <a:p>
            <a:r>
              <a:rPr lang="en-US" dirty="0"/>
              <a:t>Click to edit Master title style</a:t>
            </a:r>
          </a:p>
        </p:txBody>
      </p:sp>
      <p:sp>
        <p:nvSpPr>
          <p:cNvPr id="19" name="Oval 18">
            <a:extLst>
              <a:ext uri="{FF2B5EF4-FFF2-40B4-BE49-F238E27FC236}">
                <a16:creationId xmlns:a16="http://schemas.microsoft.com/office/drawing/2014/main" id="{8E62B016-E3BB-4FC6-B5F7-833A23683267}"/>
              </a:ext>
            </a:extLst>
          </p:cNvPr>
          <p:cNvSpPr/>
          <p:nvPr userDrawn="1"/>
        </p:nvSpPr>
        <p:spPr>
          <a:xfrm>
            <a:off x="3913652" y="6432322"/>
            <a:ext cx="80677" cy="8067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ooter Placeholder 2">
            <a:extLst>
              <a:ext uri="{FF2B5EF4-FFF2-40B4-BE49-F238E27FC236}">
                <a16:creationId xmlns:a16="http://schemas.microsoft.com/office/drawing/2014/main" id="{33699BAA-7539-46A4-A053-012EC0093289}"/>
              </a:ext>
            </a:extLst>
          </p:cNvPr>
          <p:cNvSpPr>
            <a:spLocks noGrp="1"/>
          </p:cNvSpPr>
          <p:nvPr>
            <p:ph type="ftr" sz="quarter" idx="3"/>
          </p:nvPr>
        </p:nvSpPr>
        <p:spPr>
          <a:xfrm>
            <a:off x="3989327" y="6369607"/>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Date Placeholder 5">
            <a:extLst>
              <a:ext uri="{FF2B5EF4-FFF2-40B4-BE49-F238E27FC236}">
                <a16:creationId xmlns:a16="http://schemas.microsoft.com/office/drawing/2014/main" id="{DB4011AC-5F51-405E-B43B-86C5829B524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Presentation</a:t>
            </a:r>
          </a:p>
        </p:txBody>
      </p:sp>
      <p:sp>
        <p:nvSpPr>
          <p:cNvPr id="22" name="Freeform 10">
            <a:extLst>
              <a:ext uri="{FF2B5EF4-FFF2-40B4-BE49-F238E27FC236}">
                <a16:creationId xmlns:a16="http://schemas.microsoft.com/office/drawing/2014/main" id="{D929D3CE-8C73-4B42-85F2-A3C2B85E20F2}"/>
              </a:ext>
            </a:extLst>
          </p:cNvPr>
          <p:cNvSpPr>
            <a:spLocks noEditPoints="1"/>
          </p:cNvSpPr>
          <p:nvPr userDrawn="1"/>
        </p:nvSpPr>
        <p:spPr bwMode="auto">
          <a:xfrm>
            <a:off x="523193" y="6346446"/>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2666543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65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14">
            <a:extLst>
              <a:ext uri="{FF2B5EF4-FFF2-40B4-BE49-F238E27FC236}">
                <a16:creationId xmlns:a16="http://schemas.microsoft.com/office/drawing/2014/main" id="{ABFF2CE3-7D71-4ED8-BC21-5F80D12D4F82}"/>
              </a:ext>
            </a:extLst>
          </p:cNvPr>
          <p:cNvSpPr>
            <a:spLocks noGrp="1"/>
          </p:cNvSpPr>
          <p:nvPr>
            <p:ph type="pic" sz="quarter" idx="11"/>
          </p:nvPr>
        </p:nvSpPr>
        <p:spPr>
          <a:xfrm>
            <a:off x="2833559" y="3925614"/>
            <a:ext cx="2024602" cy="2095675"/>
          </a:xfrm>
          <a:custGeom>
            <a:avLst/>
            <a:gdLst>
              <a:gd name="connsiteX0" fmla="*/ 0 w 2024602"/>
              <a:gd name="connsiteY0" fmla="*/ 0 h 2095675"/>
              <a:gd name="connsiteX1" fmla="*/ 2024602 w 2024602"/>
              <a:gd name="connsiteY1" fmla="*/ 0 h 2095675"/>
              <a:gd name="connsiteX2" fmla="*/ 2024602 w 2024602"/>
              <a:gd name="connsiteY2" fmla="*/ 2095675 h 2095675"/>
              <a:gd name="connsiteX3" fmla="*/ 0 w 2024602"/>
              <a:gd name="connsiteY3" fmla="*/ 2095675 h 2095675"/>
            </a:gdLst>
            <a:ahLst/>
            <a:cxnLst>
              <a:cxn ang="0">
                <a:pos x="connsiteX0" y="connsiteY0"/>
              </a:cxn>
              <a:cxn ang="0">
                <a:pos x="connsiteX1" y="connsiteY1"/>
              </a:cxn>
              <a:cxn ang="0">
                <a:pos x="connsiteX2" y="connsiteY2"/>
              </a:cxn>
              <a:cxn ang="0">
                <a:pos x="connsiteX3" y="connsiteY3"/>
              </a:cxn>
            </a:cxnLst>
            <a:rect l="l" t="t" r="r" b="b"/>
            <a:pathLst>
              <a:path w="2024602" h="2095675">
                <a:moveTo>
                  <a:pt x="0" y="0"/>
                </a:moveTo>
                <a:lnTo>
                  <a:pt x="2024602" y="0"/>
                </a:lnTo>
                <a:lnTo>
                  <a:pt x="2024602" y="2095675"/>
                </a:lnTo>
                <a:lnTo>
                  <a:pt x="0" y="2095675"/>
                </a:lnTo>
                <a:close/>
              </a:path>
            </a:pathLst>
          </a:custGeom>
        </p:spPr>
        <p:txBody>
          <a:bodyPr wrap="square">
            <a:noAutofit/>
          </a:bodyPr>
          <a:lstStyle/>
          <a:p>
            <a:endParaRPr lang="en-US"/>
          </a:p>
        </p:txBody>
      </p:sp>
      <p:sp>
        <p:nvSpPr>
          <p:cNvPr id="11" name="Picture Placeholder 15">
            <a:extLst>
              <a:ext uri="{FF2B5EF4-FFF2-40B4-BE49-F238E27FC236}">
                <a16:creationId xmlns:a16="http://schemas.microsoft.com/office/drawing/2014/main" id="{CCE3D1D4-A108-4E3C-B44F-8DBA5FEDA117}"/>
              </a:ext>
            </a:extLst>
          </p:cNvPr>
          <p:cNvSpPr>
            <a:spLocks noGrp="1"/>
          </p:cNvSpPr>
          <p:nvPr>
            <p:ph type="pic" sz="quarter" idx="12"/>
          </p:nvPr>
        </p:nvSpPr>
        <p:spPr>
          <a:xfrm>
            <a:off x="5082111" y="1791521"/>
            <a:ext cx="2024602" cy="2016919"/>
          </a:xfrm>
          <a:custGeom>
            <a:avLst/>
            <a:gdLst>
              <a:gd name="connsiteX0" fmla="*/ 0 w 2024602"/>
              <a:gd name="connsiteY0" fmla="*/ 0 h 2016919"/>
              <a:gd name="connsiteX1" fmla="*/ 2024602 w 2024602"/>
              <a:gd name="connsiteY1" fmla="*/ 0 h 2016919"/>
              <a:gd name="connsiteX2" fmla="*/ 2024602 w 2024602"/>
              <a:gd name="connsiteY2" fmla="*/ 2016919 h 2016919"/>
              <a:gd name="connsiteX3" fmla="*/ 0 w 2024602"/>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24602" h="2016919">
                <a:moveTo>
                  <a:pt x="0" y="0"/>
                </a:moveTo>
                <a:lnTo>
                  <a:pt x="2024602" y="0"/>
                </a:lnTo>
                <a:lnTo>
                  <a:pt x="2024602" y="2016919"/>
                </a:lnTo>
                <a:lnTo>
                  <a:pt x="0" y="2016919"/>
                </a:lnTo>
                <a:close/>
              </a:path>
            </a:pathLst>
          </a:custGeom>
        </p:spPr>
        <p:txBody>
          <a:bodyPr wrap="square">
            <a:noAutofit/>
          </a:bodyPr>
          <a:lstStyle/>
          <a:p>
            <a:endParaRPr lang="en-US"/>
          </a:p>
        </p:txBody>
      </p:sp>
      <p:sp>
        <p:nvSpPr>
          <p:cNvPr id="12" name="Picture Placeholder 16">
            <a:extLst>
              <a:ext uri="{FF2B5EF4-FFF2-40B4-BE49-F238E27FC236}">
                <a16:creationId xmlns:a16="http://schemas.microsoft.com/office/drawing/2014/main" id="{36358F9E-6DC3-41AE-8E1B-648A2E91DB9A}"/>
              </a:ext>
            </a:extLst>
          </p:cNvPr>
          <p:cNvSpPr>
            <a:spLocks noGrp="1"/>
          </p:cNvSpPr>
          <p:nvPr>
            <p:ph type="pic" sz="quarter" idx="13"/>
          </p:nvPr>
        </p:nvSpPr>
        <p:spPr>
          <a:xfrm>
            <a:off x="7339039" y="3925614"/>
            <a:ext cx="2024602" cy="2095675"/>
          </a:xfrm>
          <a:custGeom>
            <a:avLst/>
            <a:gdLst>
              <a:gd name="connsiteX0" fmla="*/ 0 w 2024602"/>
              <a:gd name="connsiteY0" fmla="*/ 0 h 2095675"/>
              <a:gd name="connsiteX1" fmla="*/ 2024602 w 2024602"/>
              <a:gd name="connsiteY1" fmla="*/ 0 h 2095675"/>
              <a:gd name="connsiteX2" fmla="*/ 2024602 w 2024602"/>
              <a:gd name="connsiteY2" fmla="*/ 2095675 h 2095675"/>
              <a:gd name="connsiteX3" fmla="*/ 0 w 2024602"/>
              <a:gd name="connsiteY3" fmla="*/ 2095675 h 2095675"/>
            </a:gdLst>
            <a:ahLst/>
            <a:cxnLst>
              <a:cxn ang="0">
                <a:pos x="connsiteX0" y="connsiteY0"/>
              </a:cxn>
              <a:cxn ang="0">
                <a:pos x="connsiteX1" y="connsiteY1"/>
              </a:cxn>
              <a:cxn ang="0">
                <a:pos x="connsiteX2" y="connsiteY2"/>
              </a:cxn>
              <a:cxn ang="0">
                <a:pos x="connsiteX3" y="connsiteY3"/>
              </a:cxn>
            </a:cxnLst>
            <a:rect l="l" t="t" r="r" b="b"/>
            <a:pathLst>
              <a:path w="2024602" h="2095675">
                <a:moveTo>
                  <a:pt x="0" y="0"/>
                </a:moveTo>
                <a:lnTo>
                  <a:pt x="2024602" y="0"/>
                </a:lnTo>
                <a:lnTo>
                  <a:pt x="2024602" y="2095675"/>
                </a:lnTo>
                <a:lnTo>
                  <a:pt x="0" y="2095675"/>
                </a:lnTo>
                <a:close/>
              </a:path>
            </a:pathLst>
          </a:custGeom>
        </p:spPr>
        <p:txBody>
          <a:bodyPr wrap="square">
            <a:noAutofit/>
          </a:bodyPr>
          <a:lstStyle/>
          <a:p>
            <a:endParaRPr lang="en-US"/>
          </a:p>
        </p:txBody>
      </p:sp>
      <p:sp>
        <p:nvSpPr>
          <p:cNvPr id="13" name="Picture Placeholder 17">
            <a:extLst>
              <a:ext uri="{FF2B5EF4-FFF2-40B4-BE49-F238E27FC236}">
                <a16:creationId xmlns:a16="http://schemas.microsoft.com/office/drawing/2014/main" id="{BCE834A2-6065-47C9-8D5C-AF7FBA195D89}"/>
              </a:ext>
            </a:extLst>
          </p:cNvPr>
          <p:cNvSpPr>
            <a:spLocks noGrp="1"/>
          </p:cNvSpPr>
          <p:nvPr>
            <p:ph type="pic" sz="quarter" idx="14"/>
          </p:nvPr>
        </p:nvSpPr>
        <p:spPr>
          <a:xfrm>
            <a:off x="9591778" y="1791521"/>
            <a:ext cx="2082229" cy="2016919"/>
          </a:xfrm>
          <a:custGeom>
            <a:avLst/>
            <a:gdLst>
              <a:gd name="connsiteX0" fmla="*/ 0 w 2082229"/>
              <a:gd name="connsiteY0" fmla="*/ 0 h 2016919"/>
              <a:gd name="connsiteX1" fmla="*/ 2082229 w 2082229"/>
              <a:gd name="connsiteY1" fmla="*/ 0 h 2016919"/>
              <a:gd name="connsiteX2" fmla="*/ 2082229 w 2082229"/>
              <a:gd name="connsiteY2" fmla="*/ 2016919 h 2016919"/>
              <a:gd name="connsiteX3" fmla="*/ 0 w 2082229"/>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82229" h="2016919">
                <a:moveTo>
                  <a:pt x="0" y="0"/>
                </a:moveTo>
                <a:lnTo>
                  <a:pt x="2082229" y="0"/>
                </a:lnTo>
                <a:lnTo>
                  <a:pt x="2082229" y="2016919"/>
                </a:lnTo>
                <a:lnTo>
                  <a:pt x="0" y="2016919"/>
                </a:lnTo>
                <a:close/>
              </a:path>
            </a:pathLst>
          </a:custGeom>
        </p:spPr>
        <p:txBody>
          <a:bodyPr wrap="square">
            <a:noAutofit/>
          </a:bodyPr>
          <a:lstStyle/>
          <a:p>
            <a:endParaRPr lang="en-US"/>
          </a:p>
        </p:txBody>
      </p:sp>
      <p:sp>
        <p:nvSpPr>
          <p:cNvPr id="14" name="Picture Placeholder 13">
            <a:extLst>
              <a:ext uri="{FF2B5EF4-FFF2-40B4-BE49-F238E27FC236}">
                <a16:creationId xmlns:a16="http://schemas.microsoft.com/office/drawing/2014/main" id="{DFDB5FA0-D55F-41CD-A647-B561293D3901}"/>
              </a:ext>
            </a:extLst>
          </p:cNvPr>
          <p:cNvSpPr>
            <a:spLocks noGrp="1"/>
          </p:cNvSpPr>
          <p:nvPr>
            <p:ph type="pic" sz="quarter" idx="10"/>
          </p:nvPr>
        </p:nvSpPr>
        <p:spPr>
          <a:xfrm>
            <a:off x="523193" y="1791521"/>
            <a:ext cx="2082229" cy="2016919"/>
          </a:xfrm>
          <a:custGeom>
            <a:avLst/>
            <a:gdLst>
              <a:gd name="connsiteX0" fmla="*/ 0 w 2082229"/>
              <a:gd name="connsiteY0" fmla="*/ 0 h 2016919"/>
              <a:gd name="connsiteX1" fmla="*/ 2082229 w 2082229"/>
              <a:gd name="connsiteY1" fmla="*/ 0 h 2016919"/>
              <a:gd name="connsiteX2" fmla="*/ 2082229 w 2082229"/>
              <a:gd name="connsiteY2" fmla="*/ 2016919 h 2016919"/>
              <a:gd name="connsiteX3" fmla="*/ 0 w 2082229"/>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82229" h="2016919">
                <a:moveTo>
                  <a:pt x="0" y="0"/>
                </a:moveTo>
                <a:lnTo>
                  <a:pt x="2082229" y="0"/>
                </a:lnTo>
                <a:lnTo>
                  <a:pt x="2082229" y="2016919"/>
                </a:lnTo>
                <a:lnTo>
                  <a:pt x="0" y="2016919"/>
                </a:lnTo>
                <a:close/>
              </a:path>
            </a:pathLst>
          </a:custGeom>
        </p:spPr>
        <p:txBody>
          <a:bodyPr wrap="square">
            <a:noAutofit/>
          </a:bodyPr>
          <a:lstStyle/>
          <a:p>
            <a:endParaRPr lang="en-US"/>
          </a:p>
        </p:txBody>
      </p:sp>
      <p:sp>
        <p:nvSpPr>
          <p:cNvPr id="17" name="Footer Placeholder 2">
            <a:extLst>
              <a:ext uri="{FF2B5EF4-FFF2-40B4-BE49-F238E27FC236}">
                <a16:creationId xmlns:a16="http://schemas.microsoft.com/office/drawing/2014/main" id="{23B238DE-65C2-47F5-A1B7-4A4E029BBA6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8" name="Date Placeholder 5">
            <a:extLst>
              <a:ext uri="{FF2B5EF4-FFF2-40B4-BE49-F238E27FC236}">
                <a16:creationId xmlns:a16="http://schemas.microsoft.com/office/drawing/2014/main" id="{7588731E-EBD5-44D7-847C-6DAEC6249B6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9" name="Freeform 10">
            <a:extLst>
              <a:ext uri="{FF2B5EF4-FFF2-40B4-BE49-F238E27FC236}">
                <a16:creationId xmlns:a16="http://schemas.microsoft.com/office/drawing/2014/main" id="{54751A8B-4DCD-4539-AD18-46189ED8498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Oval 23">
            <a:extLst>
              <a:ext uri="{FF2B5EF4-FFF2-40B4-BE49-F238E27FC236}">
                <a16:creationId xmlns:a16="http://schemas.microsoft.com/office/drawing/2014/main" id="{3E2377EA-7475-4559-A7F6-720B0E90173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19">
            <a:extLst>
              <a:ext uri="{FF2B5EF4-FFF2-40B4-BE49-F238E27FC236}">
                <a16:creationId xmlns:a16="http://schemas.microsoft.com/office/drawing/2014/main" id="{0A7F1912-3F6E-4767-9946-FFE578439748}"/>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Slide Number Placeholder 13">
            <a:extLst>
              <a:ext uri="{FF2B5EF4-FFF2-40B4-BE49-F238E27FC236}">
                <a16:creationId xmlns:a16="http://schemas.microsoft.com/office/drawing/2014/main" id="{75901489-0D95-4814-AC50-6BE83681C14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2872013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64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811D56-04F9-4C62-9EDB-78E3CD1ED2E6}"/>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icture Placeholder 13">
            <a:extLst>
              <a:ext uri="{FF2B5EF4-FFF2-40B4-BE49-F238E27FC236}">
                <a16:creationId xmlns:a16="http://schemas.microsoft.com/office/drawing/2014/main" id="{EB0A4836-3149-4BB5-BD09-2A024E0E5B38}"/>
              </a:ext>
            </a:extLst>
          </p:cNvPr>
          <p:cNvSpPr>
            <a:spLocks noGrp="1"/>
          </p:cNvSpPr>
          <p:nvPr>
            <p:ph type="pic" sz="quarter" idx="10"/>
          </p:nvPr>
        </p:nvSpPr>
        <p:spPr>
          <a:xfrm>
            <a:off x="7320136" y="1514203"/>
            <a:ext cx="4871864" cy="5343797"/>
          </a:xfrm>
          <a:custGeom>
            <a:avLst/>
            <a:gdLst>
              <a:gd name="connsiteX0" fmla="*/ 0 w 4871864"/>
              <a:gd name="connsiteY0" fmla="*/ 0 h 5343797"/>
              <a:gd name="connsiteX1" fmla="*/ 4871864 w 4871864"/>
              <a:gd name="connsiteY1" fmla="*/ 0 h 5343797"/>
              <a:gd name="connsiteX2" fmla="*/ 4871864 w 4871864"/>
              <a:gd name="connsiteY2" fmla="*/ 5343797 h 5343797"/>
              <a:gd name="connsiteX3" fmla="*/ 0 w 4871864"/>
              <a:gd name="connsiteY3" fmla="*/ 5343797 h 5343797"/>
            </a:gdLst>
            <a:ahLst/>
            <a:cxnLst>
              <a:cxn ang="0">
                <a:pos x="connsiteX0" y="connsiteY0"/>
              </a:cxn>
              <a:cxn ang="0">
                <a:pos x="connsiteX1" y="connsiteY1"/>
              </a:cxn>
              <a:cxn ang="0">
                <a:pos x="connsiteX2" y="connsiteY2"/>
              </a:cxn>
              <a:cxn ang="0">
                <a:pos x="connsiteX3" y="connsiteY3"/>
              </a:cxn>
            </a:cxnLst>
            <a:rect l="l" t="t" r="r" b="b"/>
            <a:pathLst>
              <a:path w="4871864" h="5343797">
                <a:moveTo>
                  <a:pt x="0" y="0"/>
                </a:moveTo>
                <a:lnTo>
                  <a:pt x="4871864" y="0"/>
                </a:lnTo>
                <a:lnTo>
                  <a:pt x="4871864" y="5343797"/>
                </a:lnTo>
                <a:lnTo>
                  <a:pt x="0" y="5343797"/>
                </a:lnTo>
                <a:close/>
              </a:path>
            </a:pathLst>
          </a:custGeom>
        </p:spPr>
        <p:txBody>
          <a:bodyPr wrap="square">
            <a:noAutofit/>
          </a:bodyPr>
          <a:lstStyle/>
          <a:p>
            <a:endParaRPr lang="en-US"/>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Footer Placeholder 2">
            <a:extLst>
              <a:ext uri="{FF2B5EF4-FFF2-40B4-BE49-F238E27FC236}">
                <a16:creationId xmlns:a16="http://schemas.microsoft.com/office/drawing/2014/main" id="{381545BB-27F7-4967-928B-B729D5952F5A}"/>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969EC19B-60CE-495E-8D43-5A2699E0361C}"/>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BCDEC625-6B69-430A-B1A3-FCA99B281AC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3EECD00A-A081-4BD4-9B44-DE5B83170F7C}"/>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6A60AAB5-09BA-4BB8-B168-4D0CD78676EB}"/>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5604A357-2028-49D4-BF17-588E5469C9AD}"/>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041202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37">
            <a:extLst>
              <a:ext uri="{FF2B5EF4-FFF2-40B4-BE49-F238E27FC236}">
                <a16:creationId xmlns:a16="http://schemas.microsoft.com/office/drawing/2014/main" id="{B222BF08-397F-4347-BB94-BAFBD777624E}"/>
              </a:ext>
            </a:extLst>
          </p:cNvPr>
          <p:cNvSpPr>
            <a:spLocks noGrp="1"/>
          </p:cNvSpPr>
          <p:nvPr>
            <p:ph type="pic" sz="quarter" idx="11"/>
          </p:nvPr>
        </p:nvSpPr>
        <p:spPr>
          <a:xfrm>
            <a:off x="3805674" y="1443882"/>
            <a:ext cx="1399167" cy="1564773"/>
          </a:xfrm>
          <a:custGeom>
            <a:avLst/>
            <a:gdLst>
              <a:gd name="connsiteX0" fmla="*/ 700801 w 1399167"/>
              <a:gd name="connsiteY0" fmla="*/ 0 h 1564773"/>
              <a:gd name="connsiteX1" fmla="*/ 772626 w 1399167"/>
              <a:gd name="connsiteY1" fmla="*/ 17026 h 1564773"/>
              <a:gd name="connsiteX2" fmla="*/ 1327748 w 1399167"/>
              <a:gd name="connsiteY2" fmla="*/ 334846 h 1564773"/>
              <a:gd name="connsiteX3" fmla="*/ 1399167 w 1399167"/>
              <a:gd name="connsiteY3" fmla="*/ 461325 h 1564773"/>
              <a:gd name="connsiteX4" fmla="*/ 1399167 w 1399167"/>
              <a:gd name="connsiteY4" fmla="*/ 1100206 h 1564773"/>
              <a:gd name="connsiteX5" fmla="*/ 1327748 w 1399167"/>
              <a:gd name="connsiteY5" fmla="*/ 1226686 h 1564773"/>
              <a:gd name="connsiteX6" fmla="*/ 772626 w 1399167"/>
              <a:gd name="connsiteY6" fmla="*/ 1547748 h 1564773"/>
              <a:gd name="connsiteX7" fmla="*/ 626541 w 1399167"/>
              <a:gd name="connsiteY7" fmla="*/ 1547748 h 1564773"/>
              <a:gd name="connsiteX8" fmla="*/ 74666 w 1399167"/>
              <a:gd name="connsiteY8" fmla="*/ 1226686 h 1564773"/>
              <a:gd name="connsiteX9" fmla="*/ 0 w 1399167"/>
              <a:gd name="connsiteY9" fmla="*/ 1100206 h 1564773"/>
              <a:gd name="connsiteX10" fmla="*/ 0 w 1399167"/>
              <a:gd name="connsiteY10" fmla="*/ 461325 h 1564773"/>
              <a:gd name="connsiteX11" fmla="*/ 74666 w 1399167"/>
              <a:gd name="connsiteY11" fmla="*/ 334846 h 1564773"/>
              <a:gd name="connsiteX12" fmla="*/ 626541 w 1399167"/>
              <a:gd name="connsiteY12" fmla="*/ 17026 h 1564773"/>
              <a:gd name="connsiteX13" fmla="*/ 700801 w 1399167"/>
              <a:gd name="connsiteY13" fmla="*/ 0 h 156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9167" h="1564773">
                <a:moveTo>
                  <a:pt x="700801" y="0"/>
                </a:moveTo>
                <a:cubicBezTo>
                  <a:pt x="727178" y="0"/>
                  <a:pt x="753148" y="5676"/>
                  <a:pt x="772626" y="17026"/>
                </a:cubicBezTo>
                <a:cubicBezTo>
                  <a:pt x="1327748" y="334846"/>
                  <a:pt x="1327748" y="334846"/>
                  <a:pt x="1327748" y="334846"/>
                </a:cubicBezTo>
                <a:cubicBezTo>
                  <a:pt x="1366704" y="357547"/>
                  <a:pt x="1399167" y="415922"/>
                  <a:pt x="1399167" y="461325"/>
                </a:cubicBezTo>
                <a:cubicBezTo>
                  <a:pt x="1399167" y="1100206"/>
                  <a:pt x="1399167" y="1100206"/>
                  <a:pt x="1399167" y="1100206"/>
                </a:cubicBezTo>
                <a:cubicBezTo>
                  <a:pt x="1399167" y="1148852"/>
                  <a:pt x="1366704" y="1203984"/>
                  <a:pt x="1327748" y="1226686"/>
                </a:cubicBezTo>
                <a:cubicBezTo>
                  <a:pt x="772626" y="1547748"/>
                  <a:pt x="772626" y="1547748"/>
                  <a:pt x="772626" y="1547748"/>
                </a:cubicBezTo>
                <a:cubicBezTo>
                  <a:pt x="733670" y="1570449"/>
                  <a:pt x="668744" y="1570449"/>
                  <a:pt x="626541" y="1547748"/>
                </a:cubicBezTo>
                <a:cubicBezTo>
                  <a:pt x="74666" y="1226686"/>
                  <a:pt x="74666" y="1226686"/>
                  <a:pt x="74666" y="1226686"/>
                </a:cubicBezTo>
                <a:cubicBezTo>
                  <a:pt x="32463" y="1203984"/>
                  <a:pt x="0" y="1148852"/>
                  <a:pt x="0" y="1100206"/>
                </a:cubicBezTo>
                <a:lnTo>
                  <a:pt x="0" y="461325"/>
                </a:lnTo>
                <a:cubicBezTo>
                  <a:pt x="0" y="415922"/>
                  <a:pt x="32463" y="357547"/>
                  <a:pt x="74666" y="334846"/>
                </a:cubicBezTo>
                <a:cubicBezTo>
                  <a:pt x="626541" y="17026"/>
                  <a:pt x="626541" y="17026"/>
                  <a:pt x="626541" y="17026"/>
                </a:cubicBezTo>
                <a:cubicBezTo>
                  <a:pt x="647643" y="5676"/>
                  <a:pt x="674425" y="0"/>
                  <a:pt x="700801" y="0"/>
                </a:cubicBezTo>
                <a:close/>
              </a:path>
            </a:pathLst>
          </a:custGeom>
        </p:spPr>
        <p:txBody>
          <a:bodyPr wrap="square">
            <a:noAutofit/>
          </a:bodyPr>
          <a:lstStyle/>
          <a:p>
            <a:endParaRPr lang="en-US"/>
          </a:p>
        </p:txBody>
      </p:sp>
      <p:sp>
        <p:nvSpPr>
          <p:cNvPr id="11" name="Picture Placeholder 38">
            <a:extLst>
              <a:ext uri="{FF2B5EF4-FFF2-40B4-BE49-F238E27FC236}">
                <a16:creationId xmlns:a16="http://schemas.microsoft.com/office/drawing/2014/main" id="{0796EBE8-9DEF-459E-9FFF-3FD3EC57537E}"/>
              </a:ext>
            </a:extLst>
          </p:cNvPr>
          <p:cNvSpPr>
            <a:spLocks noGrp="1"/>
          </p:cNvSpPr>
          <p:nvPr>
            <p:ph type="pic" sz="quarter" idx="10"/>
          </p:nvPr>
        </p:nvSpPr>
        <p:spPr>
          <a:xfrm>
            <a:off x="598505" y="3346174"/>
            <a:ext cx="752407" cy="841303"/>
          </a:xfrm>
          <a:custGeom>
            <a:avLst/>
            <a:gdLst>
              <a:gd name="connsiteX0" fmla="*/ 377557 w 752407"/>
              <a:gd name="connsiteY0" fmla="*/ 0 h 841303"/>
              <a:gd name="connsiteX1" fmla="*/ 416801 w 752407"/>
              <a:gd name="connsiteY1" fmla="*/ 10153 h 841303"/>
              <a:gd name="connsiteX2" fmla="*/ 711810 w 752407"/>
              <a:gd name="connsiteY2" fmla="*/ 180715 h 841303"/>
              <a:gd name="connsiteX3" fmla="*/ 752407 w 752407"/>
              <a:gd name="connsiteY3" fmla="*/ 248398 h 841303"/>
              <a:gd name="connsiteX4" fmla="*/ 752407 w 752407"/>
              <a:gd name="connsiteY4" fmla="*/ 592229 h 841303"/>
              <a:gd name="connsiteX5" fmla="*/ 711810 w 752407"/>
              <a:gd name="connsiteY5" fmla="*/ 659913 h 841303"/>
              <a:gd name="connsiteX6" fmla="*/ 416801 w 752407"/>
              <a:gd name="connsiteY6" fmla="*/ 833182 h 841303"/>
              <a:gd name="connsiteX7" fmla="*/ 338313 w 752407"/>
              <a:gd name="connsiteY7" fmla="*/ 833182 h 841303"/>
              <a:gd name="connsiteX8" fmla="*/ 40598 w 752407"/>
              <a:gd name="connsiteY8" fmla="*/ 659913 h 841303"/>
              <a:gd name="connsiteX9" fmla="*/ 0 w 752407"/>
              <a:gd name="connsiteY9" fmla="*/ 592229 h 841303"/>
              <a:gd name="connsiteX10" fmla="*/ 0 w 752407"/>
              <a:gd name="connsiteY10" fmla="*/ 248398 h 841303"/>
              <a:gd name="connsiteX11" fmla="*/ 40598 w 752407"/>
              <a:gd name="connsiteY11" fmla="*/ 180715 h 841303"/>
              <a:gd name="connsiteX12" fmla="*/ 338313 w 752407"/>
              <a:gd name="connsiteY12" fmla="*/ 10153 h 841303"/>
              <a:gd name="connsiteX13" fmla="*/ 377557 w 752407"/>
              <a:gd name="connsiteY13" fmla="*/ 0 h 84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407" h="841303">
                <a:moveTo>
                  <a:pt x="377557" y="0"/>
                </a:moveTo>
                <a:cubicBezTo>
                  <a:pt x="391766" y="0"/>
                  <a:pt x="405975" y="3385"/>
                  <a:pt x="416801" y="10153"/>
                </a:cubicBezTo>
                <a:cubicBezTo>
                  <a:pt x="711810" y="180715"/>
                  <a:pt x="711810" y="180715"/>
                  <a:pt x="711810" y="180715"/>
                </a:cubicBezTo>
                <a:cubicBezTo>
                  <a:pt x="733462" y="194251"/>
                  <a:pt x="752407" y="224032"/>
                  <a:pt x="752407" y="248398"/>
                </a:cubicBezTo>
                <a:cubicBezTo>
                  <a:pt x="752407" y="592229"/>
                  <a:pt x="752407" y="592229"/>
                  <a:pt x="752407" y="592229"/>
                </a:cubicBezTo>
                <a:cubicBezTo>
                  <a:pt x="752407" y="616595"/>
                  <a:pt x="733462" y="649083"/>
                  <a:pt x="711810" y="659913"/>
                </a:cubicBezTo>
                <a:cubicBezTo>
                  <a:pt x="416801" y="833182"/>
                  <a:pt x="416801" y="833182"/>
                  <a:pt x="416801" y="833182"/>
                </a:cubicBezTo>
                <a:cubicBezTo>
                  <a:pt x="395149" y="844011"/>
                  <a:pt x="359965" y="844011"/>
                  <a:pt x="338313" y="833182"/>
                </a:cubicBezTo>
                <a:cubicBezTo>
                  <a:pt x="40598" y="659913"/>
                  <a:pt x="40598" y="659913"/>
                  <a:pt x="40598" y="659913"/>
                </a:cubicBezTo>
                <a:cubicBezTo>
                  <a:pt x="18946" y="649083"/>
                  <a:pt x="0" y="616595"/>
                  <a:pt x="0" y="592229"/>
                </a:cubicBezTo>
                <a:lnTo>
                  <a:pt x="0" y="248398"/>
                </a:lnTo>
                <a:cubicBezTo>
                  <a:pt x="0" y="224032"/>
                  <a:pt x="18946" y="194251"/>
                  <a:pt x="40598" y="180715"/>
                </a:cubicBezTo>
                <a:cubicBezTo>
                  <a:pt x="338313" y="10153"/>
                  <a:pt x="338313" y="10153"/>
                  <a:pt x="338313" y="10153"/>
                </a:cubicBezTo>
                <a:cubicBezTo>
                  <a:pt x="349139" y="3385"/>
                  <a:pt x="363348" y="0"/>
                  <a:pt x="377557" y="0"/>
                </a:cubicBezTo>
                <a:close/>
              </a:path>
            </a:pathLst>
          </a:custGeom>
        </p:spPr>
        <p:txBody>
          <a:bodyPr wrap="square">
            <a:noAutofit/>
          </a:bodyPr>
          <a:lstStyle/>
          <a:p>
            <a:endParaRPr lang="en-US" dirty="0"/>
          </a:p>
        </p:txBody>
      </p:sp>
      <p:sp>
        <p:nvSpPr>
          <p:cNvPr id="12" name="Picture Placeholder 41">
            <a:extLst>
              <a:ext uri="{FF2B5EF4-FFF2-40B4-BE49-F238E27FC236}">
                <a16:creationId xmlns:a16="http://schemas.microsoft.com/office/drawing/2014/main" id="{8B0C53E5-4CF5-4664-B6B2-BAD22991599A}"/>
              </a:ext>
            </a:extLst>
          </p:cNvPr>
          <p:cNvSpPr>
            <a:spLocks noGrp="1"/>
          </p:cNvSpPr>
          <p:nvPr>
            <p:ph type="pic" sz="quarter" idx="12"/>
          </p:nvPr>
        </p:nvSpPr>
        <p:spPr>
          <a:xfrm>
            <a:off x="1773544" y="2548677"/>
            <a:ext cx="2844605" cy="3181350"/>
          </a:xfrm>
          <a:custGeom>
            <a:avLst/>
            <a:gdLst>
              <a:gd name="connsiteX0" fmla="*/ 1423495 w 2844605"/>
              <a:gd name="connsiteY0" fmla="*/ 0 h 3181350"/>
              <a:gd name="connsiteX1" fmla="*/ 1576097 w 2844605"/>
              <a:gd name="connsiteY1" fmla="*/ 35746 h 3181350"/>
              <a:gd name="connsiteX2" fmla="*/ 2694387 w 2844605"/>
              <a:gd name="connsiteY2" fmla="*/ 681548 h 3181350"/>
              <a:gd name="connsiteX3" fmla="*/ 2844605 w 2844605"/>
              <a:gd name="connsiteY3" fmla="*/ 943682 h 3181350"/>
              <a:gd name="connsiteX4" fmla="*/ 2844605 w 2844605"/>
              <a:gd name="connsiteY4" fmla="*/ 2235286 h 3181350"/>
              <a:gd name="connsiteX5" fmla="*/ 2694387 w 2844605"/>
              <a:gd name="connsiteY5" fmla="*/ 2499802 h 3181350"/>
              <a:gd name="connsiteX6" fmla="*/ 1576097 w 2844605"/>
              <a:gd name="connsiteY6" fmla="*/ 3143222 h 3181350"/>
              <a:gd name="connsiteX7" fmla="*/ 1423495 w 2844605"/>
              <a:gd name="connsiteY7" fmla="*/ 3181350 h 3181350"/>
              <a:gd name="connsiteX8" fmla="*/ 1270892 w 2844605"/>
              <a:gd name="connsiteY8" fmla="*/ 3143222 h 3181350"/>
              <a:gd name="connsiteX9" fmla="*/ 152603 w 2844605"/>
              <a:gd name="connsiteY9" fmla="*/ 2499802 h 3181350"/>
              <a:gd name="connsiteX10" fmla="*/ 0 w 2844605"/>
              <a:gd name="connsiteY10" fmla="*/ 2235286 h 3181350"/>
              <a:gd name="connsiteX11" fmla="*/ 0 w 2844605"/>
              <a:gd name="connsiteY11" fmla="*/ 943682 h 3181350"/>
              <a:gd name="connsiteX12" fmla="*/ 152603 w 2844605"/>
              <a:gd name="connsiteY12" fmla="*/ 681548 h 3181350"/>
              <a:gd name="connsiteX13" fmla="*/ 1270892 w 2844605"/>
              <a:gd name="connsiteY13" fmla="*/ 35746 h 3181350"/>
              <a:gd name="connsiteX14" fmla="*/ 1423495 w 2844605"/>
              <a:gd name="connsiteY14" fmla="*/ 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605" h="3181350">
                <a:moveTo>
                  <a:pt x="1423495" y="0"/>
                </a:moveTo>
                <a:cubicBezTo>
                  <a:pt x="1480721" y="0"/>
                  <a:pt x="1533178" y="11915"/>
                  <a:pt x="1576097" y="35746"/>
                </a:cubicBezTo>
                <a:cubicBezTo>
                  <a:pt x="2694387" y="681548"/>
                  <a:pt x="2694387" y="681548"/>
                  <a:pt x="2694387" y="681548"/>
                </a:cubicBezTo>
                <a:cubicBezTo>
                  <a:pt x="2777842" y="729208"/>
                  <a:pt x="2844605" y="848360"/>
                  <a:pt x="2844605" y="943682"/>
                </a:cubicBezTo>
                <a:cubicBezTo>
                  <a:pt x="2844605" y="2235286"/>
                  <a:pt x="2844605" y="2235286"/>
                  <a:pt x="2844605" y="2235286"/>
                </a:cubicBezTo>
                <a:cubicBezTo>
                  <a:pt x="2844605" y="2332990"/>
                  <a:pt x="2777842" y="2449759"/>
                  <a:pt x="2694387" y="2499802"/>
                </a:cubicBezTo>
                <a:cubicBezTo>
                  <a:pt x="1576097" y="3143222"/>
                  <a:pt x="1576097" y="3143222"/>
                  <a:pt x="1576097" y="3143222"/>
                </a:cubicBezTo>
                <a:cubicBezTo>
                  <a:pt x="1533178" y="3167052"/>
                  <a:pt x="1480721" y="3181350"/>
                  <a:pt x="1423495" y="3181350"/>
                </a:cubicBezTo>
                <a:cubicBezTo>
                  <a:pt x="1366269" y="3181350"/>
                  <a:pt x="1311427" y="3167052"/>
                  <a:pt x="1270892" y="3143222"/>
                </a:cubicBezTo>
                <a:cubicBezTo>
                  <a:pt x="152603" y="2499802"/>
                  <a:pt x="152603" y="2499802"/>
                  <a:pt x="152603" y="2499802"/>
                </a:cubicBezTo>
                <a:cubicBezTo>
                  <a:pt x="69148" y="2449759"/>
                  <a:pt x="0" y="2332990"/>
                  <a:pt x="0" y="2235286"/>
                </a:cubicBezTo>
                <a:cubicBezTo>
                  <a:pt x="0" y="943682"/>
                  <a:pt x="0" y="943682"/>
                  <a:pt x="0" y="943682"/>
                </a:cubicBezTo>
                <a:cubicBezTo>
                  <a:pt x="0" y="848360"/>
                  <a:pt x="69148" y="729208"/>
                  <a:pt x="152603" y="681548"/>
                </a:cubicBezTo>
                <a:cubicBezTo>
                  <a:pt x="1270892" y="35746"/>
                  <a:pt x="1270892" y="35746"/>
                  <a:pt x="1270892" y="35746"/>
                </a:cubicBezTo>
                <a:cubicBezTo>
                  <a:pt x="1311427" y="11915"/>
                  <a:pt x="1366269" y="0"/>
                  <a:pt x="1423495" y="0"/>
                </a:cubicBezTo>
                <a:close/>
              </a:path>
            </a:pathLst>
          </a:custGeom>
        </p:spPr>
        <p:txBody>
          <a:bodyPr wrap="square">
            <a:noAutofit/>
          </a:bodyPr>
          <a:lstStyle/>
          <a:p>
            <a:endParaRPr lang="en-US"/>
          </a:p>
        </p:txBody>
      </p:sp>
      <p:sp>
        <p:nvSpPr>
          <p:cNvPr id="15" name="Footer Placeholder 2">
            <a:extLst>
              <a:ext uri="{FF2B5EF4-FFF2-40B4-BE49-F238E27FC236}">
                <a16:creationId xmlns:a16="http://schemas.microsoft.com/office/drawing/2014/main" id="{49F27F33-CBD4-4B05-BB69-387ACFB13224}"/>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48027325-112F-4816-8535-A4C88423DE0E}"/>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6FEBD0CC-A7D3-4EFD-B49B-60A9EAAD614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3DDB2FBD-6641-471C-A762-750FAE82C94B}"/>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35BC1A9E-6931-4934-919F-FFEAF290A7E1}"/>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Slide Number Placeholder 13">
            <a:extLst>
              <a:ext uri="{FF2B5EF4-FFF2-40B4-BE49-F238E27FC236}">
                <a16:creationId xmlns:a16="http://schemas.microsoft.com/office/drawing/2014/main" id="{ABE331A8-38B4-4144-8A85-CC6C28F078C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7886432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8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E7C4AD3-381A-4E12-BEF5-A07072385B0A}"/>
              </a:ext>
            </a:extLst>
          </p:cNvPr>
          <p:cNvSpPr>
            <a:spLocks noGrp="1"/>
          </p:cNvSpPr>
          <p:nvPr>
            <p:ph type="pic" sz="quarter" idx="11"/>
          </p:nvPr>
        </p:nvSpPr>
        <p:spPr>
          <a:xfrm>
            <a:off x="0" y="1778892"/>
            <a:ext cx="12192000" cy="3810348"/>
          </a:xfrm>
          <a:custGeom>
            <a:avLst/>
            <a:gdLst>
              <a:gd name="connsiteX0" fmla="*/ 0 w 12192000"/>
              <a:gd name="connsiteY0" fmla="*/ 0 h 3594324"/>
              <a:gd name="connsiteX1" fmla="*/ 12192000 w 12192000"/>
              <a:gd name="connsiteY1" fmla="*/ 0 h 3594324"/>
              <a:gd name="connsiteX2" fmla="*/ 12192000 w 12192000"/>
              <a:gd name="connsiteY2" fmla="*/ 3594324 h 3594324"/>
              <a:gd name="connsiteX3" fmla="*/ 0 w 12192000"/>
              <a:gd name="connsiteY3" fmla="*/ 3594324 h 3594324"/>
            </a:gdLst>
            <a:ahLst/>
            <a:cxnLst>
              <a:cxn ang="0">
                <a:pos x="connsiteX0" y="connsiteY0"/>
              </a:cxn>
              <a:cxn ang="0">
                <a:pos x="connsiteX1" y="connsiteY1"/>
              </a:cxn>
              <a:cxn ang="0">
                <a:pos x="connsiteX2" y="connsiteY2"/>
              </a:cxn>
              <a:cxn ang="0">
                <a:pos x="connsiteX3" y="connsiteY3"/>
              </a:cxn>
            </a:cxnLst>
            <a:rect l="l" t="t" r="r" b="b"/>
            <a:pathLst>
              <a:path w="12192000" h="3594324">
                <a:moveTo>
                  <a:pt x="0" y="0"/>
                </a:moveTo>
                <a:lnTo>
                  <a:pt x="12192000" y="0"/>
                </a:lnTo>
                <a:lnTo>
                  <a:pt x="12192000" y="3594324"/>
                </a:lnTo>
                <a:lnTo>
                  <a:pt x="0" y="3594324"/>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824D3A35-50CA-40C5-BD1F-1A1F3368E51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64EC3C21-975E-4BCA-8752-B84C25F2BDB8}"/>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59A8210F-42F5-4968-823D-325D7306A3C0}"/>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620B5E63-0B57-45AA-9300-86613139D8D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C722A22B-59B2-4B7E-A1A1-5885EAC6C44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DE7DC7E2-B8EE-4603-A708-7CB083993BA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6473384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7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B69A97DC-4743-4E5A-9A9C-3A32AB308064}"/>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0F809D9D-8C75-4366-9404-AB3B9648986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3A07F252-4DE8-4E09-8CFB-3BC699C9822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Oval 24">
            <a:extLst>
              <a:ext uri="{FF2B5EF4-FFF2-40B4-BE49-F238E27FC236}">
                <a16:creationId xmlns:a16="http://schemas.microsoft.com/office/drawing/2014/main" id="{68938C24-CA97-4E15-A0CF-99E22E41D83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19">
            <a:extLst>
              <a:ext uri="{FF2B5EF4-FFF2-40B4-BE49-F238E27FC236}">
                <a16:creationId xmlns:a16="http://schemas.microsoft.com/office/drawing/2014/main" id="{0C4F0118-3DBE-4DC6-A666-B3ECA4B60AE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Slide Number Placeholder 13">
            <a:extLst>
              <a:ext uri="{FF2B5EF4-FFF2-40B4-BE49-F238E27FC236}">
                <a16:creationId xmlns:a16="http://schemas.microsoft.com/office/drawing/2014/main" id="{2B38FF07-B6C7-41D9-92CA-5DD0219B293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
        <p:nvSpPr>
          <p:cNvPr id="23" name="Picture Placeholder 23">
            <a:extLst>
              <a:ext uri="{FF2B5EF4-FFF2-40B4-BE49-F238E27FC236}">
                <a16:creationId xmlns:a16="http://schemas.microsoft.com/office/drawing/2014/main" id="{513FD7FD-B886-416A-9BD0-9FE1A83F3FA6}"/>
              </a:ext>
            </a:extLst>
          </p:cNvPr>
          <p:cNvSpPr>
            <a:spLocks noGrp="1"/>
          </p:cNvSpPr>
          <p:nvPr>
            <p:ph type="pic" sz="quarter" idx="10"/>
          </p:nvPr>
        </p:nvSpPr>
        <p:spPr>
          <a:xfrm>
            <a:off x="460860" y="1503862"/>
            <a:ext cx="3578899" cy="2163199"/>
          </a:xfrm>
          <a:custGeom>
            <a:avLst/>
            <a:gdLst>
              <a:gd name="connsiteX0" fmla="*/ 0 w 3379091"/>
              <a:gd name="connsiteY0" fmla="*/ 0 h 2163199"/>
              <a:gd name="connsiteX1" fmla="*/ 3379091 w 3379091"/>
              <a:gd name="connsiteY1" fmla="*/ 0 h 2163199"/>
              <a:gd name="connsiteX2" fmla="*/ 3379091 w 3379091"/>
              <a:gd name="connsiteY2" fmla="*/ 2163199 h 2163199"/>
              <a:gd name="connsiteX3" fmla="*/ 0 w 3379091"/>
              <a:gd name="connsiteY3" fmla="*/ 2163198 h 2163199"/>
            </a:gdLst>
            <a:ahLst/>
            <a:cxnLst>
              <a:cxn ang="0">
                <a:pos x="connsiteX0" y="connsiteY0"/>
              </a:cxn>
              <a:cxn ang="0">
                <a:pos x="connsiteX1" y="connsiteY1"/>
              </a:cxn>
              <a:cxn ang="0">
                <a:pos x="connsiteX2" y="connsiteY2"/>
              </a:cxn>
              <a:cxn ang="0">
                <a:pos x="connsiteX3" y="connsiteY3"/>
              </a:cxn>
            </a:cxnLst>
            <a:rect l="l" t="t" r="r" b="b"/>
            <a:pathLst>
              <a:path w="3379091" h="2163199">
                <a:moveTo>
                  <a:pt x="0" y="0"/>
                </a:moveTo>
                <a:lnTo>
                  <a:pt x="3379091" y="0"/>
                </a:lnTo>
                <a:lnTo>
                  <a:pt x="3379091" y="2163199"/>
                </a:lnTo>
                <a:lnTo>
                  <a:pt x="0" y="2163198"/>
                </a:lnTo>
                <a:close/>
              </a:path>
            </a:pathLst>
          </a:custGeom>
        </p:spPr>
        <p:txBody>
          <a:bodyPr wrap="square">
            <a:noAutofit/>
          </a:bodyPr>
          <a:lstStyle/>
          <a:p>
            <a:endParaRPr lang="en-US" dirty="0"/>
          </a:p>
        </p:txBody>
      </p:sp>
      <p:sp>
        <p:nvSpPr>
          <p:cNvPr id="28" name="Picture Placeholder 17">
            <a:extLst>
              <a:ext uri="{FF2B5EF4-FFF2-40B4-BE49-F238E27FC236}">
                <a16:creationId xmlns:a16="http://schemas.microsoft.com/office/drawing/2014/main" id="{8F0465DA-26F7-4256-9CB5-B7AEE436CB55}"/>
              </a:ext>
            </a:extLst>
          </p:cNvPr>
          <p:cNvSpPr>
            <a:spLocks noGrp="1"/>
          </p:cNvSpPr>
          <p:nvPr>
            <p:ph type="pic" sz="quarter" idx="11"/>
          </p:nvPr>
        </p:nvSpPr>
        <p:spPr>
          <a:xfrm>
            <a:off x="7881457" y="1503862"/>
            <a:ext cx="3903175" cy="2163199"/>
          </a:xfrm>
          <a:custGeom>
            <a:avLst/>
            <a:gdLst>
              <a:gd name="connsiteX0" fmla="*/ 0 w 3685264"/>
              <a:gd name="connsiteY0" fmla="*/ 0 h 2163199"/>
              <a:gd name="connsiteX1" fmla="*/ 3685264 w 3685264"/>
              <a:gd name="connsiteY1" fmla="*/ 0 h 2163199"/>
              <a:gd name="connsiteX2" fmla="*/ 3685264 w 3685264"/>
              <a:gd name="connsiteY2" fmla="*/ 2163199 h 2163199"/>
              <a:gd name="connsiteX3" fmla="*/ 0 w 3685264"/>
              <a:gd name="connsiteY3" fmla="*/ 2163199 h 2163199"/>
            </a:gdLst>
            <a:ahLst/>
            <a:cxnLst>
              <a:cxn ang="0">
                <a:pos x="connsiteX0" y="connsiteY0"/>
              </a:cxn>
              <a:cxn ang="0">
                <a:pos x="connsiteX1" y="connsiteY1"/>
              </a:cxn>
              <a:cxn ang="0">
                <a:pos x="connsiteX2" y="connsiteY2"/>
              </a:cxn>
              <a:cxn ang="0">
                <a:pos x="connsiteX3" y="connsiteY3"/>
              </a:cxn>
            </a:cxnLst>
            <a:rect l="l" t="t" r="r" b="b"/>
            <a:pathLst>
              <a:path w="3685264" h="2163199">
                <a:moveTo>
                  <a:pt x="0" y="0"/>
                </a:moveTo>
                <a:lnTo>
                  <a:pt x="3685264" y="0"/>
                </a:lnTo>
                <a:lnTo>
                  <a:pt x="3685264" y="2163199"/>
                </a:lnTo>
                <a:lnTo>
                  <a:pt x="0" y="2163199"/>
                </a:lnTo>
                <a:close/>
              </a:path>
            </a:pathLst>
          </a:custGeom>
        </p:spPr>
        <p:txBody>
          <a:bodyPr wrap="square">
            <a:noAutofit/>
          </a:bodyPr>
          <a:lstStyle/>
          <a:p>
            <a:endParaRPr lang="en-US" dirty="0"/>
          </a:p>
        </p:txBody>
      </p:sp>
      <p:sp>
        <p:nvSpPr>
          <p:cNvPr id="29" name="Picture Placeholder 18">
            <a:extLst>
              <a:ext uri="{FF2B5EF4-FFF2-40B4-BE49-F238E27FC236}">
                <a16:creationId xmlns:a16="http://schemas.microsoft.com/office/drawing/2014/main" id="{1CC1D898-0FBB-4CC2-A302-A0B3AF9D14FD}"/>
              </a:ext>
            </a:extLst>
          </p:cNvPr>
          <p:cNvSpPr>
            <a:spLocks noGrp="1"/>
          </p:cNvSpPr>
          <p:nvPr>
            <p:ph type="pic" sz="quarter" idx="12"/>
          </p:nvPr>
        </p:nvSpPr>
        <p:spPr>
          <a:xfrm>
            <a:off x="4165817" y="3786083"/>
            <a:ext cx="3589578" cy="2163199"/>
          </a:xfrm>
          <a:custGeom>
            <a:avLst/>
            <a:gdLst>
              <a:gd name="connsiteX0" fmla="*/ 0 w 3389176"/>
              <a:gd name="connsiteY0" fmla="*/ 0 h 2163199"/>
              <a:gd name="connsiteX1" fmla="*/ 3389176 w 3389176"/>
              <a:gd name="connsiteY1" fmla="*/ 0 h 2163199"/>
              <a:gd name="connsiteX2" fmla="*/ 3389176 w 3389176"/>
              <a:gd name="connsiteY2" fmla="*/ 2163199 h 2163199"/>
              <a:gd name="connsiteX3" fmla="*/ 0 w 3389176"/>
              <a:gd name="connsiteY3" fmla="*/ 2163198 h 2163199"/>
            </a:gdLst>
            <a:ahLst/>
            <a:cxnLst>
              <a:cxn ang="0">
                <a:pos x="connsiteX0" y="connsiteY0"/>
              </a:cxn>
              <a:cxn ang="0">
                <a:pos x="connsiteX1" y="connsiteY1"/>
              </a:cxn>
              <a:cxn ang="0">
                <a:pos x="connsiteX2" y="connsiteY2"/>
              </a:cxn>
              <a:cxn ang="0">
                <a:pos x="connsiteX3" y="connsiteY3"/>
              </a:cxn>
            </a:cxnLst>
            <a:rect l="l" t="t" r="r" b="b"/>
            <a:pathLst>
              <a:path w="3389176" h="2163199">
                <a:moveTo>
                  <a:pt x="0" y="0"/>
                </a:moveTo>
                <a:lnTo>
                  <a:pt x="3389176" y="0"/>
                </a:lnTo>
                <a:lnTo>
                  <a:pt x="3389176" y="2163199"/>
                </a:lnTo>
                <a:lnTo>
                  <a:pt x="0" y="2163198"/>
                </a:lnTo>
                <a:close/>
              </a:path>
            </a:pathLst>
          </a:custGeom>
        </p:spPr>
        <p:txBody>
          <a:bodyPr wrap="square">
            <a:noAutofit/>
          </a:bodyPr>
          <a:lstStyle/>
          <a:p>
            <a:endParaRPr lang="en-US" dirty="0"/>
          </a:p>
        </p:txBody>
      </p:sp>
    </p:spTree>
    <p:extLst>
      <p:ext uri="{BB962C8B-B14F-4D97-AF65-F5344CB8AC3E}">
        <p14:creationId xmlns:p14="http://schemas.microsoft.com/office/powerpoint/2010/main" val="1039376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2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157197-E950-49AE-AB3D-C857D7096167}"/>
              </a:ext>
            </a:extLst>
          </p:cNvPr>
          <p:cNvSpPr>
            <a:spLocks noGrp="1"/>
          </p:cNvSpPr>
          <p:nvPr>
            <p:ph type="pic" sz="quarter" idx="11"/>
          </p:nvPr>
        </p:nvSpPr>
        <p:spPr>
          <a:xfrm>
            <a:off x="523193" y="1484784"/>
            <a:ext cx="11145614" cy="2453986"/>
          </a:xfrm>
          <a:custGeom>
            <a:avLst/>
            <a:gdLst>
              <a:gd name="connsiteX0" fmla="*/ 173080 w 10667844"/>
              <a:gd name="connsiteY0" fmla="*/ 0 h 2453986"/>
              <a:gd name="connsiteX1" fmla="*/ 10494764 w 10667844"/>
              <a:gd name="connsiteY1" fmla="*/ 0 h 2453986"/>
              <a:gd name="connsiteX2" fmla="*/ 10667844 w 10667844"/>
              <a:gd name="connsiteY2" fmla="*/ 173080 h 2453986"/>
              <a:gd name="connsiteX3" fmla="*/ 10667844 w 10667844"/>
              <a:gd name="connsiteY3" fmla="*/ 2280906 h 2453986"/>
              <a:gd name="connsiteX4" fmla="*/ 10494764 w 10667844"/>
              <a:gd name="connsiteY4" fmla="*/ 2453986 h 2453986"/>
              <a:gd name="connsiteX5" fmla="*/ 173080 w 10667844"/>
              <a:gd name="connsiteY5" fmla="*/ 2453986 h 2453986"/>
              <a:gd name="connsiteX6" fmla="*/ 0 w 10667844"/>
              <a:gd name="connsiteY6" fmla="*/ 2280906 h 2453986"/>
              <a:gd name="connsiteX7" fmla="*/ 0 w 10667844"/>
              <a:gd name="connsiteY7" fmla="*/ 173080 h 2453986"/>
              <a:gd name="connsiteX8" fmla="*/ 173080 w 10667844"/>
              <a:gd name="connsiteY8" fmla="*/ 0 h 245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7844" h="2453986">
                <a:moveTo>
                  <a:pt x="173080" y="0"/>
                </a:moveTo>
                <a:lnTo>
                  <a:pt x="10494764" y="0"/>
                </a:lnTo>
                <a:cubicBezTo>
                  <a:pt x="10590353" y="0"/>
                  <a:pt x="10667844" y="77491"/>
                  <a:pt x="10667844" y="173080"/>
                </a:cubicBezTo>
                <a:lnTo>
                  <a:pt x="10667844" y="2280906"/>
                </a:lnTo>
                <a:cubicBezTo>
                  <a:pt x="10667844" y="2376495"/>
                  <a:pt x="10590353" y="2453986"/>
                  <a:pt x="10494764" y="2453986"/>
                </a:cubicBezTo>
                <a:lnTo>
                  <a:pt x="173080" y="2453986"/>
                </a:lnTo>
                <a:cubicBezTo>
                  <a:pt x="77491" y="2453986"/>
                  <a:pt x="0" y="2376495"/>
                  <a:pt x="0" y="2280906"/>
                </a:cubicBezTo>
                <a:lnTo>
                  <a:pt x="0" y="173080"/>
                </a:lnTo>
                <a:cubicBezTo>
                  <a:pt x="0" y="77491"/>
                  <a:pt x="77491" y="0"/>
                  <a:pt x="173080"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B506D01E-171A-4A4A-B581-C4CDE933B4C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FDD55926-55FC-4F04-B2FD-4AE11EFEFAC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0056469C-2FAE-4222-8AC0-76F43D9720A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916E4D8C-9432-449B-87E1-662B1665CFBD}"/>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83D3C208-D2B5-4E5C-AD61-D5D10685265D}"/>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FDE91A9-7AA8-4DAE-B465-46A21ECD8E2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4575345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6_Full Image without Header &amp; Footer">
    <p:spTree>
      <p:nvGrpSpPr>
        <p:cNvPr id="1" name=""/>
        <p:cNvGrpSpPr/>
        <p:nvPr/>
      </p:nvGrpSpPr>
      <p:grpSpPr>
        <a:xfrm>
          <a:off x="0" y="0"/>
          <a:ext cx="0" cy="0"/>
          <a:chOff x="0" y="0"/>
          <a:chExt cx="0" cy="0"/>
        </a:xfrm>
      </p:grpSpPr>
      <p:sp>
        <p:nvSpPr>
          <p:cNvPr id="10" name="Picture Placeholder 17">
            <a:extLst>
              <a:ext uri="{FF2B5EF4-FFF2-40B4-BE49-F238E27FC236}">
                <a16:creationId xmlns:a16="http://schemas.microsoft.com/office/drawing/2014/main" id="{448A2669-8DC5-40B8-AF45-375C778798EE}"/>
              </a:ext>
            </a:extLst>
          </p:cNvPr>
          <p:cNvSpPr>
            <a:spLocks noGrp="1"/>
          </p:cNvSpPr>
          <p:nvPr>
            <p:ph type="pic" sz="quarter" idx="11"/>
          </p:nvPr>
        </p:nvSpPr>
        <p:spPr>
          <a:xfrm>
            <a:off x="523193" y="1479070"/>
            <a:ext cx="11045216" cy="2958042"/>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Footer Placeholder 2">
            <a:extLst>
              <a:ext uri="{FF2B5EF4-FFF2-40B4-BE49-F238E27FC236}">
                <a16:creationId xmlns:a16="http://schemas.microsoft.com/office/drawing/2014/main" id="{8961F0D6-9597-446A-84C6-53167A0DD3D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4" name="Date Placeholder 5">
            <a:extLst>
              <a:ext uri="{FF2B5EF4-FFF2-40B4-BE49-F238E27FC236}">
                <a16:creationId xmlns:a16="http://schemas.microsoft.com/office/drawing/2014/main" id="{9139703B-658C-4EF7-AF2A-75CC1AD10AD6}"/>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5" name="Freeform 10">
            <a:extLst>
              <a:ext uri="{FF2B5EF4-FFF2-40B4-BE49-F238E27FC236}">
                <a16:creationId xmlns:a16="http://schemas.microsoft.com/office/drawing/2014/main" id="{3159BF4B-2FE4-45C7-B0E0-766CB55A548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Oval 15">
            <a:extLst>
              <a:ext uri="{FF2B5EF4-FFF2-40B4-BE49-F238E27FC236}">
                <a16:creationId xmlns:a16="http://schemas.microsoft.com/office/drawing/2014/main" id="{36CF24CD-7EB6-4EB5-ABBA-DB0CCC6F154E}"/>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19">
            <a:extLst>
              <a:ext uri="{FF2B5EF4-FFF2-40B4-BE49-F238E27FC236}">
                <a16:creationId xmlns:a16="http://schemas.microsoft.com/office/drawing/2014/main" id="{1CCBE8CA-AE7E-4E28-8568-618CFF886D5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Slide Number Placeholder 13">
            <a:extLst>
              <a:ext uri="{FF2B5EF4-FFF2-40B4-BE49-F238E27FC236}">
                <a16:creationId xmlns:a16="http://schemas.microsoft.com/office/drawing/2014/main" id="{BAE6259E-3B83-4C52-84D4-03BD66A0AF25}"/>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119369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Picture Placeholder 12">
            <a:extLst>
              <a:ext uri="{FF2B5EF4-FFF2-40B4-BE49-F238E27FC236}">
                <a16:creationId xmlns:a16="http://schemas.microsoft.com/office/drawing/2014/main" id="{A90DD187-D30A-4221-AE3F-BA8045A2E0A9}"/>
              </a:ext>
            </a:extLst>
          </p:cNvPr>
          <p:cNvSpPr>
            <a:spLocks noGrp="1"/>
          </p:cNvSpPr>
          <p:nvPr>
            <p:ph type="pic" sz="quarter" idx="10"/>
          </p:nvPr>
        </p:nvSpPr>
        <p:spPr>
          <a:xfrm>
            <a:off x="5172075" y="1593239"/>
            <a:ext cx="1847850" cy="1847850"/>
          </a:xfrm>
          <a:custGeom>
            <a:avLst/>
            <a:gdLst>
              <a:gd name="connsiteX0" fmla="*/ 923925 w 1847850"/>
              <a:gd name="connsiteY0" fmla="*/ 0 h 1847850"/>
              <a:gd name="connsiteX1" fmla="*/ 1847850 w 1847850"/>
              <a:gd name="connsiteY1" fmla="*/ 923925 h 1847850"/>
              <a:gd name="connsiteX2" fmla="*/ 923925 w 1847850"/>
              <a:gd name="connsiteY2" fmla="*/ 1847850 h 1847850"/>
              <a:gd name="connsiteX3" fmla="*/ 0 w 1847850"/>
              <a:gd name="connsiteY3" fmla="*/ 923925 h 1847850"/>
              <a:gd name="connsiteX4" fmla="*/ 923925 w 1847850"/>
              <a:gd name="connsiteY4" fmla="*/ 0 h 184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7850" h="1847850">
                <a:moveTo>
                  <a:pt x="923925" y="0"/>
                </a:moveTo>
                <a:cubicBezTo>
                  <a:pt x="1434195" y="0"/>
                  <a:pt x="1847850" y="413655"/>
                  <a:pt x="1847850" y="923925"/>
                </a:cubicBezTo>
                <a:cubicBezTo>
                  <a:pt x="1847850" y="1434195"/>
                  <a:pt x="1434195" y="1847850"/>
                  <a:pt x="923925" y="1847850"/>
                </a:cubicBezTo>
                <a:cubicBezTo>
                  <a:pt x="413655" y="1847850"/>
                  <a:pt x="0" y="1434195"/>
                  <a:pt x="0" y="923925"/>
                </a:cubicBezTo>
                <a:cubicBezTo>
                  <a:pt x="0" y="413655"/>
                  <a:pt x="413655" y="0"/>
                  <a:pt x="923925" y="0"/>
                </a:cubicBez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CF4687B2-29BF-4BD8-A204-09D55ABB105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426CE6BE-E6BA-4584-8DB0-308422F68BA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4563B814-281A-4D30-88EC-DCD217B54CAA}"/>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7E52440A-72BC-4815-9FE2-3A5BE69FE37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318F3EC8-99D7-4976-97A9-BF1812CA1B1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132D34E9-0EC3-4F69-B5A3-2079C7D0015D}"/>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0993237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3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1" name="Footer Placeholder 2">
            <a:extLst>
              <a:ext uri="{FF2B5EF4-FFF2-40B4-BE49-F238E27FC236}">
                <a16:creationId xmlns:a16="http://schemas.microsoft.com/office/drawing/2014/main" id="{BEC0BC49-7637-4B34-A9C1-7F7C7285205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2" name="Date Placeholder 5">
            <a:extLst>
              <a:ext uri="{FF2B5EF4-FFF2-40B4-BE49-F238E27FC236}">
                <a16:creationId xmlns:a16="http://schemas.microsoft.com/office/drawing/2014/main" id="{F9D51287-9421-467C-998D-1A4EF7F7EB2F}"/>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3" name="Freeform 10">
            <a:extLst>
              <a:ext uri="{FF2B5EF4-FFF2-40B4-BE49-F238E27FC236}">
                <a16:creationId xmlns:a16="http://schemas.microsoft.com/office/drawing/2014/main" id="{9553A428-27BF-4D32-B8C0-205AE185B19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Oval 13">
            <a:extLst>
              <a:ext uri="{FF2B5EF4-FFF2-40B4-BE49-F238E27FC236}">
                <a16:creationId xmlns:a16="http://schemas.microsoft.com/office/drawing/2014/main" id="{7EE718FD-FA7E-4EFF-BB82-C1AD13D1985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19">
            <a:extLst>
              <a:ext uri="{FF2B5EF4-FFF2-40B4-BE49-F238E27FC236}">
                <a16:creationId xmlns:a16="http://schemas.microsoft.com/office/drawing/2014/main" id="{F6951F7E-8041-436B-8E16-FAC4887A636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Slide Number Placeholder 13">
            <a:extLst>
              <a:ext uri="{FF2B5EF4-FFF2-40B4-BE49-F238E27FC236}">
                <a16:creationId xmlns:a16="http://schemas.microsoft.com/office/drawing/2014/main" id="{AC0124E7-DC60-48F7-90B7-CA466A01258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1170732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4_Full Image without Header &amp; Footer">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FFBE9DE8-1424-49F4-9D7D-03C8057B36E4}"/>
              </a:ext>
            </a:extLst>
          </p:cNvPr>
          <p:cNvSpPr>
            <a:spLocks noGrp="1"/>
          </p:cNvSpPr>
          <p:nvPr>
            <p:ph type="pic" sz="quarter" idx="10"/>
          </p:nvPr>
        </p:nvSpPr>
        <p:spPr>
          <a:xfrm>
            <a:off x="52331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4" name="Picture Placeholder 23">
            <a:extLst>
              <a:ext uri="{FF2B5EF4-FFF2-40B4-BE49-F238E27FC236}">
                <a16:creationId xmlns:a16="http://schemas.microsoft.com/office/drawing/2014/main" id="{D1173F90-D28B-490D-AC43-4151E4F0B44B}"/>
              </a:ext>
            </a:extLst>
          </p:cNvPr>
          <p:cNvSpPr>
            <a:spLocks noGrp="1"/>
          </p:cNvSpPr>
          <p:nvPr>
            <p:ph type="pic" sz="quarter" idx="11"/>
          </p:nvPr>
        </p:nvSpPr>
        <p:spPr>
          <a:xfrm>
            <a:off x="359036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25" name="Picture Placeholder 24">
            <a:extLst>
              <a:ext uri="{FF2B5EF4-FFF2-40B4-BE49-F238E27FC236}">
                <a16:creationId xmlns:a16="http://schemas.microsoft.com/office/drawing/2014/main" id="{CAFF4E28-8655-4E22-A901-5A4B244646D7}"/>
              </a:ext>
            </a:extLst>
          </p:cNvPr>
          <p:cNvSpPr>
            <a:spLocks noGrp="1"/>
          </p:cNvSpPr>
          <p:nvPr>
            <p:ph type="pic" sz="quarter" idx="12"/>
          </p:nvPr>
        </p:nvSpPr>
        <p:spPr>
          <a:xfrm>
            <a:off x="665741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26" name="Picture Placeholder 25">
            <a:extLst>
              <a:ext uri="{FF2B5EF4-FFF2-40B4-BE49-F238E27FC236}">
                <a16:creationId xmlns:a16="http://schemas.microsoft.com/office/drawing/2014/main" id="{0D6104AE-E24C-45B9-8F68-055943E8A011}"/>
              </a:ext>
            </a:extLst>
          </p:cNvPr>
          <p:cNvSpPr>
            <a:spLocks noGrp="1"/>
          </p:cNvSpPr>
          <p:nvPr>
            <p:ph type="pic" sz="quarter" idx="13"/>
          </p:nvPr>
        </p:nvSpPr>
        <p:spPr>
          <a:xfrm>
            <a:off x="972446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18" name="Footer Placeholder 2">
            <a:extLst>
              <a:ext uri="{FF2B5EF4-FFF2-40B4-BE49-F238E27FC236}">
                <a16:creationId xmlns:a16="http://schemas.microsoft.com/office/drawing/2014/main" id="{6AC4042A-9533-45FA-80A7-F887DD8EBE18}"/>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9" name="Date Placeholder 5">
            <a:extLst>
              <a:ext uri="{FF2B5EF4-FFF2-40B4-BE49-F238E27FC236}">
                <a16:creationId xmlns:a16="http://schemas.microsoft.com/office/drawing/2014/main" id="{E2DC65E2-84B0-4B6E-8E28-8F4D54BC76CD}"/>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1" name="Freeform 10">
            <a:extLst>
              <a:ext uri="{FF2B5EF4-FFF2-40B4-BE49-F238E27FC236}">
                <a16:creationId xmlns:a16="http://schemas.microsoft.com/office/drawing/2014/main" id="{ABA4E6EF-B49F-4D3B-AF2F-1D62E99E46A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 name="Oval 21">
            <a:extLst>
              <a:ext uri="{FF2B5EF4-FFF2-40B4-BE49-F238E27FC236}">
                <a16:creationId xmlns:a16="http://schemas.microsoft.com/office/drawing/2014/main" id="{C0C59110-6FE4-43F3-B95D-6F30694660D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F7EE6524-D317-4CFE-8930-74D01E81687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87F5B7EA-43F6-4B43-95BE-0C93B6C04E7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7256181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7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11">
            <a:extLst>
              <a:ext uri="{FF2B5EF4-FFF2-40B4-BE49-F238E27FC236}">
                <a16:creationId xmlns:a16="http://schemas.microsoft.com/office/drawing/2014/main" id="{85C39191-A04A-496B-AE27-7E3472804517}"/>
              </a:ext>
            </a:extLst>
          </p:cNvPr>
          <p:cNvSpPr>
            <a:spLocks noGrp="1"/>
          </p:cNvSpPr>
          <p:nvPr>
            <p:ph type="pic" sz="quarter" idx="11"/>
          </p:nvPr>
        </p:nvSpPr>
        <p:spPr>
          <a:xfrm>
            <a:off x="1083733" y="1886955"/>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7" name="Picture Placeholder 12">
            <a:extLst>
              <a:ext uri="{FF2B5EF4-FFF2-40B4-BE49-F238E27FC236}">
                <a16:creationId xmlns:a16="http://schemas.microsoft.com/office/drawing/2014/main" id="{79D677C6-A9F7-478A-9BF0-24EC278B4E83}"/>
              </a:ext>
            </a:extLst>
          </p:cNvPr>
          <p:cNvSpPr>
            <a:spLocks noGrp="1"/>
          </p:cNvSpPr>
          <p:nvPr>
            <p:ph type="pic" sz="quarter" idx="12"/>
          </p:nvPr>
        </p:nvSpPr>
        <p:spPr>
          <a:xfrm>
            <a:off x="1083733" y="4090722"/>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07B4FFBE-54DB-4EFD-9DC4-97B2914A1656}"/>
              </a:ext>
            </a:extLst>
          </p:cNvPr>
          <p:cNvSpPr>
            <a:spLocks noGrp="1"/>
          </p:cNvSpPr>
          <p:nvPr>
            <p:ph type="pic" sz="quarter" idx="13"/>
          </p:nvPr>
        </p:nvSpPr>
        <p:spPr>
          <a:xfrm>
            <a:off x="6448273" y="1886955"/>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9" name="Picture Placeholder 18">
            <a:extLst>
              <a:ext uri="{FF2B5EF4-FFF2-40B4-BE49-F238E27FC236}">
                <a16:creationId xmlns:a16="http://schemas.microsoft.com/office/drawing/2014/main" id="{66BD9355-B56B-4647-B772-27BAD385AFE2}"/>
              </a:ext>
            </a:extLst>
          </p:cNvPr>
          <p:cNvSpPr>
            <a:spLocks noGrp="1"/>
          </p:cNvSpPr>
          <p:nvPr>
            <p:ph type="pic" sz="quarter" idx="14"/>
          </p:nvPr>
        </p:nvSpPr>
        <p:spPr>
          <a:xfrm>
            <a:off x="6448273" y="4090722"/>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23" name="Footer Placeholder 2">
            <a:extLst>
              <a:ext uri="{FF2B5EF4-FFF2-40B4-BE49-F238E27FC236}">
                <a16:creationId xmlns:a16="http://schemas.microsoft.com/office/drawing/2014/main" id="{0B114CEA-EC75-4065-A2F7-E3128F8DCF1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4" name="Date Placeholder 5">
            <a:extLst>
              <a:ext uri="{FF2B5EF4-FFF2-40B4-BE49-F238E27FC236}">
                <a16:creationId xmlns:a16="http://schemas.microsoft.com/office/drawing/2014/main" id="{12C33E03-419E-4DB2-A4F7-F7945EDB070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5" name="Freeform 10">
            <a:extLst>
              <a:ext uri="{FF2B5EF4-FFF2-40B4-BE49-F238E27FC236}">
                <a16:creationId xmlns:a16="http://schemas.microsoft.com/office/drawing/2014/main" id="{9A2F6908-A4BA-426D-BECB-8D88D074850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20907218-1872-4451-BC2A-99902EA7E55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8CA36F7C-B5D4-45B7-AB95-D38C0B5F8E0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AB756EC0-C584-422D-9E78-EF742C87EBF5}"/>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285825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62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47">
            <a:extLst>
              <a:ext uri="{FF2B5EF4-FFF2-40B4-BE49-F238E27FC236}">
                <a16:creationId xmlns:a16="http://schemas.microsoft.com/office/drawing/2014/main" id="{3C1FD125-C269-4EE4-8A68-4345404BDE21}"/>
              </a:ext>
            </a:extLst>
          </p:cNvPr>
          <p:cNvSpPr>
            <a:spLocks noGrp="1"/>
          </p:cNvSpPr>
          <p:nvPr>
            <p:ph type="pic" sz="quarter" idx="10"/>
          </p:nvPr>
        </p:nvSpPr>
        <p:spPr>
          <a:xfrm>
            <a:off x="526381"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7" name="Picture Placeholder 48">
            <a:extLst>
              <a:ext uri="{FF2B5EF4-FFF2-40B4-BE49-F238E27FC236}">
                <a16:creationId xmlns:a16="http://schemas.microsoft.com/office/drawing/2014/main" id="{5C3A608D-7A21-451B-A5D5-B7E6B200DD18}"/>
              </a:ext>
            </a:extLst>
          </p:cNvPr>
          <p:cNvSpPr>
            <a:spLocks noGrp="1"/>
          </p:cNvSpPr>
          <p:nvPr>
            <p:ph type="pic" sz="quarter" idx="11"/>
          </p:nvPr>
        </p:nvSpPr>
        <p:spPr>
          <a:xfrm>
            <a:off x="526381"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8" name="Picture Placeholder 45">
            <a:extLst>
              <a:ext uri="{FF2B5EF4-FFF2-40B4-BE49-F238E27FC236}">
                <a16:creationId xmlns:a16="http://schemas.microsoft.com/office/drawing/2014/main" id="{F53FB2B1-CCAC-472F-AEDC-7E8B93413EC2}"/>
              </a:ext>
            </a:extLst>
          </p:cNvPr>
          <p:cNvSpPr>
            <a:spLocks noGrp="1"/>
          </p:cNvSpPr>
          <p:nvPr>
            <p:ph type="pic" sz="quarter" idx="12"/>
          </p:nvPr>
        </p:nvSpPr>
        <p:spPr>
          <a:xfrm>
            <a:off x="2479942"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9" name="Picture Placeholder 46">
            <a:extLst>
              <a:ext uri="{FF2B5EF4-FFF2-40B4-BE49-F238E27FC236}">
                <a16:creationId xmlns:a16="http://schemas.microsoft.com/office/drawing/2014/main" id="{C4638A11-E401-4CE9-8588-89B4E515F4A8}"/>
              </a:ext>
            </a:extLst>
          </p:cNvPr>
          <p:cNvSpPr>
            <a:spLocks noGrp="1"/>
          </p:cNvSpPr>
          <p:nvPr>
            <p:ph type="pic" sz="quarter" idx="13"/>
          </p:nvPr>
        </p:nvSpPr>
        <p:spPr>
          <a:xfrm>
            <a:off x="2479942"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4" name="Picture Placeholder 44">
            <a:extLst>
              <a:ext uri="{FF2B5EF4-FFF2-40B4-BE49-F238E27FC236}">
                <a16:creationId xmlns:a16="http://schemas.microsoft.com/office/drawing/2014/main" id="{FCB99FA8-2BAD-495A-A07B-D64CE8DA571D}"/>
              </a:ext>
            </a:extLst>
          </p:cNvPr>
          <p:cNvSpPr>
            <a:spLocks noGrp="1"/>
          </p:cNvSpPr>
          <p:nvPr>
            <p:ph type="pic" sz="quarter" idx="14"/>
          </p:nvPr>
        </p:nvSpPr>
        <p:spPr>
          <a:xfrm>
            <a:off x="4433503"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5" name="Picture Placeholder 43">
            <a:extLst>
              <a:ext uri="{FF2B5EF4-FFF2-40B4-BE49-F238E27FC236}">
                <a16:creationId xmlns:a16="http://schemas.microsoft.com/office/drawing/2014/main" id="{B03B87BC-B147-47C7-A562-0998BA3EC352}"/>
              </a:ext>
            </a:extLst>
          </p:cNvPr>
          <p:cNvSpPr>
            <a:spLocks noGrp="1"/>
          </p:cNvSpPr>
          <p:nvPr>
            <p:ph type="pic" sz="quarter" idx="15"/>
          </p:nvPr>
        </p:nvSpPr>
        <p:spPr>
          <a:xfrm>
            <a:off x="4433503"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6" name="Picture Placeholder 41">
            <a:extLst>
              <a:ext uri="{FF2B5EF4-FFF2-40B4-BE49-F238E27FC236}">
                <a16:creationId xmlns:a16="http://schemas.microsoft.com/office/drawing/2014/main" id="{6E021421-53C8-4569-8C94-0867822EE58F}"/>
              </a:ext>
            </a:extLst>
          </p:cNvPr>
          <p:cNvSpPr>
            <a:spLocks noGrp="1"/>
          </p:cNvSpPr>
          <p:nvPr>
            <p:ph type="pic" sz="quarter" idx="16"/>
          </p:nvPr>
        </p:nvSpPr>
        <p:spPr>
          <a:xfrm>
            <a:off x="6387064"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7" name="Picture Placeholder 42">
            <a:extLst>
              <a:ext uri="{FF2B5EF4-FFF2-40B4-BE49-F238E27FC236}">
                <a16:creationId xmlns:a16="http://schemas.microsoft.com/office/drawing/2014/main" id="{480C0B3E-8954-45D9-A921-F701315DA131}"/>
              </a:ext>
            </a:extLst>
          </p:cNvPr>
          <p:cNvSpPr>
            <a:spLocks noGrp="1"/>
          </p:cNvSpPr>
          <p:nvPr>
            <p:ph type="pic" sz="quarter" idx="17"/>
          </p:nvPr>
        </p:nvSpPr>
        <p:spPr>
          <a:xfrm>
            <a:off x="6387064"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8" name="Picture Placeholder 40">
            <a:extLst>
              <a:ext uri="{FF2B5EF4-FFF2-40B4-BE49-F238E27FC236}">
                <a16:creationId xmlns:a16="http://schemas.microsoft.com/office/drawing/2014/main" id="{4BB5AFE7-279B-4509-97EB-257B1E123CD0}"/>
              </a:ext>
            </a:extLst>
          </p:cNvPr>
          <p:cNvSpPr>
            <a:spLocks noGrp="1"/>
          </p:cNvSpPr>
          <p:nvPr>
            <p:ph type="pic" sz="quarter" idx="18"/>
          </p:nvPr>
        </p:nvSpPr>
        <p:spPr>
          <a:xfrm>
            <a:off x="8340625"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9" name="Picture Placeholder 39">
            <a:extLst>
              <a:ext uri="{FF2B5EF4-FFF2-40B4-BE49-F238E27FC236}">
                <a16:creationId xmlns:a16="http://schemas.microsoft.com/office/drawing/2014/main" id="{3B6385B5-8177-43C4-8882-9A60F53D4F26}"/>
              </a:ext>
            </a:extLst>
          </p:cNvPr>
          <p:cNvSpPr>
            <a:spLocks noGrp="1"/>
          </p:cNvSpPr>
          <p:nvPr>
            <p:ph type="pic" sz="quarter" idx="19"/>
          </p:nvPr>
        </p:nvSpPr>
        <p:spPr>
          <a:xfrm>
            <a:off x="8340625"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0" name="Picture Placeholder 37">
            <a:extLst>
              <a:ext uri="{FF2B5EF4-FFF2-40B4-BE49-F238E27FC236}">
                <a16:creationId xmlns:a16="http://schemas.microsoft.com/office/drawing/2014/main" id="{DD651B7A-8FAA-40ED-9D4A-B43DF11A0AA4}"/>
              </a:ext>
            </a:extLst>
          </p:cNvPr>
          <p:cNvSpPr>
            <a:spLocks noGrp="1"/>
          </p:cNvSpPr>
          <p:nvPr>
            <p:ph type="pic" sz="quarter" idx="20"/>
          </p:nvPr>
        </p:nvSpPr>
        <p:spPr>
          <a:xfrm>
            <a:off x="10294186"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1" name="Picture Placeholder 38">
            <a:extLst>
              <a:ext uri="{FF2B5EF4-FFF2-40B4-BE49-F238E27FC236}">
                <a16:creationId xmlns:a16="http://schemas.microsoft.com/office/drawing/2014/main" id="{C84AF45D-7988-4D77-A922-3B1930FBF0DF}"/>
              </a:ext>
            </a:extLst>
          </p:cNvPr>
          <p:cNvSpPr>
            <a:spLocks noGrp="1"/>
          </p:cNvSpPr>
          <p:nvPr>
            <p:ph type="pic" sz="quarter" idx="21"/>
          </p:nvPr>
        </p:nvSpPr>
        <p:spPr>
          <a:xfrm>
            <a:off x="10294186"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2" name="Footer Placeholder 2">
            <a:extLst>
              <a:ext uri="{FF2B5EF4-FFF2-40B4-BE49-F238E27FC236}">
                <a16:creationId xmlns:a16="http://schemas.microsoft.com/office/drawing/2014/main" id="{378F2AEA-EA39-4F03-BCD4-0E18B2317AB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33" name="Date Placeholder 5">
            <a:extLst>
              <a:ext uri="{FF2B5EF4-FFF2-40B4-BE49-F238E27FC236}">
                <a16:creationId xmlns:a16="http://schemas.microsoft.com/office/drawing/2014/main" id="{12842707-B2A0-4C8D-9F24-C6868D77914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34" name="Freeform 10">
            <a:extLst>
              <a:ext uri="{FF2B5EF4-FFF2-40B4-BE49-F238E27FC236}">
                <a16:creationId xmlns:a16="http://schemas.microsoft.com/office/drawing/2014/main" id="{3558CB82-A74E-4AC1-A6A2-6406A0733B9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Oval 34">
            <a:extLst>
              <a:ext uri="{FF2B5EF4-FFF2-40B4-BE49-F238E27FC236}">
                <a16:creationId xmlns:a16="http://schemas.microsoft.com/office/drawing/2014/main" id="{9303E54B-1966-4876-9E1F-DD66DDA995C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19">
            <a:extLst>
              <a:ext uri="{FF2B5EF4-FFF2-40B4-BE49-F238E27FC236}">
                <a16:creationId xmlns:a16="http://schemas.microsoft.com/office/drawing/2014/main" id="{34E0877F-620B-4C76-9ED3-EAEA712D01BD}"/>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Slide Number Placeholder 13">
            <a:extLst>
              <a:ext uri="{FF2B5EF4-FFF2-40B4-BE49-F238E27FC236}">
                <a16:creationId xmlns:a16="http://schemas.microsoft.com/office/drawing/2014/main" id="{0E1162C9-75CC-4833-B358-88B68D02501A}"/>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2687783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1" name="Picture Placeholder 10">
            <a:extLst>
              <a:ext uri="{FF2B5EF4-FFF2-40B4-BE49-F238E27FC236}">
                <a16:creationId xmlns:a16="http://schemas.microsoft.com/office/drawing/2014/main" id="{E153319F-F7F5-4BD2-BB7D-D6CB1F6CD198}"/>
              </a:ext>
            </a:extLst>
          </p:cNvPr>
          <p:cNvSpPr>
            <a:spLocks noGrp="1"/>
          </p:cNvSpPr>
          <p:nvPr>
            <p:ph type="pic" sz="quarter" idx="11"/>
          </p:nvPr>
        </p:nvSpPr>
        <p:spPr>
          <a:xfrm>
            <a:off x="523193" y="1916832"/>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22" name="Picture Placeholder 9">
            <a:extLst>
              <a:ext uri="{FF2B5EF4-FFF2-40B4-BE49-F238E27FC236}">
                <a16:creationId xmlns:a16="http://schemas.microsoft.com/office/drawing/2014/main" id="{0DAAEECD-CAD4-40A1-8DD9-2DEBA63BF585}"/>
              </a:ext>
            </a:extLst>
          </p:cNvPr>
          <p:cNvSpPr>
            <a:spLocks noGrp="1"/>
          </p:cNvSpPr>
          <p:nvPr>
            <p:ph type="pic" sz="quarter" idx="12"/>
          </p:nvPr>
        </p:nvSpPr>
        <p:spPr>
          <a:xfrm>
            <a:off x="4899625" y="3587340"/>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23" name="Picture Placeholder 8">
            <a:extLst>
              <a:ext uri="{FF2B5EF4-FFF2-40B4-BE49-F238E27FC236}">
                <a16:creationId xmlns:a16="http://schemas.microsoft.com/office/drawing/2014/main" id="{7270C3CD-425A-4D0B-9584-C0DB98A003C6}"/>
              </a:ext>
            </a:extLst>
          </p:cNvPr>
          <p:cNvSpPr>
            <a:spLocks noGrp="1"/>
          </p:cNvSpPr>
          <p:nvPr>
            <p:ph type="pic" sz="quarter" idx="13"/>
          </p:nvPr>
        </p:nvSpPr>
        <p:spPr>
          <a:xfrm>
            <a:off x="9276057" y="1916832"/>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18" name="Footer Placeholder 2">
            <a:extLst>
              <a:ext uri="{FF2B5EF4-FFF2-40B4-BE49-F238E27FC236}">
                <a16:creationId xmlns:a16="http://schemas.microsoft.com/office/drawing/2014/main" id="{9A53BF77-E537-41A2-9AAD-43B17AC98266}"/>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9" name="Date Placeholder 5">
            <a:extLst>
              <a:ext uri="{FF2B5EF4-FFF2-40B4-BE49-F238E27FC236}">
                <a16:creationId xmlns:a16="http://schemas.microsoft.com/office/drawing/2014/main" id="{A0444829-2A76-48F8-AFF3-17E2520CC088}"/>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4" name="Freeform 10">
            <a:extLst>
              <a:ext uri="{FF2B5EF4-FFF2-40B4-BE49-F238E27FC236}">
                <a16:creationId xmlns:a16="http://schemas.microsoft.com/office/drawing/2014/main" id="{77B7D816-B697-44F3-A66D-F8EB7ED68626}"/>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Oval 24">
            <a:extLst>
              <a:ext uri="{FF2B5EF4-FFF2-40B4-BE49-F238E27FC236}">
                <a16:creationId xmlns:a16="http://schemas.microsoft.com/office/drawing/2014/main" id="{24F5C30A-CF14-4462-9A81-9031775FF152}"/>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19">
            <a:extLst>
              <a:ext uri="{FF2B5EF4-FFF2-40B4-BE49-F238E27FC236}">
                <a16:creationId xmlns:a16="http://schemas.microsoft.com/office/drawing/2014/main" id="{60BB9180-5182-4F86-9E21-E23E2905C28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Slide Number Placeholder 13">
            <a:extLst>
              <a:ext uri="{FF2B5EF4-FFF2-40B4-BE49-F238E27FC236}">
                <a16:creationId xmlns:a16="http://schemas.microsoft.com/office/drawing/2014/main" id="{80E025EF-94CF-4F59-B4FD-3B13468B98F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586416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5_Full Image without Header &amp; Footer">
    <p:spTree>
      <p:nvGrpSpPr>
        <p:cNvPr id="1" name=""/>
        <p:cNvGrpSpPr/>
        <p:nvPr/>
      </p:nvGrpSpPr>
      <p:grpSpPr>
        <a:xfrm>
          <a:off x="0" y="0"/>
          <a:ext cx="0" cy="0"/>
          <a:chOff x="0" y="0"/>
          <a:chExt cx="0" cy="0"/>
        </a:xfrm>
      </p:grpSpPr>
      <p:sp>
        <p:nvSpPr>
          <p:cNvPr id="68" name="Picture Placeholder 67">
            <a:extLst>
              <a:ext uri="{FF2B5EF4-FFF2-40B4-BE49-F238E27FC236}">
                <a16:creationId xmlns:a16="http://schemas.microsoft.com/office/drawing/2014/main" id="{9ACED8CD-6C50-4C58-9A6F-6F5C0EABFB6C}"/>
              </a:ext>
            </a:extLst>
          </p:cNvPr>
          <p:cNvSpPr>
            <a:spLocks noGrp="1"/>
          </p:cNvSpPr>
          <p:nvPr>
            <p:ph type="pic" sz="quarter" idx="10"/>
          </p:nvPr>
        </p:nvSpPr>
        <p:spPr>
          <a:xfrm>
            <a:off x="523193" y="149225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67" name="Picture Placeholder 66">
            <a:extLst>
              <a:ext uri="{FF2B5EF4-FFF2-40B4-BE49-F238E27FC236}">
                <a16:creationId xmlns:a16="http://schemas.microsoft.com/office/drawing/2014/main" id="{A4CBFA73-F51B-436D-A4AE-8B8CD642B234}"/>
              </a:ext>
            </a:extLst>
          </p:cNvPr>
          <p:cNvSpPr>
            <a:spLocks noGrp="1"/>
          </p:cNvSpPr>
          <p:nvPr>
            <p:ph type="pic" sz="quarter" idx="11"/>
          </p:nvPr>
        </p:nvSpPr>
        <p:spPr>
          <a:xfrm>
            <a:off x="2883353" y="1492250"/>
            <a:ext cx="1951038" cy="1638300"/>
          </a:xfrm>
          <a:custGeom>
            <a:avLst/>
            <a:gdLst>
              <a:gd name="connsiteX0" fmla="*/ 0 w 1951038"/>
              <a:gd name="connsiteY0" fmla="*/ 0 h 1638300"/>
              <a:gd name="connsiteX1" fmla="*/ 1951038 w 1951038"/>
              <a:gd name="connsiteY1" fmla="*/ 0 h 1638300"/>
              <a:gd name="connsiteX2" fmla="*/ 1951038 w 1951038"/>
              <a:gd name="connsiteY2" fmla="*/ 1638300 h 1638300"/>
              <a:gd name="connsiteX3" fmla="*/ 0 w 195103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51038" h="1638300">
                <a:moveTo>
                  <a:pt x="0" y="0"/>
                </a:moveTo>
                <a:lnTo>
                  <a:pt x="1951038" y="0"/>
                </a:lnTo>
                <a:lnTo>
                  <a:pt x="1951038" y="1638300"/>
                </a:lnTo>
                <a:lnTo>
                  <a:pt x="0" y="1638300"/>
                </a:lnTo>
                <a:close/>
              </a:path>
            </a:pathLst>
          </a:custGeom>
        </p:spPr>
        <p:txBody>
          <a:bodyPr wrap="square">
            <a:noAutofit/>
          </a:bodyPr>
          <a:lstStyle/>
          <a:p>
            <a:endParaRPr lang="en-US" dirty="0"/>
          </a:p>
        </p:txBody>
      </p:sp>
      <p:sp>
        <p:nvSpPr>
          <p:cNvPr id="66" name="Picture Placeholder 65">
            <a:extLst>
              <a:ext uri="{FF2B5EF4-FFF2-40B4-BE49-F238E27FC236}">
                <a16:creationId xmlns:a16="http://schemas.microsoft.com/office/drawing/2014/main" id="{16BFA991-E7E1-4D19-95DE-67FB795E34CF}"/>
              </a:ext>
            </a:extLst>
          </p:cNvPr>
          <p:cNvSpPr>
            <a:spLocks noGrp="1"/>
          </p:cNvSpPr>
          <p:nvPr>
            <p:ph type="pic" sz="quarter" idx="12"/>
          </p:nvPr>
        </p:nvSpPr>
        <p:spPr>
          <a:xfrm>
            <a:off x="5122863" y="1492250"/>
            <a:ext cx="1947863" cy="1638300"/>
          </a:xfrm>
          <a:custGeom>
            <a:avLst/>
            <a:gdLst>
              <a:gd name="connsiteX0" fmla="*/ 0 w 1947863"/>
              <a:gd name="connsiteY0" fmla="*/ 0 h 1638300"/>
              <a:gd name="connsiteX1" fmla="*/ 1947863 w 1947863"/>
              <a:gd name="connsiteY1" fmla="*/ 0 h 1638300"/>
              <a:gd name="connsiteX2" fmla="*/ 1947863 w 1947863"/>
              <a:gd name="connsiteY2" fmla="*/ 1638300 h 1638300"/>
              <a:gd name="connsiteX3" fmla="*/ 0 w 1947863"/>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7863" h="1638300">
                <a:moveTo>
                  <a:pt x="0" y="0"/>
                </a:moveTo>
                <a:lnTo>
                  <a:pt x="1947863" y="0"/>
                </a:lnTo>
                <a:lnTo>
                  <a:pt x="1947863" y="1638300"/>
                </a:lnTo>
                <a:lnTo>
                  <a:pt x="0" y="1638300"/>
                </a:lnTo>
                <a:close/>
              </a:path>
            </a:pathLst>
          </a:custGeom>
        </p:spPr>
        <p:txBody>
          <a:bodyPr wrap="square">
            <a:noAutofit/>
          </a:bodyPr>
          <a:lstStyle/>
          <a:p>
            <a:endParaRPr lang="en-US" dirty="0"/>
          </a:p>
        </p:txBody>
      </p:sp>
      <p:sp>
        <p:nvSpPr>
          <p:cNvPr id="65" name="Picture Placeholder 64">
            <a:extLst>
              <a:ext uri="{FF2B5EF4-FFF2-40B4-BE49-F238E27FC236}">
                <a16:creationId xmlns:a16="http://schemas.microsoft.com/office/drawing/2014/main" id="{7EA11641-9C97-46DC-82EC-20ACDDD2016C}"/>
              </a:ext>
            </a:extLst>
          </p:cNvPr>
          <p:cNvSpPr>
            <a:spLocks noGrp="1"/>
          </p:cNvSpPr>
          <p:nvPr>
            <p:ph type="pic" sz="quarter" idx="13"/>
          </p:nvPr>
        </p:nvSpPr>
        <p:spPr>
          <a:xfrm>
            <a:off x="7359198" y="1492250"/>
            <a:ext cx="1949450" cy="1638300"/>
          </a:xfrm>
          <a:custGeom>
            <a:avLst/>
            <a:gdLst>
              <a:gd name="connsiteX0" fmla="*/ 0 w 1949450"/>
              <a:gd name="connsiteY0" fmla="*/ 0 h 1638300"/>
              <a:gd name="connsiteX1" fmla="*/ 1949450 w 1949450"/>
              <a:gd name="connsiteY1" fmla="*/ 0 h 1638300"/>
              <a:gd name="connsiteX2" fmla="*/ 1949450 w 1949450"/>
              <a:gd name="connsiteY2" fmla="*/ 1638300 h 1638300"/>
              <a:gd name="connsiteX3" fmla="*/ 0 w 194945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9450" h="1638300">
                <a:moveTo>
                  <a:pt x="0" y="0"/>
                </a:moveTo>
                <a:lnTo>
                  <a:pt x="1949450" y="0"/>
                </a:lnTo>
                <a:lnTo>
                  <a:pt x="1949450" y="1638300"/>
                </a:lnTo>
                <a:lnTo>
                  <a:pt x="0" y="1638300"/>
                </a:lnTo>
                <a:close/>
              </a:path>
            </a:pathLst>
          </a:custGeom>
        </p:spPr>
        <p:txBody>
          <a:bodyPr wrap="square">
            <a:noAutofit/>
          </a:bodyPr>
          <a:lstStyle/>
          <a:p>
            <a:endParaRPr lang="en-US" dirty="0"/>
          </a:p>
        </p:txBody>
      </p:sp>
      <p:sp>
        <p:nvSpPr>
          <p:cNvPr id="64" name="Picture Placeholder 63">
            <a:extLst>
              <a:ext uri="{FF2B5EF4-FFF2-40B4-BE49-F238E27FC236}">
                <a16:creationId xmlns:a16="http://schemas.microsoft.com/office/drawing/2014/main" id="{92DE9BD2-1228-4BA5-B020-A7C72B1929A8}"/>
              </a:ext>
            </a:extLst>
          </p:cNvPr>
          <p:cNvSpPr>
            <a:spLocks noGrp="1"/>
          </p:cNvSpPr>
          <p:nvPr>
            <p:ph type="pic" sz="quarter" idx="14"/>
          </p:nvPr>
        </p:nvSpPr>
        <p:spPr>
          <a:xfrm>
            <a:off x="9597119" y="149225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69" name="Picture Placeholder 68">
            <a:extLst>
              <a:ext uri="{FF2B5EF4-FFF2-40B4-BE49-F238E27FC236}">
                <a16:creationId xmlns:a16="http://schemas.microsoft.com/office/drawing/2014/main" id="{59028840-316D-4909-9852-91F91B3F9C59}"/>
              </a:ext>
            </a:extLst>
          </p:cNvPr>
          <p:cNvSpPr>
            <a:spLocks noGrp="1"/>
          </p:cNvSpPr>
          <p:nvPr>
            <p:ph type="pic" sz="quarter" idx="15"/>
          </p:nvPr>
        </p:nvSpPr>
        <p:spPr>
          <a:xfrm>
            <a:off x="523193" y="378460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70" name="Picture Placeholder 69">
            <a:extLst>
              <a:ext uri="{FF2B5EF4-FFF2-40B4-BE49-F238E27FC236}">
                <a16:creationId xmlns:a16="http://schemas.microsoft.com/office/drawing/2014/main" id="{0C6F9009-3880-4DDB-A5CE-C1D86E652666}"/>
              </a:ext>
            </a:extLst>
          </p:cNvPr>
          <p:cNvSpPr>
            <a:spLocks noGrp="1"/>
          </p:cNvSpPr>
          <p:nvPr>
            <p:ph type="pic" sz="quarter" idx="16"/>
          </p:nvPr>
        </p:nvSpPr>
        <p:spPr>
          <a:xfrm>
            <a:off x="2883353" y="3784600"/>
            <a:ext cx="1951038" cy="1638300"/>
          </a:xfrm>
          <a:custGeom>
            <a:avLst/>
            <a:gdLst>
              <a:gd name="connsiteX0" fmla="*/ 0 w 1951038"/>
              <a:gd name="connsiteY0" fmla="*/ 0 h 1638300"/>
              <a:gd name="connsiteX1" fmla="*/ 1951038 w 1951038"/>
              <a:gd name="connsiteY1" fmla="*/ 0 h 1638300"/>
              <a:gd name="connsiteX2" fmla="*/ 1951038 w 1951038"/>
              <a:gd name="connsiteY2" fmla="*/ 1638300 h 1638300"/>
              <a:gd name="connsiteX3" fmla="*/ 0 w 195103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51038" h="1638300">
                <a:moveTo>
                  <a:pt x="0" y="0"/>
                </a:moveTo>
                <a:lnTo>
                  <a:pt x="1951038" y="0"/>
                </a:lnTo>
                <a:lnTo>
                  <a:pt x="1951038" y="1638300"/>
                </a:lnTo>
                <a:lnTo>
                  <a:pt x="0" y="1638300"/>
                </a:lnTo>
                <a:close/>
              </a:path>
            </a:pathLst>
          </a:custGeom>
        </p:spPr>
        <p:txBody>
          <a:bodyPr wrap="square">
            <a:noAutofit/>
          </a:bodyPr>
          <a:lstStyle/>
          <a:p>
            <a:endParaRPr lang="en-US" dirty="0"/>
          </a:p>
        </p:txBody>
      </p:sp>
      <p:sp>
        <p:nvSpPr>
          <p:cNvPr id="71" name="Picture Placeholder 70">
            <a:extLst>
              <a:ext uri="{FF2B5EF4-FFF2-40B4-BE49-F238E27FC236}">
                <a16:creationId xmlns:a16="http://schemas.microsoft.com/office/drawing/2014/main" id="{769DD6A0-E717-48FF-8D00-C46D60B13CE4}"/>
              </a:ext>
            </a:extLst>
          </p:cNvPr>
          <p:cNvSpPr>
            <a:spLocks noGrp="1"/>
          </p:cNvSpPr>
          <p:nvPr>
            <p:ph type="pic" sz="quarter" idx="17"/>
          </p:nvPr>
        </p:nvSpPr>
        <p:spPr>
          <a:xfrm>
            <a:off x="5122863" y="3784600"/>
            <a:ext cx="1947863" cy="1638300"/>
          </a:xfrm>
          <a:custGeom>
            <a:avLst/>
            <a:gdLst>
              <a:gd name="connsiteX0" fmla="*/ 0 w 1947863"/>
              <a:gd name="connsiteY0" fmla="*/ 0 h 1638300"/>
              <a:gd name="connsiteX1" fmla="*/ 1947863 w 1947863"/>
              <a:gd name="connsiteY1" fmla="*/ 0 h 1638300"/>
              <a:gd name="connsiteX2" fmla="*/ 1947863 w 1947863"/>
              <a:gd name="connsiteY2" fmla="*/ 1638300 h 1638300"/>
              <a:gd name="connsiteX3" fmla="*/ 0 w 1947863"/>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7863" h="1638300">
                <a:moveTo>
                  <a:pt x="0" y="0"/>
                </a:moveTo>
                <a:lnTo>
                  <a:pt x="1947863" y="0"/>
                </a:lnTo>
                <a:lnTo>
                  <a:pt x="1947863" y="1638300"/>
                </a:lnTo>
                <a:lnTo>
                  <a:pt x="0" y="1638300"/>
                </a:lnTo>
                <a:close/>
              </a:path>
            </a:pathLst>
          </a:custGeom>
        </p:spPr>
        <p:txBody>
          <a:bodyPr wrap="square">
            <a:noAutofit/>
          </a:bodyPr>
          <a:lstStyle/>
          <a:p>
            <a:endParaRPr lang="en-US" dirty="0"/>
          </a:p>
        </p:txBody>
      </p:sp>
      <p:sp>
        <p:nvSpPr>
          <p:cNvPr id="72" name="Picture Placeholder 71">
            <a:extLst>
              <a:ext uri="{FF2B5EF4-FFF2-40B4-BE49-F238E27FC236}">
                <a16:creationId xmlns:a16="http://schemas.microsoft.com/office/drawing/2014/main" id="{1889A146-0696-4C90-9E11-E3D763A10244}"/>
              </a:ext>
            </a:extLst>
          </p:cNvPr>
          <p:cNvSpPr>
            <a:spLocks noGrp="1"/>
          </p:cNvSpPr>
          <p:nvPr>
            <p:ph type="pic" sz="quarter" idx="18"/>
          </p:nvPr>
        </p:nvSpPr>
        <p:spPr>
          <a:xfrm>
            <a:off x="7359198" y="3784600"/>
            <a:ext cx="1949450" cy="1638300"/>
          </a:xfrm>
          <a:custGeom>
            <a:avLst/>
            <a:gdLst>
              <a:gd name="connsiteX0" fmla="*/ 0 w 1949450"/>
              <a:gd name="connsiteY0" fmla="*/ 0 h 1638300"/>
              <a:gd name="connsiteX1" fmla="*/ 1949450 w 1949450"/>
              <a:gd name="connsiteY1" fmla="*/ 0 h 1638300"/>
              <a:gd name="connsiteX2" fmla="*/ 1949450 w 1949450"/>
              <a:gd name="connsiteY2" fmla="*/ 1638300 h 1638300"/>
              <a:gd name="connsiteX3" fmla="*/ 0 w 194945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9450" h="1638300">
                <a:moveTo>
                  <a:pt x="0" y="0"/>
                </a:moveTo>
                <a:lnTo>
                  <a:pt x="1949450" y="0"/>
                </a:lnTo>
                <a:lnTo>
                  <a:pt x="1949450" y="1638300"/>
                </a:lnTo>
                <a:lnTo>
                  <a:pt x="0" y="1638300"/>
                </a:lnTo>
                <a:close/>
              </a:path>
            </a:pathLst>
          </a:custGeom>
        </p:spPr>
        <p:txBody>
          <a:bodyPr wrap="square">
            <a:noAutofit/>
          </a:bodyPr>
          <a:lstStyle/>
          <a:p>
            <a:endParaRPr lang="en-US" dirty="0"/>
          </a:p>
        </p:txBody>
      </p:sp>
      <p:sp>
        <p:nvSpPr>
          <p:cNvPr id="73" name="Picture Placeholder 72">
            <a:extLst>
              <a:ext uri="{FF2B5EF4-FFF2-40B4-BE49-F238E27FC236}">
                <a16:creationId xmlns:a16="http://schemas.microsoft.com/office/drawing/2014/main" id="{451E6346-F661-481C-8EE0-51C7B4113B4B}"/>
              </a:ext>
            </a:extLst>
          </p:cNvPr>
          <p:cNvSpPr>
            <a:spLocks noGrp="1"/>
          </p:cNvSpPr>
          <p:nvPr>
            <p:ph type="pic" sz="quarter" idx="19"/>
          </p:nvPr>
        </p:nvSpPr>
        <p:spPr>
          <a:xfrm>
            <a:off x="9597119" y="378460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3" name="Footer Placeholder 2">
            <a:extLst>
              <a:ext uri="{FF2B5EF4-FFF2-40B4-BE49-F238E27FC236}">
                <a16:creationId xmlns:a16="http://schemas.microsoft.com/office/drawing/2014/main" id="{03C6E586-9300-4CF7-8DFE-15D8226BFC6D}"/>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4" name="Date Placeholder 5">
            <a:extLst>
              <a:ext uri="{FF2B5EF4-FFF2-40B4-BE49-F238E27FC236}">
                <a16:creationId xmlns:a16="http://schemas.microsoft.com/office/drawing/2014/main" id="{604834A7-35C4-4436-AAC1-14F929B4ACDD}"/>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5" name="Freeform 10">
            <a:extLst>
              <a:ext uri="{FF2B5EF4-FFF2-40B4-BE49-F238E27FC236}">
                <a16:creationId xmlns:a16="http://schemas.microsoft.com/office/drawing/2014/main" id="{B3233CA3-A1F7-472C-B1E7-661365C4BD6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4D824114-947B-4436-8410-09D5CE0F203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0D9E35F7-BA8F-4AAB-A685-7085BE51857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184BE8A0-BDCC-44B6-85E9-1C62CE1639D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1022974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6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797F865-0A52-4DB0-B445-02BED6DAD5D6}"/>
              </a:ext>
            </a:extLst>
          </p:cNvPr>
          <p:cNvSpPr>
            <a:spLocks noGrp="1"/>
          </p:cNvSpPr>
          <p:nvPr>
            <p:ph type="pic" sz="quarter" idx="10"/>
          </p:nvPr>
        </p:nvSpPr>
        <p:spPr>
          <a:xfrm>
            <a:off x="988203" y="2403191"/>
            <a:ext cx="1766756" cy="3092181"/>
          </a:xfrm>
          <a:custGeom>
            <a:avLst/>
            <a:gdLst>
              <a:gd name="connsiteX0" fmla="*/ 0 w 1766756"/>
              <a:gd name="connsiteY0" fmla="*/ 0 h 3092181"/>
              <a:gd name="connsiteX1" fmla="*/ 1766756 w 1766756"/>
              <a:gd name="connsiteY1" fmla="*/ 0 h 3092181"/>
              <a:gd name="connsiteX2" fmla="*/ 1766756 w 1766756"/>
              <a:gd name="connsiteY2" fmla="*/ 3092181 h 3092181"/>
              <a:gd name="connsiteX3" fmla="*/ 0 w 1766756"/>
              <a:gd name="connsiteY3" fmla="*/ 3092181 h 3092181"/>
            </a:gdLst>
            <a:ahLst/>
            <a:cxnLst>
              <a:cxn ang="0">
                <a:pos x="connsiteX0" y="connsiteY0"/>
              </a:cxn>
              <a:cxn ang="0">
                <a:pos x="connsiteX1" y="connsiteY1"/>
              </a:cxn>
              <a:cxn ang="0">
                <a:pos x="connsiteX2" y="connsiteY2"/>
              </a:cxn>
              <a:cxn ang="0">
                <a:pos x="connsiteX3" y="connsiteY3"/>
              </a:cxn>
            </a:cxnLst>
            <a:rect l="l" t="t" r="r" b="b"/>
            <a:pathLst>
              <a:path w="1766756" h="3092181">
                <a:moveTo>
                  <a:pt x="0" y="0"/>
                </a:moveTo>
                <a:lnTo>
                  <a:pt x="1766756" y="0"/>
                </a:lnTo>
                <a:lnTo>
                  <a:pt x="1766756" y="3092181"/>
                </a:lnTo>
                <a:lnTo>
                  <a:pt x="0" y="3092181"/>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7" name="Footer Placeholder 2">
            <a:extLst>
              <a:ext uri="{FF2B5EF4-FFF2-40B4-BE49-F238E27FC236}">
                <a16:creationId xmlns:a16="http://schemas.microsoft.com/office/drawing/2014/main" id="{76F4016A-FA15-40B1-A303-A7D393954C2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8" name="Date Placeholder 5">
            <a:extLst>
              <a:ext uri="{FF2B5EF4-FFF2-40B4-BE49-F238E27FC236}">
                <a16:creationId xmlns:a16="http://schemas.microsoft.com/office/drawing/2014/main" id="{3B1BC914-8432-4DAD-B8B9-47F80FF2827A}"/>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9" name="Freeform 10">
            <a:extLst>
              <a:ext uri="{FF2B5EF4-FFF2-40B4-BE49-F238E27FC236}">
                <a16:creationId xmlns:a16="http://schemas.microsoft.com/office/drawing/2014/main" id="{1B5906F3-C30D-4209-BBF7-9F6E824DA6A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Oval 20">
            <a:extLst>
              <a:ext uri="{FF2B5EF4-FFF2-40B4-BE49-F238E27FC236}">
                <a16:creationId xmlns:a16="http://schemas.microsoft.com/office/drawing/2014/main" id="{AFFC7CCF-638B-4AD8-8A5A-517893518236}"/>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19">
            <a:extLst>
              <a:ext uri="{FF2B5EF4-FFF2-40B4-BE49-F238E27FC236}">
                <a16:creationId xmlns:a16="http://schemas.microsoft.com/office/drawing/2014/main" id="{D02E7F9F-A5A7-4F91-ABE6-A54E554A7E79}"/>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Slide Number Placeholder 13">
            <a:extLst>
              <a:ext uri="{FF2B5EF4-FFF2-40B4-BE49-F238E27FC236}">
                <a16:creationId xmlns:a16="http://schemas.microsoft.com/office/drawing/2014/main" id="{B5E47E73-05E1-4E7E-BA39-49C418DB80DE}"/>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7872158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3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Picture Placeholder 32">
            <a:extLst>
              <a:ext uri="{FF2B5EF4-FFF2-40B4-BE49-F238E27FC236}">
                <a16:creationId xmlns:a16="http://schemas.microsoft.com/office/drawing/2014/main" id="{A13E2244-C8B5-4EDC-83C8-5C6A4394134A}"/>
              </a:ext>
            </a:extLst>
          </p:cNvPr>
          <p:cNvSpPr>
            <a:spLocks noGrp="1"/>
          </p:cNvSpPr>
          <p:nvPr>
            <p:ph type="pic" sz="quarter" idx="10"/>
          </p:nvPr>
        </p:nvSpPr>
        <p:spPr>
          <a:xfrm>
            <a:off x="61119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4" name="Picture Placeholder 33">
            <a:extLst>
              <a:ext uri="{FF2B5EF4-FFF2-40B4-BE49-F238E27FC236}">
                <a16:creationId xmlns:a16="http://schemas.microsoft.com/office/drawing/2014/main" id="{820FBA7A-0EF7-4613-96C0-D5D01CD6AADE}"/>
              </a:ext>
            </a:extLst>
          </p:cNvPr>
          <p:cNvSpPr>
            <a:spLocks noGrp="1"/>
          </p:cNvSpPr>
          <p:nvPr>
            <p:ph type="pic" sz="quarter" idx="11"/>
          </p:nvPr>
        </p:nvSpPr>
        <p:spPr>
          <a:xfrm>
            <a:off x="61119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2" name="Picture Placeholder 31">
            <a:extLst>
              <a:ext uri="{FF2B5EF4-FFF2-40B4-BE49-F238E27FC236}">
                <a16:creationId xmlns:a16="http://schemas.microsoft.com/office/drawing/2014/main" id="{530E7CE1-C9EB-4BEF-8218-DB1CDA90E4EE}"/>
              </a:ext>
            </a:extLst>
          </p:cNvPr>
          <p:cNvSpPr>
            <a:spLocks noGrp="1"/>
          </p:cNvSpPr>
          <p:nvPr>
            <p:ph type="pic" sz="quarter" idx="12"/>
          </p:nvPr>
        </p:nvSpPr>
        <p:spPr>
          <a:xfrm>
            <a:off x="342357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5" name="Picture Placeholder 34">
            <a:extLst>
              <a:ext uri="{FF2B5EF4-FFF2-40B4-BE49-F238E27FC236}">
                <a16:creationId xmlns:a16="http://schemas.microsoft.com/office/drawing/2014/main" id="{CA39A92E-E12A-4629-BB9A-9576A2A58BBF}"/>
              </a:ext>
            </a:extLst>
          </p:cNvPr>
          <p:cNvSpPr>
            <a:spLocks noGrp="1"/>
          </p:cNvSpPr>
          <p:nvPr>
            <p:ph type="pic" sz="quarter" idx="13"/>
          </p:nvPr>
        </p:nvSpPr>
        <p:spPr>
          <a:xfrm>
            <a:off x="342357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1" name="Picture Placeholder 30">
            <a:extLst>
              <a:ext uri="{FF2B5EF4-FFF2-40B4-BE49-F238E27FC236}">
                <a16:creationId xmlns:a16="http://schemas.microsoft.com/office/drawing/2014/main" id="{03DF42C2-9976-4EC0-838A-842831C11B52}"/>
              </a:ext>
            </a:extLst>
          </p:cNvPr>
          <p:cNvSpPr>
            <a:spLocks noGrp="1"/>
          </p:cNvSpPr>
          <p:nvPr>
            <p:ph type="pic" sz="quarter" idx="14"/>
          </p:nvPr>
        </p:nvSpPr>
        <p:spPr>
          <a:xfrm>
            <a:off x="623595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6" name="Picture Placeholder 35">
            <a:extLst>
              <a:ext uri="{FF2B5EF4-FFF2-40B4-BE49-F238E27FC236}">
                <a16:creationId xmlns:a16="http://schemas.microsoft.com/office/drawing/2014/main" id="{17A92E90-087E-4C1B-ACAC-481C0A30E74B}"/>
              </a:ext>
            </a:extLst>
          </p:cNvPr>
          <p:cNvSpPr>
            <a:spLocks noGrp="1"/>
          </p:cNvSpPr>
          <p:nvPr>
            <p:ph type="pic" sz="quarter" idx="15"/>
          </p:nvPr>
        </p:nvSpPr>
        <p:spPr>
          <a:xfrm>
            <a:off x="623595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0" name="Picture Placeholder 29">
            <a:extLst>
              <a:ext uri="{FF2B5EF4-FFF2-40B4-BE49-F238E27FC236}">
                <a16:creationId xmlns:a16="http://schemas.microsoft.com/office/drawing/2014/main" id="{AC31EFD6-C3D5-45DA-AD4A-1F5722E0C059}"/>
              </a:ext>
            </a:extLst>
          </p:cNvPr>
          <p:cNvSpPr>
            <a:spLocks noGrp="1"/>
          </p:cNvSpPr>
          <p:nvPr>
            <p:ph type="pic" sz="quarter" idx="16"/>
          </p:nvPr>
        </p:nvSpPr>
        <p:spPr>
          <a:xfrm>
            <a:off x="9048329"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29" name="Picture Placeholder 28">
            <a:extLst>
              <a:ext uri="{FF2B5EF4-FFF2-40B4-BE49-F238E27FC236}">
                <a16:creationId xmlns:a16="http://schemas.microsoft.com/office/drawing/2014/main" id="{B939B246-7A06-4F32-945C-C46E4DBE0B51}"/>
              </a:ext>
            </a:extLst>
          </p:cNvPr>
          <p:cNvSpPr>
            <a:spLocks noGrp="1"/>
          </p:cNvSpPr>
          <p:nvPr>
            <p:ph type="pic" sz="quarter" idx="17"/>
          </p:nvPr>
        </p:nvSpPr>
        <p:spPr>
          <a:xfrm>
            <a:off x="9048329"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Tree>
    <p:extLst>
      <p:ext uri="{BB962C8B-B14F-4D97-AF65-F5344CB8AC3E}">
        <p14:creationId xmlns:p14="http://schemas.microsoft.com/office/powerpoint/2010/main" val="6568739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5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EE6B185-DCA7-4B8C-9B50-D35531F630FF}"/>
              </a:ext>
            </a:extLst>
          </p:cNvPr>
          <p:cNvSpPr>
            <a:spLocks noGrp="1"/>
          </p:cNvSpPr>
          <p:nvPr>
            <p:ph type="pic" sz="quarter" idx="10"/>
          </p:nvPr>
        </p:nvSpPr>
        <p:spPr>
          <a:xfrm>
            <a:off x="6810660" y="1717577"/>
            <a:ext cx="4601618" cy="4601616"/>
          </a:xfrm>
          <a:custGeom>
            <a:avLst/>
            <a:gdLst>
              <a:gd name="connsiteX0" fmla="*/ 243594 w 4601618"/>
              <a:gd name="connsiteY0" fmla="*/ 3677444 h 4601616"/>
              <a:gd name="connsiteX1" fmla="*/ 243596 w 4601618"/>
              <a:gd name="connsiteY1" fmla="*/ 3677444 h 4601616"/>
              <a:gd name="connsiteX2" fmla="*/ 243595 w 4601618"/>
              <a:gd name="connsiteY2" fmla="*/ 3677444 h 4601616"/>
              <a:gd name="connsiteX3" fmla="*/ 89130 w 4601618"/>
              <a:gd name="connsiteY3" fmla="*/ 2850624 h 4601616"/>
              <a:gd name="connsiteX4" fmla="*/ 89131 w 4601618"/>
              <a:gd name="connsiteY4" fmla="*/ 2850625 h 4601616"/>
              <a:gd name="connsiteX5" fmla="*/ 89132 w 4601618"/>
              <a:gd name="connsiteY5" fmla="*/ 2850626 h 4601616"/>
              <a:gd name="connsiteX6" fmla="*/ 4297306 w 4601618"/>
              <a:gd name="connsiteY6" fmla="*/ 2263270 h 4601616"/>
              <a:gd name="connsiteX7" fmla="*/ 4512489 w 4601618"/>
              <a:gd name="connsiteY7" fmla="*/ 2352401 h 4601616"/>
              <a:gd name="connsiteX8" fmla="*/ 4512488 w 4601618"/>
              <a:gd name="connsiteY8" fmla="*/ 2352402 h 4601616"/>
              <a:gd name="connsiteX9" fmla="*/ 4512488 w 4601618"/>
              <a:gd name="connsiteY9" fmla="*/ 2782765 h 4601616"/>
              <a:gd name="connsiteX10" fmla="*/ 2782766 w 4601618"/>
              <a:gd name="connsiteY10" fmla="*/ 4512486 h 4601616"/>
              <a:gd name="connsiteX11" fmla="*/ 2352403 w 4601618"/>
              <a:gd name="connsiteY11" fmla="*/ 4512486 h 4601616"/>
              <a:gd name="connsiteX12" fmla="*/ 2352404 w 4601618"/>
              <a:gd name="connsiteY12" fmla="*/ 4512486 h 4601616"/>
              <a:gd name="connsiteX13" fmla="*/ 2352404 w 4601618"/>
              <a:gd name="connsiteY13" fmla="*/ 4082123 h 4601616"/>
              <a:gd name="connsiteX14" fmla="*/ 4082125 w 4601618"/>
              <a:gd name="connsiteY14" fmla="*/ 2352401 h 4601616"/>
              <a:gd name="connsiteX15" fmla="*/ 4297306 w 4601618"/>
              <a:gd name="connsiteY15" fmla="*/ 2263270 h 4601616"/>
              <a:gd name="connsiteX16" fmla="*/ 4165860 w 4601618"/>
              <a:gd name="connsiteY16" fmla="*/ 1413433 h 4601616"/>
              <a:gd name="connsiteX17" fmla="*/ 4381042 w 4601618"/>
              <a:gd name="connsiteY17" fmla="*/ 1502563 h 4601616"/>
              <a:gd name="connsiteX18" fmla="*/ 4381041 w 4601618"/>
              <a:gd name="connsiteY18" fmla="*/ 1502565 h 4601616"/>
              <a:gd name="connsiteX19" fmla="*/ 4381041 w 4601618"/>
              <a:gd name="connsiteY19" fmla="*/ 1932928 h 4601616"/>
              <a:gd name="connsiteX20" fmla="*/ 1932927 w 4601618"/>
              <a:gd name="connsiteY20" fmla="*/ 4381041 h 4601616"/>
              <a:gd name="connsiteX21" fmla="*/ 1550302 w 4601618"/>
              <a:gd name="connsiteY21" fmla="*/ 4420036 h 4601616"/>
              <a:gd name="connsiteX22" fmla="*/ 1502565 w 4601618"/>
              <a:gd name="connsiteY22" fmla="*/ 4381041 h 4601616"/>
              <a:gd name="connsiteX23" fmla="*/ 1502565 w 4601618"/>
              <a:gd name="connsiteY23" fmla="*/ 4381042 h 4601616"/>
              <a:gd name="connsiteX24" fmla="*/ 1502564 w 4601618"/>
              <a:gd name="connsiteY24" fmla="*/ 4381042 h 4601616"/>
              <a:gd name="connsiteX25" fmla="*/ 1463570 w 4601618"/>
              <a:gd name="connsiteY25" fmla="*/ 4333303 h 4601616"/>
              <a:gd name="connsiteX26" fmla="*/ 1502565 w 4601618"/>
              <a:gd name="connsiteY26" fmla="*/ 3950677 h 4601616"/>
              <a:gd name="connsiteX27" fmla="*/ 3950678 w 4601618"/>
              <a:gd name="connsiteY27" fmla="*/ 1502564 h 4601616"/>
              <a:gd name="connsiteX28" fmla="*/ 4165860 w 4601618"/>
              <a:gd name="connsiteY28" fmla="*/ 1413433 h 4601616"/>
              <a:gd name="connsiteX29" fmla="*/ 3316023 w 4601618"/>
              <a:gd name="connsiteY29" fmla="*/ 1281986 h 4601616"/>
              <a:gd name="connsiteX30" fmla="*/ 3531205 w 4601618"/>
              <a:gd name="connsiteY30" fmla="*/ 1371117 h 4601616"/>
              <a:gd name="connsiteX31" fmla="*/ 3531204 w 4601618"/>
              <a:gd name="connsiteY31" fmla="*/ 1371118 h 4601616"/>
              <a:gd name="connsiteX32" fmla="*/ 3531204 w 4601618"/>
              <a:gd name="connsiteY32" fmla="*/ 1801481 h 4601616"/>
              <a:gd name="connsiteX33" fmla="*/ 1801482 w 4601618"/>
              <a:gd name="connsiteY33" fmla="*/ 3531202 h 4601616"/>
              <a:gd name="connsiteX34" fmla="*/ 1418857 w 4601618"/>
              <a:gd name="connsiteY34" fmla="*/ 3570197 h 4601616"/>
              <a:gd name="connsiteX35" fmla="*/ 1371119 w 4601618"/>
              <a:gd name="connsiteY35" fmla="*/ 3531202 h 4601616"/>
              <a:gd name="connsiteX36" fmla="*/ 1332124 w 4601618"/>
              <a:gd name="connsiteY36" fmla="*/ 3483464 h 4601616"/>
              <a:gd name="connsiteX37" fmla="*/ 1371120 w 4601618"/>
              <a:gd name="connsiteY37" fmla="*/ 3100839 h 4601616"/>
              <a:gd name="connsiteX38" fmla="*/ 3100841 w 4601618"/>
              <a:gd name="connsiteY38" fmla="*/ 1371117 h 4601616"/>
              <a:gd name="connsiteX39" fmla="*/ 3316023 w 4601618"/>
              <a:gd name="connsiteY39" fmla="*/ 1281986 h 4601616"/>
              <a:gd name="connsiteX40" fmla="*/ 1470202 w 4601618"/>
              <a:gd name="connsiteY40" fmla="*/ 183959 h 4601616"/>
              <a:gd name="connsiteX41" fmla="*/ 1685383 w 4601618"/>
              <a:gd name="connsiteY41" fmla="*/ 273090 h 4601616"/>
              <a:gd name="connsiteX42" fmla="*/ 1685382 w 4601618"/>
              <a:gd name="connsiteY42" fmla="*/ 273091 h 4601616"/>
              <a:gd name="connsiteX43" fmla="*/ 1685382 w 4601618"/>
              <a:gd name="connsiteY43" fmla="*/ 703454 h 4601616"/>
              <a:gd name="connsiteX44" fmla="*/ 703454 w 4601618"/>
              <a:gd name="connsiteY44" fmla="*/ 1685381 h 4601616"/>
              <a:gd name="connsiteX45" fmla="*/ 273091 w 4601618"/>
              <a:gd name="connsiteY45" fmla="*/ 1685381 h 4601616"/>
              <a:gd name="connsiteX46" fmla="*/ 273091 w 4601618"/>
              <a:gd name="connsiteY46" fmla="*/ 1685381 h 4601616"/>
              <a:gd name="connsiteX47" fmla="*/ 273091 w 4601618"/>
              <a:gd name="connsiteY47" fmla="*/ 1255018 h 4601616"/>
              <a:gd name="connsiteX48" fmla="*/ 1255020 w 4601618"/>
              <a:gd name="connsiteY48" fmla="*/ 273091 h 4601616"/>
              <a:gd name="connsiteX49" fmla="*/ 1470202 w 4601618"/>
              <a:gd name="connsiteY49" fmla="*/ 183959 h 4601616"/>
              <a:gd name="connsiteX50" fmla="*/ 3462265 w 4601618"/>
              <a:gd name="connsiteY50" fmla="*/ 154462 h 4601616"/>
              <a:gd name="connsiteX51" fmla="*/ 3677446 w 4601618"/>
              <a:gd name="connsiteY51" fmla="*/ 243593 h 4601616"/>
              <a:gd name="connsiteX52" fmla="*/ 3677446 w 4601618"/>
              <a:gd name="connsiteY52" fmla="*/ 243594 h 4601616"/>
              <a:gd name="connsiteX53" fmla="*/ 3677446 w 4601618"/>
              <a:gd name="connsiteY53" fmla="*/ 673958 h 4601616"/>
              <a:gd name="connsiteX54" fmla="*/ 673958 w 4601618"/>
              <a:gd name="connsiteY54" fmla="*/ 3677444 h 4601616"/>
              <a:gd name="connsiteX55" fmla="*/ 291333 w 4601618"/>
              <a:gd name="connsiteY55" fmla="*/ 3716438 h 4601616"/>
              <a:gd name="connsiteX56" fmla="*/ 243596 w 4601618"/>
              <a:gd name="connsiteY56" fmla="*/ 3677444 h 4601616"/>
              <a:gd name="connsiteX57" fmla="*/ 204601 w 4601618"/>
              <a:gd name="connsiteY57" fmla="*/ 3629706 h 4601616"/>
              <a:gd name="connsiteX58" fmla="*/ 243595 w 4601618"/>
              <a:gd name="connsiteY58" fmla="*/ 3247081 h 4601616"/>
              <a:gd name="connsiteX59" fmla="*/ 3247083 w 4601618"/>
              <a:gd name="connsiteY59" fmla="*/ 243593 h 4601616"/>
              <a:gd name="connsiteX60" fmla="*/ 3462265 w 4601618"/>
              <a:gd name="connsiteY60" fmla="*/ 154462 h 4601616"/>
              <a:gd name="connsiteX61" fmla="*/ 2635444 w 4601618"/>
              <a:gd name="connsiteY61" fmla="*/ 0 h 4601616"/>
              <a:gd name="connsiteX62" fmla="*/ 2850626 w 4601618"/>
              <a:gd name="connsiteY62" fmla="*/ 89131 h 4601616"/>
              <a:gd name="connsiteX63" fmla="*/ 2850625 w 4601618"/>
              <a:gd name="connsiteY63" fmla="*/ 89131 h 4601616"/>
              <a:gd name="connsiteX64" fmla="*/ 2850625 w 4601618"/>
              <a:gd name="connsiteY64" fmla="*/ 519495 h 4601616"/>
              <a:gd name="connsiteX65" fmla="*/ 519495 w 4601618"/>
              <a:gd name="connsiteY65" fmla="*/ 2850624 h 4601616"/>
              <a:gd name="connsiteX66" fmla="*/ 136869 w 4601618"/>
              <a:gd name="connsiteY66" fmla="*/ 2889619 h 4601616"/>
              <a:gd name="connsiteX67" fmla="*/ 89131 w 4601618"/>
              <a:gd name="connsiteY67" fmla="*/ 2850625 h 4601616"/>
              <a:gd name="connsiteX68" fmla="*/ 50137 w 4601618"/>
              <a:gd name="connsiteY68" fmla="*/ 2802887 h 4601616"/>
              <a:gd name="connsiteX69" fmla="*/ 89132 w 4601618"/>
              <a:gd name="connsiteY69" fmla="*/ 2420262 h 4601616"/>
              <a:gd name="connsiteX70" fmla="*/ 2420262 w 4601618"/>
              <a:gd name="connsiteY70" fmla="*/ 89130 h 4601616"/>
              <a:gd name="connsiteX71" fmla="*/ 2635444 w 4601618"/>
              <a:gd name="connsiteY71" fmla="*/ 0 h 46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601618" h="4601616">
                <a:moveTo>
                  <a:pt x="243594" y="3677444"/>
                </a:moveTo>
                <a:lnTo>
                  <a:pt x="243596" y="3677444"/>
                </a:lnTo>
                <a:lnTo>
                  <a:pt x="243595" y="3677444"/>
                </a:lnTo>
                <a:close/>
                <a:moveTo>
                  <a:pt x="89130" y="2850624"/>
                </a:moveTo>
                <a:lnTo>
                  <a:pt x="89131" y="2850625"/>
                </a:lnTo>
                <a:lnTo>
                  <a:pt x="89132" y="2850626"/>
                </a:lnTo>
                <a:close/>
                <a:moveTo>
                  <a:pt x="4297306" y="2263270"/>
                </a:moveTo>
                <a:cubicBezTo>
                  <a:pt x="4375188" y="2263269"/>
                  <a:pt x="4453069" y="2292981"/>
                  <a:pt x="4512489" y="2352401"/>
                </a:cubicBezTo>
                <a:lnTo>
                  <a:pt x="4512488" y="2352402"/>
                </a:lnTo>
                <a:cubicBezTo>
                  <a:pt x="4631329" y="2471243"/>
                  <a:pt x="4631329" y="2663924"/>
                  <a:pt x="4512488" y="2782765"/>
                </a:cubicBezTo>
                <a:lnTo>
                  <a:pt x="2782766" y="4512486"/>
                </a:lnTo>
                <a:cubicBezTo>
                  <a:pt x="2663925" y="4631327"/>
                  <a:pt x="2471244" y="4631327"/>
                  <a:pt x="2352403" y="4512486"/>
                </a:cubicBezTo>
                <a:lnTo>
                  <a:pt x="2352404" y="4512486"/>
                </a:lnTo>
                <a:cubicBezTo>
                  <a:pt x="2233562" y="4393645"/>
                  <a:pt x="2233562" y="4200964"/>
                  <a:pt x="2352404" y="4082123"/>
                </a:cubicBezTo>
                <a:lnTo>
                  <a:pt x="4082125" y="2352401"/>
                </a:lnTo>
                <a:cubicBezTo>
                  <a:pt x="4141546" y="2292981"/>
                  <a:pt x="4219427" y="2263270"/>
                  <a:pt x="4297306" y="2263270"/>
                </a:cubicBezTo>
                <a:close/>
                <a:moveTo>
                  <a:pt x="4165860" y="1413433"/>
                </a:moveTo>
                <a:cubicBezTo>
                  <a:pt x="4243741" y="1413433"/>
                  <a:pt x="4321621" y="1443144"/>
                  <a:pt x="4381042" y="1502563"/>
                </a:cubicBezTo>
                <a:lnTo>
                  <a:pt x="4381041" y="1502565"/>
                </a:lnTo>
                <a:cubicBezTo>
                  <a:pt x="4499883" y="1621406"/>
                  <a:pt x="4499883" y="1814087"/>
                  <a:pt x="4381041" y="1932928"/>
                </a:cubicBezTo>
                <a:lnTo>
                  <a:pt x="1932927" y="4381041"/>
                </a:lnTo>
                <a:cubicBezTo>
                  <a:pt x="1828942" y="4485027"/>
                  <a:pt x="1668422" y="4498025"/>
                  <a:pt x="1550302" y="4420036"/>
                </a:cubicBezTo>
                <a:lnTo>
                  <a:pt x="1502565" y="4381041"/>
                </a:lnTo>
                <a:lnTo>
                  <a:pt x="1502565" y="4381042"/>
                </a:lnTo>
                <a:lnTo>
                  <a:pt x="1502564" y="4381042"/>
                </a:lnTo>
                <a:lnTo>
                  <a:pt x="1463570" y="4333303"/>
                </a:lnTo>
                <a:cubicBezTo>
                  <a:pt x="1385580" y="4215184"/>
                  <a:pt x="1398579" y="4054664"/>
                  <a:pt x="1502565" y="3950677"/>
                </a:cubicBezTo>
                <a:lnTo>
                  <a:pt x="3950678" y="1502564"/>
                </a:lnTo>
                <a:cubicBezTo>
                  <a:pt x="4010099" y="1443144"/>
                  <a:pt x="4087979" y="1413433"/>
                  <a:pt x="4165860" y="1413433"/>
                </a:cubicBezTo>
                <a:close/>
                <a:moveTo>
                  <a:pt x="3316023" y="1281986"/>
                </a:moveTo>
                <a:cubicBezTo>
                  <a:pt x="3393904" y="1281986"/>
                  <a:pt x="3471785" y="1311697"/>
                  <a:pt x="3531205" y="1371117"/>
                </a:cubicBezTo>
                <a:lnTo>
                  <a:pt x="3531204" y="1371118"/>
                </a:lnTo>
                <a:cubicBezTo>
                  <a:pt x="3650045" y="1489958"/>
                  <a:pt x="3650045" y="1682639"/>
                  <a:pt x="3531204" y="1801481"/>
                </a:cubicBezTo>
                <a:lnTo>
                  <a:pt x="1801482" y="3531202"/>
                </a:lnTo>
                <a:cubicBezTo>
                  <a:pt x="1697496" y="3635188"/>
                  <a:pt x="1536977" y="3648186"/>
                  <a:pt x="1418857" y="3570197"/>
                </a:cubicBezTo>
                <a:lnTo>
                  <a:pt x="1371119" y="3531202"/>
                </a:lnTo>
                <a:lnTo>
                  <a:pt x="1332124" y="3483464"/>
                </a:lnTo>
                <a:cubicBezTo>
                  <a:pt x="1254135" y="3365344"/>
                  <a:pt x="1267133" y="3204825"/>
                  <a:pt x="1371120" y="3100839"/>
                </a:cubicBezTo>
                <a:lnTo>
                  <a:pt x="3100841" y="1371117"/>
                </a:lnTo>
                <a:cubicBezTo>
                  <a:pt x="3160262" y="1311697"/>
                  <a:pt x="3238143" y="1281986"/>
                  <a:pt x="3316023" y="1281986"/>
                </a:cubicBezTo>
                <a:close/>
                <a:moveTo>
                  <a:pt x="1470202" y="183959"/>
                </a:moveTo>
                <a:cubicBezTo>
                  <a:pt x="1548083" y="183959"/>
                  <a:pt x="1625962" y="213669"/>
                  <a:pt x="1685383" y="273090"/>
                </a:cubicBezTo>
                <a:lnTo>
                  <a:pt x="1685382" y="273091"/>
                </a:lnTo>
                <a:cubicBezTo>
                  <a:pt x="1804224" y="391933"/>
                  <a:pt x="1804224" y="584613"/>
                  <a:pt x="1685382" y="703454"/>
                </a:cubicBezTo>
                <a:lnTo>
                  <a:pt x="703454" y="1685381"/>
                </a:lnTo>
                <a:cubicBezTo>
                  <a:pt x="584613" y="1804222"/>
                  <a:pt x="391932" y="1804222"/>
                  <a:pt x="273091" y="1685381"/>
                </a:cubicBezTo>
                <a:lnTo>
                  <a:pt x="273091" y="1685381"/>
                </a:lnTo>
                <a:cubicBezTo>
                  <a:pt x="154250" y="1566540"/>
                  <a:pt x="154250" y="1373859"/>
                  <a:pt x="273091" y="1255018"/>
                </a:cubicBezTo>
                <a:lnTo>
                  <a:pt x="1255020" y="273091"/>
                </a:lnTo>
                <a:cubicBezTo>
                  <a:pt x="1314441" y="213669"/>
                  <a:pt x="1392321" y="183959"/>
                  <a:pt x="1470202" y="183959"/>
                </a:cubicBezTo>
                <a:close/>
                <a:moveTo>
                  <a:pt x="3462265" y="154462"/>
                </a:moveTo>
                <a:cubicBezTo>
                  <a:pt x="3540145" y="154463"/>
                  <a:pt x="3618026" y="184172"/>
                  <a:pt x="3677446" y="243593"/>
                </a:cubicBezTo>
                <a:lnTo>
                  <a:pt x="3677446" y="243594"/>
                </a:lnTo>
                <a:cubicBezTo>
                  <a:pt x="3796287" y="362436"/>
                  <a:pt x="3796287" y="555116"/>
                  <a:pt x="3677446" y="673958"/>
                </a:cubicBezTo>
                <a:lnTo>
                  <a:pt x="673958" y="3677444"/>
                </a:lnTo>
                <a:cubicBezTo>
                  <a:pt x="569972" y="3781429"/>
                  <a:pt x="409453" y="3794428"/>
                  <a:pt x="291333" y="3716438"/>
                </a:cubicBezTo>
                <a:lnTo>
                  <a:pt x="243596" y="3677444"/>
                </a:lnTo>
                <a:lnTo>
                  <a:pt x="204601" y="3629706"/>
                </a:lnTo>
                <a:cubicBezTo>
                  <a:pt x="126611" y="3511587"/>
                  <a:pt x="139609" y="3351068"/>
                  <a:pt x="243595" y="3247081"/>
                </a:cubicBezTo>
                <a:lnTo>
                  <a:pt x="3247083" y="243593"/>
                </a:lnTo>
                <a:cubicBezTo>
                  <a:pt x="3306503" y="184172"/>
                  <a:pt x="3384384" y="154462"/>
                  <a:pt x="3462265" y="154462"/>
                </a:cubicBezTo>
                <a:close/>
                <a:moveTo>
                  <a:pt x="2635444" y="0"/>
                </a:moveTo>
                <a:cubicBezTo>
                  <a:pt x="2713325" y="0"/>
                  <a:pt x="2791205" y="29710"/>
                  <a:pt x="2850626" y="89131"/>
                </a:cubicBezTo>
                <a:lnTo>
                  <a:pt x="2850625" y="89131"/>
                </a:lnTo>
                <a:cubicBezTo>
                  <a:pt x="2969467" y="207972"/>
                  <a:pt x="2969467" y="400653"/>
                  <a:pt x="2850625" y="519495"/>
                </a:cubicBezTo>
                <a:lnTo>
                  <a:pt x="519495" y="2850624"/>
                </a:lnTo>
                <a:cubicBezTo>
                  <a:pt x="415509" y="2954611"/>
                  <a:pt x="254989" y="2967609"/>
                  <a:pt x="136869" y="2889619"/>
                </a:cubicBezTo>
                <a:lnTo>
                  <a:pt x="89131" y="2850625"/>
                </a:lnTo>
                <a:lnTo>
                  <a:pt x="50137" y="2802887"/>
                </a:lnTo>
                <a:cubicBezTo>
                  <a:pt x="-27853" y="2684767"/>
                  <a:pt x="-14855" y="2524247"/>
                  <a:pt x="89132" y="2420262"/>
                </a:cubicBezTo>
                <a:lnTo>
                  <a:pt x="2420262" y="89130"/>
                </a:lnTo>
                <a:cubicBezTo>
                  <a:pt x="2479683" y="29709"/>
                  <a:pt x="2557563" y="0"/>
                  <a:pt x="2635444"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6E067A8E-B2C1-4398-ABBB-E5924954A31E}"/>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C838C8B1-022E-4003-908E-16456A4DFC16}"/>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162B7ECE-88BF-490A-8421-4948AEE6B910}"/>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0AB98744-521E-40F4-81F2-9C3FFCC658F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7DAA272C-0758-4199-878E-5FC08B789126}"/>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99F9F21D-4A6E-425D-BDE6-4D31B7871BA4}"/>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719585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0_Full Image without Header &amp; Footer">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B24D94C-CF8E-4F28-AAB7-49C81449E8A7}"/>
              </a:ext>
            </a:extLst>
          </p:cNvPr>
          <p:cNvSpPr>
            <a:spLocks noGrp="1"/>
          </p:cNvSpPr>
          <p:nvPr>
            <p:ph type="pic" sz="quarter" idx="10"/>
          </p:nvPr>
        </p:nvSpPr>
        <p:spPr>
          <a:xfrm>
            <a:off x="523193" y="1479070"/>
            <a:ext cx="5228194" cy="2453986"/>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18" name="Picture Placeholder 17">
            <a:extLst>
              <a:ext uri="{FF2B5EF4-FFF2-40B4-BE49-F238E27FC236}">
                <a16:creationId xmlns:a16="http://schemas.microsoft.com/office/drawing/2014/main" id="{D894CF42-DCC3-4D3E-8E75-C629ABF5DAE2}"/>
              </a:ext>
            </a:extLst>
          </p:cNvPr>
          <p:cNvSpPr>
            <a:spLocks noGrp="1"/>
          </p:cNvSpPr>
          <p:nvPr>
            <p:ph type="pic" sz="quarter" idx="11"/>
          </p:nvPr>
        </p:nvSpPr>
        <p:spPr>
          <a:xfrm>
            <a:off x="6440615" y="1479070"/>
            <a:ext cx="5228194" cy="2453986"/>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663CDC59-0333-4486-8730-44DE81C1233F}"/>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11A6FCA9-4CDE-4C78-AE35-6DC93677B1F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DEC30623-F48A-48EA-8A3F-9555E994BD51}"/>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8">
            <a:extLst>
              <a:ext uri="{FF2B5EF4-FFF2-40B4-BE49-F238E27FC236}">
                <a16:creationId xmlns:a16="http://schemas.microsoft.com/office/drawing/2014/main" id="{B34EB1B8-705A-4722-99AA-417C83E85BA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12F885CC-6615-4E66-AAF2-78D95550CBC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2BD28988-87D3-4D8B-AD7F-BEF0EB2F1E67}"/>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9612843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2_Full Image without Header &amp; Footer">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E944E98B-FFE3-45EC-978D-52C833970EC4}"/>
              </a:ext>
            </a:extLst>
          </p:cNvPr>
          <p:cNvSpPr>
            <a:spLocks noGrp="1"/>
          </p:cNvSpPr>
          <p:nvPr>
            <p:ph type="pic" sz="quarter" idx="10"/>
          </p:nvPr>
        </p:nvSpPr>
        <p:spPr>
          <a:xfrm>
            <a:off x="523193"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6" name="Picture Placeholder 25">
            <a:extLst>
              <a:ext uri="{FF2B5EF4-FFF2-40B4-BE49-F238E27FC236}">
                <a16:creationId xmlns:a16="http://schemas.microsoft.com/office/drawing/2014/main" id="{E6A5E231-09DE-473A-AEBB-CE3436207482}"/>
              </a:ext>
            </a:extLst>
          </p:cNvPr>
          <p:cNvSpPr>
            <a:spLocks noGrp="1"/>
          </p:cNvSpPr>
          <p:nvPr>
            <p:ph type="pic" sz="quarter" idx="11"/>
          </p:nvPr>
        </p:nvSpPr>
        <p:spPr>
          <a:xfrm>
            <a:off x="4403812"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7" name="Picture Placeholder 26">
            <a:extLst>
              <a:ext uri="{FF2B5EF4-FFF2-40B4-BE49-F238E27FC236}">
                <a16:creationId xmlns:a16="http://schemas.microsoft.com/office/drawing/2014/main" id="{F27E3BEC-218A-47A6-93D6-EF8FF50A8A6A}"/>
              </a:ext>
            </a:extLst>
          </p:cNvPr>
          <p:cNvSpPr>
            <a:spLocks noGrp="1"/>
          </p:cNvSpPr>
          <p:nvPr>
            <p:ph type="pic" sz="quarter" idx="12"/>
          </p:nvPr>
        </p:nvSpPr>
        <p:spPr>
          <a:xfrm>
            <a:off x="8284431"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0F2CA82B-7FDA-4CD4-B16A-6142199AEDA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13C69FB4-8705-4EA2-992F-E8839D7EA9B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3E51951B-7B81-4305-B5F8-24B4F817E6E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58DAA8AB-87F2-47DD-BA92-404B4E42686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31A867E9-AD54-4CA5-A99C-2ABBA2A6D686}"/>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6069D8EA-77BE-4ABD-B1B1-DA5B03D4B2D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606378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3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solidFill>
                  <a:schemeClr val="bg1"/>
                </a:solidFill>
              </a:defRPr>
            </a:lvl1pPr>
          </a:lstStyle>
          <a:p>
            <a:r>
              <a:rPr lang="en-US" dirty="0"/>
              <a:t>Click to edit Master title style</a:t>
            </a:r>
          </a:p>
        </p:txBody>
      </p:sp>
      <p:sp>
        <p:nvSpPr>
          <p:cNvPr id="13" name="Picture Placeholder 19">
            <a:extLst>
              <a:ext uri="{FF2B5EF4-FFF2-40B4-BE49-F238E27FC236}">
                <a16:creationId xmlns:a16="http://schemas.microsoft.com/office/drawing/2014/main" id="{455CC906-FC48-4553-9F6D-6E1858B09475}"/>
              </a:ext>
            </a:extLst>
          </p:cNvPr>
          <p:cNvSpPr>
            <a:spLocks noGrp="1"/>
          </p:cNvSpPr>
          <p:nvPr>
            <p:ph type="pic" sz="quarter" idx="10"/>
          </p:nvPr>
        </p:nvSpPr>
        <p:spPr>
          <a:xfrm>
            <a:off x="523193" y="144155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14" name="Picture Placeholder 25">
            <a:extLst>
              <a:ext uri="{FF2B5EF4-FFF2-40B4-BE49-F238E27FC236}">
                <a16:creationId xmlns:a16="http://schemas.microsoft.com/office/drawing/2014/main" id="{9653C7BA-32A0-406C-9B10-C68F0B917B81}"/>
              </a:ext>
            </a:extLst>
          </p:cNvPr>
          <p:cNvSpPr>
            <a:spLocks noGrp="1"/>
          </p:cNvSpPr>
          <p:nvPr>
            <p:ph type="pic" sz="quarter" idx="11"/>
          </p:nvPr>
        </p:nvSpPr>
        <p:spPr>
          <a:xfrm>
            <a:off x="4400027" y="144155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15" name="Picture Placeholder 26">
            <a:extLst>
              <a:ext uri="{FF2B5EF4-FFF2-40B4-BE49-F238E27FC236}">
                <a16:creationId xmlns:a16="http://schemas.microsoft.com/office/drawing/2014/main" id="{0E59F78D-14A8-4119-9FAE-AF3B4188B9BB}"/>
              </a:ext>
            </a:extLst>
          </p:cNvPr>
          <p:cNvSpPr>
            <a:spLocks noGrp="1"/>
          </p:cNvSpPr>
          <p:nvPr>
            <p:ph type="pic" sz="quarter" idx="12"/>
          </p:nvPr>
        </p:nvSpPr>
        <p:spPr>
          <a:xfrm>
            <a:off x="8286116" y="1412776"/>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4" name="Footer Placeholder 2">
            <a:extLst>
              <a:ext uri="{FF2B5EF4-FFF2-40B4-BE49-F238E27FC236}">
                <a16:creationId xmlns:a16="http://schemas.microsoft.com/office/drawing/2014/main" id="{BB9EB06D-892F-47F1-91DF-CA2BEB27A0A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9" name="Date Placeholder 5">
            <a:extLst>
              <a:ext uri="{FF2B5EF4-FFF2-40B4-BE49-F238E27FC236}">
                <a16:creationId xmlns:a16="http://schemas.microsoft.com/office/drawing/2014/main" id="{F0CCE787-F055-4B75-B606-2180C85DD4CE}"/>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a:latin typeface="Open Sans Light" panose="020B0306030504020204" pitchFamily="34" charset="0"/>
                <a:ea typeface="Open Sans Light" panose="020B0306030504020204" pitchFamily="34" charset="0"/>
                <a:cs typeface="Open Sans Light" panose="020B0306030504020204" pitchFamily="34" charset="0"/>
              </a:rPr>
              <a:t>Presentation</a:t>
            </a:r>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0" name="Freeform 10">
            <a:extLst>
              <a:ext uri="{FF2B5EF4-FFF2-40B4-BE49-F238E27FC236}">
                <a16:creationId xmlns:a16="http://schemas.microsoft.com/office/drawing/2014/main" id="{E7CABAB2-DEA1-4BFA-B953-01D2CA3A0C3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Oval 30">
            <a:extLst>
              <a:ext uri="{FF2B5EF4-FFF2-40B4-BE49-F238E27FC236}">
                <a16:creationId xmlns:a16="http://schemas.microsoft.com/office/drawing/2014/main" id="{49DD264A-6B2D-469E-8CF7-5D291B51356E}"/>
              </a:ext>
            </a:extLst>
          </p:cNvPr>
          <p:cNvSpPr/>
          <p:nvPr userDrawn="1"/>
        </p:nvSpPr>
        <p:spPr>
          <a:xfrm>
            <a:off x="3913652" y="6419852"/>
            <a:ext cx="80677" cy="8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19">
            <a:extLst>
              <a:ext uri="{FF2B5EF4-FFF2-40B4-BE49-F238E27FC236}">
                <a16:creationId xmlns:a16="http://schemas.microsoft.com/office/drawing/2014/main" id="{716A4F56-B738-4B8C-BDF5-EAB09DE9673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Slide Number Placeholder 13">
            <a:extLst>
              <a:ext uri="{FF2B5EF4-FFF2-40B4-BE49-F238E27FC236}">
                <a16:creationId xmlns:a16="http://schemas.microsoft.com/office/drawing/2014/main" id="{29CADCE4-46C0-4F6E-8546-A40AC0537594}"/>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172496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7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solidFill>
                  <a:schemeClr val="bg1"/>
                </a:solidFill>
              </a:defRPr>
            </a:lvl1pPr>
          </a:lstStyle>
          <a:p>
            <a:r>
              <a:rPr lang="en-US" dirty="0"/>
              <a:t>Click to edit Master title style</a:t>
            </a:r>
          </a:p>
        </p:txBody>
      </p:sp>
      <p:sp>
        <p:nvSpPr>
          <p:cNvPr id="12" name="Footer Placeholder 2">
            <a:extLst>
              <a:ext uri="{FF2B5EF4-FFF2-40B4-BE49-F238E27FC236}">
                <a16:creationId xmlns:a16="http://schemas.microsoft.com/office/drawing/2014/main" id="{19C6FAFF-BD96-4416-9EE1-6564963D488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Date Placeholder 5">
            <a:extLst>
              <a:ext uri="{FF2B5EF4-FFF2-40B4-BE49-F238E27FC236}">
                <a16:creationId xmlns:a16="http://schemas.microsoft.com/office/drawing/2014/main" id="{5D98EB7F-0722-4988-91A3-194CB7032672}"/>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a:latin typeface="Open Sans Light" panose="020B0306030504020204" pitchFamily="34" charset="0"/>
                <a:ea typeface="Open Sans Light" panose="020B0306030504020204" pitchFamily="34" charset="0"/>
                <a:cs typeface="Open Sans Light" panose="020B0306030504020204" pitchFamily="34" charset="0"/>
              </a:rPr>
              <a:t>Presentation</a:t>
            </a:r>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Freeform 10">
            <a:extLst>
              <a:ext uri="{FF2B5EF4-FFF2-40B4-BE49-F238E27FC236}">
                <a16:creationId xmlns:a16="http://schemas.microsoft.com/office/drawing/2014/main" id="{BA233D6B-1EA8-4611-A9BE-184661DCCFF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Oval 14">
            <a:extLst>
              <a:ext uri="{FF2B5EF4-FFF2-40B4-BE49-F238E27FC236}">
                <a16:creationId xmlns:a16="http://schemas.microsoft.com/office/drawing/2014/main" id="{A69EB9FD-DA4D-49BD-8123-A8F17AF40062}"/>
              </a:ext>
            </a:extLst>
          </p:cNvPr>
          <p:cNvSpPr/>
          <p:nvPr userDrawn="1"/>
        </p:nvSpPr>
        <p:spPr>
          <a:xfrm>
            <a:off x="3913652" y="6419852"/>
            <a:ext cx="80677" cy="8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9">
            <a:extLst>
              <a:ext uri="{FF2B5EF4-FFF2-40B4-BE49-F238E27FC236}">
                <a16:creationId xmlns:a16="http://schemas.microsoft.com/office/drawing/2014/main" id="{0D41F764-16D8-420C-BA2C-47DC060AA7F8}"/>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Slide Number Placeholder 13">
            <a:extLst>
              <a:ext uri="{FF2B5EF4-FFF2-40B4-BE49-F238E27FC236}">
                <a16:creationId xmlns:a16="http://schemas.microsoft.com/office/drawing/2014/main" id="{1FEC5683-170F-42E4-962D-0911F83B27F9}"/>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9418477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5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A06172C6-76DE-4875-85B6-4966C4B579B2}"/>
              </a:ext>
            </a:extLst>
          </p:cNvPr>
          <p:cNvSpPr>
            <a:spLocks noGrp="1"/>
          </p:cNvSpPr>
          <p:nvPr>
            <p:ph type="pic" sz="quarter" idx="10"/>
          </p:nvPr>
        </p:nvSpPr>
        <p:spPr>
          <a:xfrm>
            <a:off x="2550207" y="2103730"/>
            <a:ext cx="2660705" cy="2660703"/>
          </a:xfrm>
          <a:custGeom>
            <a:avLst/>
            <a:gdLst>
              <a:gd name="connsiteX0" fmla="*/ 1609726 w 3219452"/>
              <a:gd name="connsiteY0" fmla="*/ 0 h 3219450"/>
              <a:gd name="connsiteX1" fmla="*/ 3219452 w 3219452"/>
              <a:gd name="connsiteY1" fmla="*/ 1609725 h 3219450"/>
              <a:gd name="connsiteX2" fmla="*/ 1609726 w 3219452"/>
              <a:gd name="connsiteY2" fmla="*/ 3219450 h 3219450"/>
              <a:gd name="connsiteX3" fmla="*/ 0 w 3219452"/>
              <a:gd name="connsiteY3" fmla="*/ 1609725 h 3219450"/>
              <a:gd name="connsiteX4" fmla="*/ 1609726 w 3219452"/>
              <a:gd name="connsiteY4" fmla="*/ 0 h 3219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452" h="3219450">
                <a:moveTo>
                  <a:pt x="1609726" y="0"/>
                </a:moveTo>
                <a:cubicBezTo>
                  <a:pt x="2498753" y="0"/>
                  <a:pt x="3219452" y="720698"/>
                  <a:pt x="3219452" y="1609725"/>
                </a:cubicBezTo>
                <a:cubicBezTo>
                  <a:pt x="3219452" y="2498752"/>
                  <a:pt x="2498753" y="3219450"/>
                  <a:pt x="1609726" y="3219450"/>
                </a:cubicBezTo>
                <a:cubicBezTo>
                  <a:pt x="720699" y="3219450"/>
                  <a:pt x="0" y="2498752"/>
                  <a:pt x="0" y="1609725"/>
                </a:cubicBezTo>
                <a:cubicBezTo>
                  <a:pt x="0" y="720698"/>
                  <a:pt x="720699" y="0"/>
                  <a:pt x="1609726"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24317708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9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a:extLst>
              <a:ext uri="{FF2B5EF4-FFF2-40B4-BE49-F238E27FC236}">
                <a16:creationId xmlns:a16="http://schemas.microsoft.com/office/drawing/2014/main" id="{3AE4A25D-3286-4E3F-80C8-3F807694B304}"/>
              </a:ext>
            </a:extLst>
          </p:cNvPr>
          <p:cNvSpPr>
            <a:spLocks noGrp="1"/>
          </p:cNvSpPr>
          <p:nvPr>
            <p:ph type="pic" sz="quarter" idx="10"/>
          </p:nvPr>
        </p:nvSpPr>
        <p:spPr>
          <a:xfrm>
            <a:off x="4686157" y="0"/>
            <a:ext cx="7505842" cy="6857996"/>
          </a:xfrm>
          <a:custGeom>
            <a:avLst/>
            <a:gdLst>
              <a:gd name="connsiteX0" fmla="*/ 6375684 w 7505842"/>
              <a:gd name="connsiteY0" fmla="*/ 0 h 6857996"/>
              <a:gd name="connsiteX1" fmla="*/ 7505842 w 7505842"/>
              <a:gd name="connsiteY1" fmla="*/ 0 h 6857996"/>
              <a:gd name="connsiteX2" fmla="*/ 7505842 w 7505842"/>
              <a:gd name="connsiteY2" fmla="*/ 3281148 h 6857996"/>
              <a:gd name="connsiteX3" fmla="*/ 3972674 w 7505842"/>
              <a:gd name="connsiteY3" fmla="*/ 6857996 h 6857996"/>
              <a:gd name="connsiteX4" fmla="*/ 1792269 w 7505842"/>
              <a:gd name="connsiteY4" fmla="*/ 6857996 h 6857996"/>
              <a:gd name="connsiteX5" fmla="*/ 1792269 w 7505842"/>
              <a:gd name="connsiteY5" fmla="*/ 4651609 h 6857996"/>
              <a:gd name="connsiteX6" fmla="*/ 3647325 w 7505842"/>
              <a:gd name="connsiteY6" fmla="*/ 0 h 6857996"/>
              <a:gd name="connsiteX7" fmla="*/ 5833436 w 7505842"/>
              <a:gd name="connsiteY7" fmla="*/ 0 h 6857996"/>
              <a:gd name="connsiteX8" fmla="*/ 0 w 7505842"/>
              <a:gd name="connsiteY8" fmla="*/ 5925400 h 6857996"/>
              <a:gd name="connsiteX9" fmla="*/ 0 w 7505842"/>
              <a:gd name="connsiteY9" fmla="*/ 3713327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05842" h="6857996">
                <a:moveTo>
                  <a:pt x="6375684" y="0"/>
                </a:moveTo>
                <a:lnTo>
                  <a:pt x="7505842" y="0"/>
                </a:lnTo>
                <a:lnTo>
                  <a:pt x="7505842" y="3281148"/>
                </a:lnTo>
                <a:lnTo>
                  <a:pt x="3972674" y="6857996"/>
                </a:lnTo>
                <a:lnTo>
                  <a:pt x="1792269" y="6857996"/>
                </a:lnTo>
                <a:lnTo>
                  <a:pt x="1792269" y="4651609"/>
                </a:lnTo>
                <a:close/>
                <a:moveTo>
                  <a:pt x="3647325" y="0"/>
                </a:moveTo>
                <a:lnTo>
                  <a:pt x="5833436" y="0"/>
                </a:lnTo>
                <a:lnTo>
                  <a:pt x="0" y="5925400"/>
                </a:lnTo>
                <a:lnTo>
                  <a:pt x="0" y="3713327"/>
                </a:lnTo>
                <a:close/>
              </a:path>
            </a:pathLst>
          </a:custGeom>
        </p:spPr>
        <p:txBody>
          <a:bodyPr wrap="square">
            <a:noAutofit/>
          </a:bodyPr>
          <a:lstStyle/>
          <a:p>
            <a:endParaRPr lang="en-US" dirty="0"/>
          </a:p>
        </p:txBody>
      </p:sp>
    </p:spTree>
    <p:extLst>
      <p:ext uri="{BB962C8B-B14F-4D97-AF65-F5344CB8AC3E}">
        <p14:creationId xmlns:p14="http://schemas.microsoft.com/office/powerpoint/2010/main" val="6329147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12">
            <a:extLst>
              <a:ext uri="{FF2B5EF4-FFF2-40B4-BE49-F238E27FC236}">
                <a16:creationId xmlns:a16="http://schemas.microsoft.com/office/drawing/2014/main" id="{227ED963-86A7-40FD-BE42-B6E3C253B59A}"/>
              </a:ext>
            </a:extLst>
          </p:cNvPr>
          <p:cNvSpPr>
            <a:spLocks noGrp="1"/>
          </p:cNvSpPr>
          <p:nvPr>
            <p:ph type="pic" sz="quarter" idx="10"/>
          </p:nvPr>
        </p:nvSpPr>
        <p:spPr>
          <a:xfrm>
            <a:off x="7131590" y="1504988"/>
            <a:ext cx="4201428" cy="4873652"/>
          </a:xfrm>
          <a:custGeom>
            <a:avLst/>
            <a:gdLst>
              <a:gd name="connsiteX0" fmla="*/ 4201428 w 4201428"/>
              <a:gd name="connsiteY0" fmla="*/ 0 h 4873652"/>
              <a:gd name="connsiteX1" fmla="*/ 4201428 w 4201428"/>
              <a:gd name="connsiteY1" fmla="*/ 4873652 h 4873652"/>
              <a:gd name="connsiteX2" fmla="*/ 0 w 4201428"/>
              <a:gd name="connsiteY2" fmla="*/ 2436826 h 4873652"/>
            </a:gdLst>
            <a:ahLst/>
            <a:cxnLst>
              <a:cxn ang="0">
                <a:pos x="connsiteX0" y="connsiteY0"/>
              </a:cxn>
              <a:cxn ang="0">
                <a:pos x="connsiteX1" y="connsiteY1"/>
              </a:cxn>
              <a:cxn ang="0">
                <a:pos x="connsiteX2" y="connsiteY2"/>
              </a:cxn>
            </a:cxnLst>
            <a:rect l="l" t="t" r="r" b="b"/>
            <a:pathLst>
              <a:path w="4201428" h="4873652">
                <a:moveTo>
                  <a:pt x="4201428" y="0"/>
                </a:moveTo>
                <a:lnTo>
                  <a:pt x="4201428" y="4873652"/>
                </a:lnTo>
                <a:lnTo>
                  <a:pt x="0" y="2436826"/>
                </a:ln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E5EE0847-FD66-4A5A-89D0-58000292846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2220463-122A-4ED9-9F32-2932973EAA4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35B0C33D-D422-4E41-B2DF-AF0FE4588069}"/>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5069EBE1-CDCD-4928-8CE6-1492434D226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9A1CA827-D34B-4662-8BC3-EED94016F7E2}"/>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DA2F5D39-895B-46C9-8A49-A5D7D0971ECF}"/>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8031134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5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DC70EEF-C2DB-4621-8E5A-8463701BE80E}"/>
              </a:ext>
            </a:extLst>
          </p:cNvPr>
          <p:cNvSpPr>
            <a:spLocks noGrp="1"/>
          </p:cNvSpPr>
          <p:nvPr>
            <p:ph type="pic" sz="quarter" idx="10"/>
          </p:nvPr>
        </p:nvSpPr>
        <p:spPr>
          <a:xfrm>
            <a:off x="5015880" y="1046420"/>
            <a:ext cx="2160240" cy="2160240"/>
          </a:xfrm>
          <a:custGeom>
            <a:avLst/>
            <a:gdLst>
              <a:gd name="connsiteX0" fmla="*/ 0 w 2160240"/>
              <a:gd name="connsiteY0" fmla="*/ 0 h 2160240"/>
              <a:gd name="connsiteX1" fmla="*/ 2160240 w 2160240"/>
              <a:gd name="connsiteY1" fmla="*/ 0 h 2160240"/>
              <a:gd name="connsiteX2" fmla="*/ 2160240 w 2160240"/>
              <a:gd name="connsiteY2" fmla="*/ 2160240 h 2160240"/>
              <a:gd name="connsiteX3" fmla="*/ 0 w 2160240"/>
              <a:gd name="connsiteY3" fmla="*/ 2160240 h 2160240"/>
            </a:gdLst>
            <a:ahLst/>
            <a:cxnLst>
              <a:cxn ang="0">
                <a:pos x="connsiteX0" y="connsiteY0"/>
              </a:cxn>
              <a:cxn ang="0">
                <a:pos x="connsiteX1" y="connsiteY1"/>
              </a:cxn>
              <a:cxn ang="0">
                <a:pos x="connsiteX2" y="connsiteY2"/>
              </a:cxn>
              <a:cxn ang="0">
                <a:pos x="connsiteX3" y="connsiteY3"/>
              </a:cxn>
            </a:cxnLst>
            <a:rect l="l" t="t" r="r" b="b"/>
            <a:pathLst>
              <a:path w="2160240" h="2160240">
                <a:moveTo>
                  <a:pt x="0" y="0"/>
                </a:moveTo>
                <a:lnTo>
                  <a:pt x="2160240" y="0"/>
                </a:lnTo>
                <a:lnTo>
                  <a:pt x="2160240" y="2160240"/>
                </a:lnTo>
                <a:lnTo>
                  <a:pt x="0" y="2160240"/>
                </a:lnTo>
                <a:close/>
              </a:path>
            </a:pathLst>
          </a:custGeom>
        </p:spPr>
        <p:txBody>
          <a:bodyPr wrap="square">
            <a:noAutofit/>
          </a:bodyPr>
          <a:lstStyle/>
          <a:p>
            <a:endParaRPr lang="en-US" dirty="0"/>
          </a:p>
        </p:txBody>
      </p:sp>
    </p:spTree>
    <p:extLst>
      <p:ext uri="{BB962C8B-B14F-4D97-AF65-F5344CB8AC3E}">
        <p14:creationId xmlns:p14="http://schemas.microsoft.com/office/powerpoint/2010/main" val="1927721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8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66CE2AE-12A5-4C9A-8993-41DA9731A609}"/>
              </a:ext>
            </a:extLst>
          </p:cNvPr>
          <p:cNvSpPr>
            <a:spLocks noGrp="1"/>
          </p:cNvSpPr>
          <p:nvPr>
            <p:ph type="pic" sz="quarter" idx="10"/>
          </p:nvPr>
        </p:nvSpPr>
        <p:spPr>
          <a:xfrm>
            <a:off x="7824192" y="763398"/>
            <a:ext cx="3505481" cy="4986507"/>
          </a:xfrm>
          <a:custGeom>
            <a:avLst/>
            <a:gdLst>
              <a:gd name="connsiteX0" fmla="*/ 0 w 3505481"/>
              <a:gd name="connsiteY0" fmla="*/ 0 h 4986507"/>
              <a:gd name="connsiteX1" fmla="*/ 3505481 w 3505481"/>
              <a:gd name="connsiteY1" fmla="*/ 0 h 4986507"/>
              <a:gd name="connsiteX2" fmla="*/ 3505481 w 3505481"/>
              <a:gd name="connsiteY2" fmla="*/ 4986507 h 4986507"/>
              <a:gd name="connsiteX3" fmla="*/ 0 w 3505481"/>
              <a:gd name="connsiteY3" fmla="*/ 4986507 h 4986507"/>
            </a:gdLst>
            <a:ahLst/>
            <a:cxnLst>
              <a:cxn ang="0">
                <a:pos x="connsiteX0" y="connsiteY0"/>
              </a:cxn>
              <a:cxn ang="0">
                <a:pos x="connsiteX1" y="connsiteY1"/>
              </a:cxn>
              <a:cxn ang="0">
                <a:pos x="connsiteX2" y="connsiteY2"/>
              </a:cxn>
              <a:cxn ang="0">
                <a:pos x="connsiteX3" y="connsiteY3"/>
              </a:cxn>
            </a:cxnLst>
            <a:rect l="l" t="t" r="r" b="b"/>
            <a:pathLst>
              <a:path w="3505481" h="4986507">
                <a:moveTo>
                  <a:pt x="0" y="0"/>
                </a:moveTo>
                <a:lnTo>
                  <a:pt x="3505481" y="0"/>
                </a:lnTo>
                <a:lnTo>
                  <a:pt x="3505481" y="4986507"/>
                </a:lnTo>
                <a:lnTo>
                  <a:pt x="0" y="4986507"/>
                </a:lnTo>
                <a:close/>
              </a:path>
            </a:pathLst>
          </a:custGeom>
        </p:spPr>
        <p:txBody>
          <a:bodyPr wrap="square">
            <a:noAutofit/>
          </a:bodyPr>
          <a:lstStyle/>
          <a:p>
            <a:endParaRPr lang="en-US" dirty="0"/>
          </a:p>
        </p:txBody>
      </p:sp>
    </p:spTree>
    <p:extLst>
      <p:ext uri="{BB962C8B-B14F-4D97-AF65-F5344CB8AC3E}">
        <p14:creationId xmlns:p14="http://schemas.microsoft.com/office/powerpoint/2010/main" val="22434641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9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66CE2AE-12A5-4C9A-8993-41DA9731A609}"/>
              </a:ext>
            </a:extLst>
          </p:cNvPr>
          <p:cNvSpPr>
            <a:spLocks noGrp="1"/>
          </p:cNvSpPr>
          <p:nvPr>
            <p:ph type="pic" sz="quarter" idx="10"/>
          </p:nvPr>
        </p:nvSpPr>
        <p:spPr>
          <a:xfrm>
            <a:off x="1415480" y="1844824"/>
            <a:ext cx="2897092" cy="4201348"/>
          </a:xfrm>
          <a:custGeom>
            <a:avLst/>
            <a:gdLst>
              <a:gd name="connsiteX0" fmla="*/ 0 w 3505481"/>
              <a:gd name="connsiteY0" fmla="*/ 0 h 4986507"/>
              <a:gd name="connsiteX1" fmla="*/ 3505481 w 3505481"/>
              <a:gd name="connsiteY1" fmla="*/ 0 h 4986507"/>
              <a:gd name="connsiteX2" fmla="*/ 3505481 w 3505481"/>
              <a:gd name="connsiteY2" fmla="*/ 4986507 h 4986507"/>
              <a:gd name="connsiteX3" fmla="*/ 0 w 3505481"/>
              <a:gd name="connsiteY3" fmla="*/ 4986507 h 4986507"/>
            </a:gdLst>
            <a:ahLst/>
            <a:cxnLst>
              <a:cxn ang="0">
                <a:pos x="connsiteX0" y="connsiteY0"/>
              </a:cxn>
              <a:cxn ang="0">
                <a:pos x="connsiteX1" y="connsiteY1"/>
              </a:cxn>
              <a:cxn ang="0">
                <a:pos x="connsiteX2" y="connsiteY2"/>
              </a:cxn>
              <a:cxn ang="0">
                <a:pos x="connsiteX3" y="connsiteY3"/>
              </a:cxn>
            </a:cxnLst>
            <a:rect l="l" t="t" r="r" b="b"/>
            <a:pathLst>
              <a:path w="3505481" h="4986507">
                <a:moveTo>
                  <a:pt x="0" y="0"/>
                </a:moveTo>
                <a:lnTo>
                  <a:pt x="3505481" y="0"/>
                </a:lnTo>
                <a:lnTo>
                  <a:pt x="3505481" y="4986507"/>
                </a:lnTo>
                <a:lnTo>
                  <a:pt x="0" y="4986507"/>
                </a:lnTo>
                <a:close/>
              </a:path>
            </a:pathLst>
          </a:custGeom>
        </p:spPr>
        <p:txBody>
          <a:bodyPr wrap="square">
            <a:noAutofit/>
          </a:bodyPr>
          <a:lstStyle/>
          <a:p>
            <a:endParaRPr lang="en-US" dirty="0"/>
          </a:p>
        </p:txBody>
      </p:sp>
    </p:spTree>
    <p:extLst>
      <p:ext uri="{BB962C8B-B14F-4D97-AF65-F5344CB8AC3E}">
        <p14:creationId xmlns:p14="http://schemas.microsoft.com/office/powerpoint/2010/main" val="41255331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4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122702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63_Full Image without Header &amp; Footer">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BDE0F4A1-A616-42FD-BF52-4152959259D9}"/>
              </a:ext>
            </a:extLst>
          </p:cNvPr>
          <p:cNvSpPr>
            <a:spLocks noChangeAspect="1" noChangeArrowheads="1" noTextEdit="1"/>
          </p:cNvSpPr>
          <p:nvPr userDrawn="1"/>
        </p:nvSpPr>
        <p:spPr bwMode="auto">
          <a:xfrm>
            <a:off x="51" y="0"/>
            <a:ext cx="12191950" cy="685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Picture Placeholder 38">
            <a:extLst>
              <a:ext uri="{FF2B5EF4-FFF2-40B4-BE49-F238E27FC236}">
                <a16:creationId xmlns:a16="http://schemas.microsoft.com/office/drawing/2014/main" id="{F108EEB1-4F00-485F-96E6-7CB85E39D576}"/>
              </a:ext>
            </a:extLst>
          </p:cNvPr>
          <p:cNvSpPr>
            <a:spLocks noGrp="1"/>
          </p:cNvSpPr>
          <p:nvPr>
            <p:ph type="pic" sz="quarter" idx="11"/>
          </p:nvPr>
        </p:nvSpPr>
        <p:spPr>
          <a:xfrm>
            <a:off x="3161503" y="0"/>
            <a:ext cx="2856620" cy="3353187"/>
          </a:xfrm>
          <a:custGeom>
            <a:avLst/>
            <a:gdLst>
              <a:gd name="connsiteX0" fmla="*/ 0 w 2856620"/>
              <a:gd name="connsiteY0" fmla="*/ 0 h 3353187"/>
              <a:gd name="connsiteX1" fmla="*/ 2856620 w 2856620"/>
              <a:gd name="connsiteY1" fmla="*/ 0 h 3353187"/>
              <a:gd name="connsiteX2" fmla="*/ 2856620 w 2856620"/>
              <a:gd name="connsiteY2" fmla="*/ 3353187 h 3353187"/>
              <a:gd name="connsiteX3" fmla="*/ 0 w 2856620"/>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2856620" h="3353187">
                <a:moveTo>
                  <a:pt x="0" y="0"/>
                </a:moveTo>
                <a:lnTo>
                  <a:pt x="2856620" y="0"/>
                </a:lnTo>
                <a:lnTo>
                  <a:pt x="2856620" y="3353187"/>
                </a:lnTo>
                <a:lnTo>
                  <a:pt x="0" y="3353187"/>
                </a:lnTo>
                <a:close/>
              </a:path>
            </a:pathLst>
          </a:custGeom>
        </p:spPr>
        <p:txBody>
          <a:bodyPr wrap="square">
            <a:noAutofit/>
          </a:bodyPr>
          <a:lstStyle/>
          <a:p>
            <a:endParaRPr lang="en-US" dirty="0"/>
          </a:p>
        </p:txBody>
      </p:sp>
      <p:sp>
        <p:nvSpPr>
          <p:cNvPr id="8" name="Picture Placeholder 39">
            <a:extLst>
              <a:ext uri="{FF2B5EF4-FFF2-40B4-BE49-F238E27FC236}">
                <a16:creationId xmlns:a16="http://schemas.microsoft.com/office/drawing/2014/main" id="{7CADCE19-79BE-40B6-8F77-ABF058849CAB}"/>
              </a:ext>
            </a:extLst>
          </p:cNvPr>
          <p:cNvSpPr>
            <a:spLocks noGrp="1"/>
          </p:cNvSpPr>
          <p:nvPr>
            <p:ph type="pic" sz="quarter" idx="12"/>
          </p:nvPr>
        </p:nvSpPr>
        <p:spPr>
          <a:xfrm>
            <a:off x="6172221" y="0"/>
            <a:ext cx="2856620" cy="3353187"/>
          </a:xfrm>
          <a:custGeom>
            <a:avLst/>
            <a:gdLst>
              <a:gd name="connsiteX0" fmla="*/ 0 w 2856620"/>
              <a:gd name="connsiteY0" fmla="*/ 0 h 3353187"/>
              <a:gd name="connsiteX1" fmla="*/ 2856620 w 2856620"/>
              <a:gd name="connsiteY1" fmla="*/ 0 h 3353187"/>
              <a:gd name="connsiteX2" fmla="*/ 2856620 w 2856620"/>
              <a:gd name="connsiteY2" fmla="*/ 3353187 h 3353187"/>
              <a:gd name="connsiteX3" fmla="*/ 0 w 2856620"/>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2856620" h="3353187">
                <a:moveTo>
                  <a:pt x="0" y="0"/>
                </a:moveTo>
                <a:lnTo>
                  <a:pt x="2856620" y="0"/>
                </a:lnTo>
                <a:lnTo>
                  <a:pt x="2856620" y="3353187"/>
                </a:lnTo>
                <a:lnTo>
                  <a:pt x="0" y="3353187"/>
                </a:lnTo>
                <a:close/>
              </a:path>
            </a:pathLst>
          </a:custGeom>
        </p:spPr>
        <p:txBody>
          <a:bodyPr wrap="square">
            <a:noAutofit/>
          </a:bodyPr>
          <a:lstStyle/>
          <a:p>
            <a:endParaRPr lang="en-US"/>
          </a:p>
        </p:txBody>
      </p:sp>
      <p:sp>
        <p:nvSpPr>
          <p:cNvPr id="9" name="Picture Placeholder 40">
            <a:extLst>
              <a:ext uri="{FF2B5EF4-FFF2-40B4-BE49-F238E27FC236}">
                <a16:creationId xmlns:a16="http://schemas.microsoft.com/office/drawing/2014/main" id="{D27451DD-52DB-492B-9047-D3A8E7A16853}"/>
              </a:ext>
            </a:extLst>
          </p:cNvPr>
          <p:cNvSpPr>
            <a:spLocks noGrp="1"/>
          </p:cNvSpPr>
          <p:nvPr>
            <p:ph type="pic" sz="quarter" idx="13"/>
          </p:nvPr>
        </p:nvSpPr>
        <p:spPr>
          <a:xfrm>
            <a:off x="9181282" y="0"/>
            <a:ext cx="3010719" cy="3353187"/>
          </a:xfrm>
          <a:custGeom>
            <a:avLst/>
            <a:gdLst>
              <a:gd name="connsiteX0" fmla="*/ 0 w 3010719"/>
              <a:gd name="connsiteY0" fmla="*/ 0 h 3353187"/>
              <a:gd name="connsiteX1" fmla="*/ 3010719 w 3010719"/>
              <a:gd name="connsiteY1" fmla="*/ 0 h 3353187"/>
              <a:gd name="connsiteX2" fmla="*/ 3010719 w 3010719"/>
              <a:gd name="connsiteY2" fmla="*/ 3353187 h 3353187"/>
              <a:gd name="connsiteX3" fmla="*/ 0 w 3010719"/>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3010719" h="3353187">
                <a:moveTo>
                  <a:pt x="0" y="0"/>
                </a:moveTo>
                <a:lnTo>
                  <a:pt x="3010719" y="0"/>
                </a:lnTo>
                <a:lnTo>
                  <a:pt x="3010719" y="3353187"/>
                </a:lnTo>
                <a:lnTo>
                  <a:pt x="0" y="3353187"/>
                </a:lnTo>
                <a:close/>
              </a:path>
            </a:pathLst>
          </a:custGeom>
        </p:spPr>
        <p:txBody>
          <a:bodyPr wrap="square">
            <a:noAutofit/>
          </a:bodyPr>
          <a:lstStyle/>
          <a:p>
            <a:endParaRPr lang="en-US"/>
          </a:p>
        </p:txBody>
      </p:sp>
      <p:sp>
        <p:nvSpPr>
          <p:cNvPr id="10" name="Picture Placeholder 35">
            <a:extLst>
              <a:ext uri="{FF2B5EF4-FFF2-40B4-BE49-F238E27FC236}">
                <a16:creationId xmlns:a16="http://schemas.microsoft.com/office/drawing/2014/main" id="{0B07F111-B039-4010-8214-315559781B35}"/>
              </a:ext>
            </a:extLst>
          </p:cNvPr>
          <p:cNvSpPr>
            <a:spLocks noGrp="1"/>
          </p:cNvSpPr>
          <p:nvPr>
            <p:ph type="pic" sz="quarter" idx="10"/>
          </p:nvPr>
        </p:nvSpPr>
        <p:spPr>
          <a:xfrm>
            <a:off x="0" y="3500771"/>
            <a:ext cx="3007405" cy="3356361"/>
          </a:xfrm>
          <a:custGeom>
            <a:avLst/>
            <a:gdLst>
              <a:gd name="connsiteX0" fmla="*/ 0 w 3007405"/>
              <a:gd name="connsiteY0" fmla="*/ 0 h 3356361"/>
              <a:gd name="connsiteX1" fmla="*/ 3007405 w 3007405"/>
              <a:gd name="connsiteY1" fmla="*/ 0 h 3356361"/>
              <a:gd name="connsiteX2" fmla="*/ 3007405 w 3007405"/>
              <a:gd name="connsiteY2" fmla="*/ 3356361 h 3356361"/>
              <a:gd name="connsiteX3" fmla="*/ 0 w 3007405"/>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3007405" h="3356361">
                <a:moveTo>
                  <a:pt x="0" y="0"/>
                </a:moveTo>
                <a:lnTo>
                  <a:pt x="3007405" y="0"/>
                </a:lnTo>
                <a:lnTo>
                  <a:pt x="3007405" y="3356361"/>
                </a:lnTo>
                <a:lnTo>
                  <a:pt x="0" y="3356361"/>
                </a:lnTo>
                <a:close/>
              </a:path>
            </a:pathLst>
          </a:custGeom>
        </p:spPr>
        <p:txBody>
          <a:bodyPr wrap="square">
            <a:noAutofit/>
          </a:bodyPr>
          <a:lstStyle/>
          <a:p>
            <a:endParaRPr lang="en-US"/>
          </a:p>
        </p:txBody>
      </p:sp>
      <p:sp>
        <p:nvSpPr>
          <p:cNvPr id="11" name="Picture Placeholder 36">
            <a:extLst>
              <a:ext uri="{FF2B5EF4-FFF2-40B4-BE49-F238E27FC236}">
                <a16:creationId xmlns:a16="http://schemas.microsoft.com/office/drawing/2014/main" id="{9D2D51DF-1A55-43F9-AEB0-BBF6632BF804}"/>
              </a:ext>
            </a:extLst>
          </p:cNvPr>
          <p:cNvSpPr>
            <a:spLocks noGrp="1"/>
          </p:cNvSpPr>
          <p:nvPr>
            <p:ph type="pic" sz="quarter" idx="14"/>
          </p:nvPr>
        </p:nvSpPr>
        <p:spPr>
          <a:xfrm>
            <a:off x="3161503" y="3500771"/>
            <a:ext cx="2856620" cy="3356361"/>
          </a:xfrm>
          <a:custGeom>
            <a:avLst/>
            <a:gdLst>
              <a:gd name="connsiteX0" fmla="*/ 0 w 2856620"/>
              <a:gd name="connsiteY0" fmla="*/ 0 h 3356361"/>
              <a:gd name="connsiteX1" fmla="*/ 2856620 w 2856620"/>
              <a:gd name="connsiteY1" fmla="*/ 0 h 3356361"/>
              <a:gd name="connsiteX2" fmla="*/ 2856620 w 2856620"/>
              <a:gd name="connsiteY2" fmla="*/ 3356361 h 3356361"/>
              <a:gd name="connsiteX3" fmla="*/ 0 w 2856620"/>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2856620" h="3356361">
                <a:moveTo>
                  <a:pt x="0" y="0"/>
                </a:moveTo>
                <a:lnTo>
                  <a:pt x="2856620" y="0"/>
                </a:lnTo>
                <a:lnTo>
                  <a:pt x="2856620" y="3356361"/>
                </a:lnTo>
                <a:lnTo>
                  <a:pt x="0" y="3356361"/>
                </a:lnTo>
                <a:close/>
              </a:path>
            </a:pathLst>
          </a:custGeom>
        </p:spPr>
        <p:txBody>
          <a:bodyPr wrap="square">
            <a:noAutofit/>
          </a:bodyPr>
          <a:lstStyle/>
          <a:p>
            <a:endParaRPr lang="en-US"/>
          </a:p>
        </p:txBody>
      </p:sp>
      <p:sp>
        <p:nvSpPr>
          <p:cNvPr id="12" name="Picture Placeholder 37">
            <a:extLst>
              <a:ext uri="{FF2B5EF4-FFF2-40B4-BE49-F238E27FC236}">
                <a16:creationId xmlns:a16="http://schemas.microsoft.com/office/drawing/2014/main" id="{6014DE29-24BC-4560-BDA6-A3E47678D41E}"/>
              </a:ext>
            </a:extLst>
          </p:cNvPr>
          <p:cNvSpPr>
            <a:spLocks noGrp="1"/>
          </p:cNvSpPr>
          <p:nvPr>
            <p:ph type="pic" sz="quarter" idx="15"/>
          </p:nvPr>
        </p:nvSpPr>
        <p:spPr>
          <a:xfrm>
            <a:off x="6172221" y="3500771"/>
            <a:ext cx="2856620" cy="3356361"/>
          </a:xfrm>
          <a:custGeom>
            <a:avLst/>
            <a:gdLst>
              <a:gd name="connsiteX0" fmla="*/ 0 w 2856620"/>
              <a:gd name="connsiteY0" fmla="*/ 0 h 3356361"/>
              <a:gd name="connsiteX1" fmla="*/ 2856620 w 2856620"/>
              <a:gd name="connsiteY1" fmla="*/ 0 h 3356361"/>
              <a:gd name="connsiteX2" fmla="*/ 2856620 w 2856620"/>
              <a:gd name="connsiteY2" fmla="*/ 3356361 h 3356361"/>
              <a:gd name="connsiteX3" fmla="*/ 0 w 2856620"/>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2856620" h="3356361">
                <a:moveTo>
                  <a:pt x="0" y="0"/>
                </a:moveTo>
                <a:lnTo>
                  <a:pt x="2856620" y="0"/>
                </a:lnTo>
                <a:lnTo>
                  <a:pt x="2856620" y="3356361"/>
                </a:lnTo>
                <a:lnTo>
                  <a:pt x="0" y="3356361"/>
                </a:lnTo>
                <a:close/>
              </a:path>
            </a:pathLst>
          </a:custGeom>
        </p:spPr>
        <p:txBody>
          <a:bodyPr wrap="square">
            <a:noAutofit/>
          </a:bodyPr>
          <a:lstStyle/>
          <a:p>
            <a:endParaRPr lang="en-US"/>
          </a:p>
        </p:txBody>
      </p:sp>
    </p:spTree>
    <p:extLst>
      <p:ext uri="{BB962C8B-B14F-4D97-AF65-F5344CB8AC3E}">
        <p14:creationId xmlns:p14="http://schemas.microsoft.com/office/powerpoint/2010/main" val="39497880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46_Full Image without Header &amp; Footer">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9DD205A6-377E-459C-83FF-F823F0ECA68C}"/>
              </a:ext>
            </a:extLst>
          </p:cNvPr>
          <p:cNvSpPr>
            <a:spLocks noGrp="1"/>
          </p:cNvSpPr>
          <p:nvPr>
            <p:ph type="pic" sz="quarter" idx="12"/>
          </p:nvPr>
        </p:nvSpPr>
        <p:spPr>
          <a:xfrm>
            <a:off x="7868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
        <p:nvSpPr>
          <p:cNvPr id="3" name="Picture Placeholder 10">
            <a:extLst>
              <a:ext uri="{FF2B5EF4-FFF2-40B4-BE49-F238E27FC236}">
                <a16:creationId xmlns:a16="http://schemas.microsoft.com/office/drawing/2014/main" id="{92E55E86-E19A-447A-B651-35A4A1466009}"/>
              </a:ext>
            </a:extLst>
          </p:cNvPr>
          <p:cNvSpPr>
            <a:spLocks noGrp="1"/>
          </p:cNvSpPr>
          <p:nvPr>
            <p:ph type="pic" sz="quarter" idx="11"/>
          </p:nvPr>
        </p:nvSpPr>
        <p:spPr>
          <a:xfrm>
            <a:off x="1772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8672442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58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810B29E-8563-4CB3-93B5-B45864D7C11F}"/>
              </a:ext>
            </a:extLst>
          </p:cNvPr>
          <p:cNvSpPr>
            <a:spLocks noGrp="1"/>
          </p:cNvSpPr>
          <p:nvPr>
            <p:ph type="pic" sz="quarter" idx="10"/>
          </p:nvPr>
        </p:nvSpPr>
        <p:spPr>
          <a:xfrm>
            <a:off x="1384672" y="1412776"/>
            <a:ext cx="3415184" cy="3961942"/>
          </a:xfrm>
          <a:custGeom>
            <a:avLst/>
            <a:gdLst/>
            <a:ahLst/>
            <a:cxnLst/>
            <a:rect l="l" t="t" r="r" b="b"/>
            <a:pathLst>
              <a:path w="2565878" h="2976665">
                <a:moveTo>
                  <a:pt x="1370435" y="1"/>
                </a:moveTo>
                <a:cubicBezTo>
                  <a:pt x="1563937" y="-83"/>
                  <a:pt x="1753566" y="20408"/>
                  <a:pt x="1939321" y="61477"/>
                </a:cubicBezTo>
                <a:cubicBezTo>
                  <a:pt x="2125075" y="102545"/>
                  <a:pt x="2293279" y="164696"/>
                  <a:pt x="2443931" y="247930"/>
                </a:cubicBezTo>
                <a:lnTo>
                  <a:pt x="2155316" y="943000"/>
                </a:lnTo>
                <a:cubicBezTo>
                  <a:pt x="1874882" y="801380"/>
                  <a:pt x="1610541" y="730908"/>
                  <a:pt x="1362294" y="731584"/>
                </a:cubicBezTo>
                <a:cubicBezTo>
                  <a:pt x="1223983" y="732940"/>
                  <a:pt x="1127140" y="750558"/>
                  <a:pt x="1071765" y="784439"/>
                </a:cubicBezTo>
                <a:cubicBezTo>
                  <a:pt x="1016390" y="818320"/>
                  <a:pt x="989762" y="860332"/>
                  <a:pt x="991882" y="910475"/>
                </a:cubicBezTo>
                <a:cubicBezTo>
                  <a:pt x="996079" y="976172"/>
                  <a:pt x="1050645" y="1024663"/>
                  <a:pt x="1155577" y="1055948"/>
                </a:cubicBezTo>
                <a:cubicBezTo>
                  <a:pt x="1260511" y="1087233"/>
                  <a:pt x="1390628" y="1116994"/>
                  <a:pt x="1545929" y="1145233"/>
                </a:cubicBezTo>
                <a:cubicBezTo>
                  <a:pt x="1701230" y="1173471"/>
                  <a:pt x="1856531" y="1215869"/>
                  <a:pt x="2011832" y="1272428"/>
                </a:cubicBezTo>
                <a:cubicBezTo>
                  <a:pt x="2167133" y="1328986"/>
                  <a:pt x="2297250" y="1415386"/>
                  <a:pt x="2402183" y="1531630"/>
                </a:cubicBezTo>
                <a:cubicBezTo>
                  <a:pt x="2507116" y="1647873"/>
                  <a:pt x="2561681" y="1809642"/>
                  <a:pt x="2565878" y="2016938"/>
                </a:cubicBezTo>
                <a:cubicBezTo>
                  <a:pt x="2565857" y="2192735"/>
                  <a:pt x="2516669" y="2352828"/>
                  <a:pt x="2418316" y="2497214"/>
                </a:cubicBezTo>
                <a:cubicBezTo>
                  <a:pt x="2319962" y="2641600"/>
                  <a:pt x="2172575" y="2757054"/>
                  <a:pt x="1976153" y="2843576"/>
                </a:cubicBezTo>
                <a:cubicBezTo>
                  <a:pt x="1779732" y="2930097"/>
                  <a:pt x="1534407" y="2974460"/>
                  <a:pt x="1240180" y="2976665"/>
                </a:cubicBezTo>
                <a:cubicBezTo>
                  <a:pt x="998070" y="2975394"/>
                  <a:pt x="767453" y="2948469"/>
                  <a:pt x="548329" y="2895886"/>
                </a:cubicBezTo>
                <a:cubicBezTo>
                  <a:pt x="329205" y="2843304"/>
                  <a:pt x="146429" y="2772687"/>
                  <a:pt x="0" y="2684034"/>
                </a:cubicBezTo>
                <a:lnTo>
                  <a:pt x="308964" y="1984345"/>
                </a:lnTo>
                <a:cubicBezTo>
                  <a:pt x="445896" y="2064722"/>
                  <a:pt x="596824" y="2128039"/>
                  <a:pt x="761746" y="2174296"/>
                </a:cubicBezTo>
                <a:cubicBezTo>
                  <a:pt x="926668" y="2220553"/>
                  <a:pt x="1088860" y="2244148"/>
                  <a:pt x="1248321" y="2245082"/>
                </a:cubicBezTo>
                <a:cubicBezTo>
                  <a:pt x="1383070" y="2244742"/>
                  <a:pt x="1478896" y="2231162"/>
                  <a:pt x="1535799" y="2204342"/>
                </a:cubicBezTo>
                <a:cubicBezTo>
                  <a:pt x="1592701" y="2177521"/>
                  <a:pt x="1620346" y="2139497"/>
                  <a:pt x="1618735" y="2090269"/>
                </a:cubicBezTo>
                <a:cubicBezTo>
                  <a:pt x="1614538" y="2021271"/>
                  <a:pt x="1559973" y="1970175"/>
                  <a:pt x="1455040" y="1936981"/>
                </a:cubicBezTo>
                <a:cubicBezTo>
                  <a:pt x="1350106" y="1903786"/>
                  <a:pt x="1219989" y="1872509"/>
                  <a:pt x="1064688" y="1843148"/>
                </a:cubicBezTo>
                <a:cubicBezTo>
                  <a:pt x="909387" y="1813787"/>
                  <a:pt x="754086" y="1770357"/>
                  <a:pt x="598785" y="1712858"/>
                </a:cubicBezTo>
                <a:cubicBezTo>
                  <a:pt x="443484" y="1655360"/>
                  <a:pt x="313367" y="1567807"/>
                  <a:pt x="208434" y="1450200"/>
                </a:cubicBezTo>
                <a:cubicBezTo>
                  <a:pt x="103501" y="1332594"/>
                  <a:pt x="48936" y="1168948"/>
                  <a:pt x="44739" y="959262"/>
                </a:cubicBezTo>
                <a:cubicBezTo>
                  <a:pt x="44761" y="781059"/>
                  <a:pt x="93948" y="619873"/>
                  <a:pt x="192302" y="475704"/>
                </a:cubicBezTo>
                <a:cubicBezTo>
                  <a:pt x="290656" y="331534"/>
                  <a:pt x="438043" y="216722"/>
                  <a:pt x="634464" y="131268"/>
                </a:cubicBezTo>
                <a:cubicBezTo>
                  <a:pt x="830886" y="45813"/>
                  <a:pt x="1076209" y="2058"/>
                  <a:pt x="1370435" y="1"/>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9837855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7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C25504-D1D9-4D58-8A6B-1984E89FFD11}"/>
              </a:ext>
            </a:extLst>
          </p:cNvPr>
          <p:cNvSpPr>
            <a:spLocks noGrp="1"/>
          </p:cNvSpPr>
          <p:nvPr>
            <p:ph type="pic" sz="quarter" idx="10"/>
          </p:nvPr>
        </p:nvSpPr>
        <p:spPr>
          <a:xfrm>
            <a:off x="790523" y="2001383"/>
            <a:ext cx="5305477" cy="3131165"/>
          </a:xfrm>
          <a:custGeom>
            <a:avLst/>
            <a:gdLst/>
            <a:ahLst/>
            <a:cxnLst/>
            <a:rect l="l" t="t" r="r" b="b"/>
            <a:pathLst>
              <a:path w="4823161" h="2846514">
                <a:moveTo>
                  <a:pt x="0" y="0"/>
                </a:moveTo>
                <a:lnTo>
                  <a:pt x="988218" y="0"/>
                </a:lnTo>
                <a:lnTo>
                  <a:pt x="1484360" y="1618452"/>
                </a:lnTo>
                <a:lnTo>
                  <a:pt x="2008969" y="0"/>
                </a:lnTo>
                <a:lnTo>
                  <a:pt x="2891452" y="0"/>
                </a:lnTo>
                <a:lnTo>
                  <a:pt x="3387594" y="1638784"/>
                </a:lnTo>
                <a:lnTo>
                  <a:pt x="3912204" y="0"/>
                </a:lnTo>
                <a:lnTo>
                  <a:pt x="4823161" y="0"/>
                </a:lnTo>
                <a:lnTo>
                  <a:pt x="3912204" y="2846514"/>
                </a:lnTo>
                <a:lnTo>
                  <a:pt x="2883319" y="2846514"/>
                </a:lnTo>
                <a:lnTo>
                  <a:pt x="2423777" y="1325669"/>
                </a:lnTo>
                <a:lnTo>
                  <a:pt x="1939835" y="2846514"/>
                </a:lnTo>
                <a:lnTo>
                  <a:pt x="910950" y="2846514"/>
                </a:lnTo>
                <a:close/>
              </a:path>
            </a:pathLst>
          </a:custGeom>
        </p:spPr>
        <p:txBody>
          <a:bodyPr wrap="square">
            <a:noAutofit/>
          </a:bodyPr>
          <a:lstStyle/>
          <a:p>
            <a:endParaRPr lang="en-US" dirty="0"/>
          </a:p>
        </p:txBody>
      </p:sp>
    </p:spTree>
    <p:extLst>
      <p:ext uri="{BB962C8B-B14F-4D97-AF65-F5344CB8AC3E}">
        <p14:creationId xmlns:p14="http://schemas.microsoft.com/office/powerpoint/2010/main" val="40865175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59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602F685-7047-45D9-A23C-03BD3DE7AF71}"/>
              </a:ext>
            </a:extLst>
          </p:cNvPr>
          <p:cNvSpPr>
            <a:spLocks noGrp="1"/>
          </p:cNvSpPr>
          <p:nvPr>
            <p:ph type="pic" sz="quarter" idx="10"/>
          </p:nvPr>
        </p:nvSpPr>
        <p:spPr>
          <a:xfrm>
            <a:off x="857161" y="1340768"/>
            <a:ext cx="4275918" cy="3961939"/>
          </a:xfrm>
          <a:custGeom>
            <a:avLst/>
            <a:gdLst/>
            <a:ahLst/>
            <a:cxnLst/>
            <a:rect l="l" t="t" r="r" b="b"/>
            <a:pathLst>
              <a:path w="3212560" h="2976664">
                <a:moveTo>
                  <a:pt x="1606279" y="776322"/>
                </a:moveTo>
                <a:cubicBezTo>
                  <a:pt x="1424794" y="778272"/>
                  <a:pt x="1274080" y="841506"/>
                  <a:pt x="1154135" y="966025"/>
                </a:cubicBezTo>
                <a:cubicBezTo>
                  <a:pt x="1034190" y="1090544"/>
                  <a:pt x="971972" y="1264648"/>
                  <a:pt x="967479" y="1488336"/>
                </a:cubicBezTo>
                <a:cubicBezTo>
                  <a:pt x="971972" y="1712025"/>
                  <a:pt x="1034190" y="1886127"/>
                  <a:pt x="1154135" y="2010643"/>
                </a:cubicBezTo>
                <a:cubicBezTo>
                  <a:pt x="1274080" y="2135159"/>
                  <a:pt x="1424794" y="2198392"/>
                  <a:pt x="1606279" y="2200342"/>
                </a:cubicBezTo>
                <a:cubicBezTo>
                  <a:pt x="1787764" y="2198392"/>
                  <a:pt x="1938479" y="2135159"/>
                  <a:pt x="2058424" y="2010643"/>
                </a:cubicBezTo>
                <a:cubicBezTo>
                  <a:pt x="2178369" y="1886127"/>
                  <a:pt x="2240588" y="1712025"/>
                  <a:pt x="2245080" y="1488336"/>
                </a:cubicBezTo>
                <a:cubicBezTo>
                  <a:pt x="2240588" y="1264648"/>
                  <a:pt x="2178369" y="1090544"/>
                  <a:pt x="2058424" y="966025"/>
                </a:cubicBezTo>
                <a:cubicBezTo>
                  <a:pt x="1938479" y="841506"/>
                  <a:pt x="1787764" y="778272"/>
                  <a:pt x="1606279" y="776322"/>
                </a:cubicBezTo>
                <a:close/>
                <a:moveTo>
                  <a:pt x="1606279" y="0"/>
                </a:moveTo>
                <a:cubicBezTo>
                  <a:pt x="1918075" y="2404"/>
                  <a:pt x="2194286" y="67144"/>
                  <a:pt x="2434909" y="194220"/>
                </a:cubicBezTo>
                <a:cubicBezTo>
                  <a:pt x="2675533" y="321296"/>
                  <a:pt x="2864633" y="496284"/>
                  <a:pt x="3002210" y="719182"/>
                </a:cubicBezTo>
                <a:cubicBezTo>
                  <a:pt x="3139787" y="942080"/>
                  <a:pt x="3209904" y="1198465"/>
                  <a:pt x="3212560" y="1488336"/>
                </a:cubicBezTo>
                <a:cubicBezTo>
                  <a:pt x="3209904" y="1778205"/>
                  <a:pt x="3139787" y="2034588"/>
                  <a:pt x="3002210" y="2257485"/>
                </a:cubicBezTo>
                <a:cubicBezTo>
                  <a:pt x="2864633" y="2480382"/>
                  <a:pt x="2675533" y="2655368"/>
                  <a:pt x="2434910" y="2782444"/>
                </a:cubicBezTo>
                <a:cubicBezTo>
                  <a:pt x="2194286" y="2909520"/>
                  <a:pt x="1918075" y="2974260"/>
                  <a:pt x="1606279" y="2976664"/>
                </a:cubicBezTo>
                <a:cubicBezTo>
                  <a:pt x="1294485" y="2974260"/>
                  <a:pt x="1018276" y="2909520"/>
                  <a:pt x="777652" y="2782444"/>
                </a:cubicBezTo>
                <a:cubicBezTo>
                  <a:pt x="537029" y="2655369"/>
                  <a:pt x="347929" y="2480382"/>
                  <a:pt x="210351" y="2257485"/>
                </a:cubicBezTo>
                <a:cubicBezTo>
                  <a:pt x="72773" y="2034588"/>
                  <a:pt x="2656" y="1778205"/>
                  <a:pt x="0" y="1488336"/>
                </a:cubicBezTo>
                <a:cubicBezTo>
                  <a:pt x="2656" y="1198465"/>
                  <a:pt x="72773" y="942080"/>
                  <a:pt x="210351" y="719182"/>
                </a:cubicBezTo>
                <a:cubicBezTo>
                  <a:pt x="347928" y="496284"/>
                  <a:pt x="537029" y="321296"/>
                  <a:pt x="777652" y="194220"/>
                </a:cubicBezTo>
                <a:cubicBezTo>
                  <a:pt x="1018277" y="67144"/>
                  <a:pt x="1294485" y="2404"/>
                  <a:pt x="1606279"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17025011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0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8AE8D68-5F87-4263-B32C-AE51BE551EBE}"/>
              </a:ext>
            </a:extLst>
          </p:cNvPr>
          <p:cNvSpPr>
            <a:spLocks noGrp="1"/>
          </p:cNvSpPr>
          <p:nvPr>
            <p:ph type="pic" sz="quarter" idx="10"/>
          </p:nvPr>
        </p:nvSpPr>
        <p:spPr>
          <a:xfrm>
            <a:off x="1124746" y="1573780"/>
            <a:ext cx="3496387" cy="3788710"/>
          </a:xfrm>
          <a:custGeom>
            <a:avLst/>
            <a:gdLst/>
            <a:ahLst/>
            <a:cxnLst/>
            <a:rect l="l" t="t" r="r" b="b"/>
            <a:pathLst>
              <a:path w="2626887" h="2846514">
                <a:moveTo>
                  <a:pt x="0" y="0"/>
                </a:moveTo>
                <a:lnTo>
                  <a:pt x="2626887" y="0"/>
                </a:lnTo>
                <a:lnTo>
                  <a:pt x="2626887" y="743785"/>
                </a:lnTo>
                <a:lnTo>
                  <a:pt x="1793116" y="743785"/>
                </a:lnTo>
                <a:lnTo>
                  <a:pt x="1793116" y="2846514"/>
                </a:lnTo>
                <a:lnTo>
                  <a:pt x="833771" y="2846514"/>
                </a:lnTo>
                <a:lnTo>
                  <a:pt x="833771" y="743785"/>
                </a:lnTo>
                <a:lnTo>
                  <a:pt x="0" y="743785"/>
                </a:lnTo>
                <a:close/>
              </a:path>
            </a:pathLst>
          </a:custGeom>
        </p:spPr>
        <p:txBody>
          <a:bodyPr wrap="square">
            <a:noAutofit/>
          </a:bodyPr>
          <a:lstStyle/>
          <a:p>
            <a:endParaRPr lang="en-US" dirty="0"/>
          </a:p>
        </p:txBody>
      </p:sp>
    </p:spTree>
    <p:extLst>
      <p:ext uri="{BB962C8B-B14F-4D97-AF65-F5344CB8AC3E}">
        <p14:creationId xmlns:p14="http://schemas.microsoft.com/office/powerpoint/2010/main" val="36841404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52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DBC1CE-EA82-4634-850F-BDE9C753EFCC}"/>
              </a:ext>
            </a:extLst>
          </p:cNvPr>
          <p:cNvSpPr>
            <a:spLocks noGrp="1"/>
          </p:cNvSpPr>
          <p:nvPr>
            <p:ph type="pic" sz="quarter" idx="10"/>
          </p:nvPr>
        </p:nvSpPr>
        <p:spPr>
          <a:xfrm>
            <a:off x="6096000" y="2924944"/>
            <a:ext cx="4799856" cy="2636912"/>
          </a:xfrm>
          <a:custGeom>
            <a:avLst/>
            <a:gdLst>
              <a:gd name="connsiteX0" fmla="*/ 0 w 4799856"/>
              <a:gd name="connsiteY0" fmla="*/ 0 h 2636912"/>
              <a:gd name="connsiteX1" fmla="*/ 4799856 w 4799856"/>
              <a:gd name="connsiteY1" fmla="*/ 0 h 2636912"/>
              <a:gd name="connsiteX2" fmla="*/ 4799856 w 4799856"/>
              <a:gd name="connsiteY2" fmla="*/ 2636912 h 2636912"/>
              <a:gd name="connsiteX3" fmla="*/ 0 w 4799856"/>
              <a:gd name="connsiteY3" fmla="*/ 2636912 h 2636912"/>
            </a:gdLst>
            <a:ahLst/>
            <a:cxnLst>
              <a:cxn ang="0">
                <a:pos x="connsiteX0" y="connsiteY0"/>
              </a:cxn>
              <a:cxn ang="0">
                <a:pos x="connsiteX1" y="connsiteY1"/>
              </a:cxn>
              <a:cxn ang="0">
                <a:pos x="connsiteX2" y="connsiteY2"/>
              </a:cxn>
              <a:cxn ang="0">
                <a:pos x="connsiteX3" y="connsiteY3"/>
              </a:cxn>
            </a:cxnLst>
            <a:rect l="l" t="t" r="r" b="b"/>
            <a:pathLst>
              <a:path w="4799856" h="2636912">
                <a:moveTo>
                  <a:pt x="0" y="0"/>
                </a:moveTo>
                <a:lnTo>
                  <a:pt x="4799856" y="0"/>
                </a:lnTo>
                <a:lnTo>
                  <a:pt x="4799856" y="2636912"/>
                </a:lnTo>
                <a:lnTo>
                  <a:pt x="0" y="2636912"/>
                </a:lnTo>
                <a:close/>
              </a:path>
            </a:pathLst>
          </a:custGeom>
        </p:spPr>
        <p:txBody>
          <a:bodyPr wrap="square">
            <a:noAutofit/>
          </a:bodyPr>
          <a:lstStyle/>
          <a:p>
            <a:endParaRPr lang="en-US" dirty="0"/>
          </a:p>
        </p:txBody>
      </p:sp>
    </p:spTree>
    <p:extLst>
      <p:ext uri="{BB962C8B-B14F-4D97-AF65-F5344CB8AC3E}">
        <p14:creationId xmlns:p14="http://schemas.microsoft.com/office/powerpoint/2010/main" val="40846187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6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846CA87-DB8B-4F6D-8D49-E8F122E84476}"/>
              </a:ext>
            </a:extLst>
          </p:cNvPr>
          <p:cNvSpPr>
            <a:spLocks noGrp="1"/>
          </p:cNvSpPr>
          <p:nvPr>
            <p:ph type="pic" sz="quarter" idx="10"/>
          </p:nvPr>
        </p:nvSpPr>
        <p:spPr>
          <a:xfrm>
            <a:off x="890962" y="0"/>
            <a:ext cx="5376548" cy="6858000"/>
          </a:xfrm>
          <a:custGeom>
            <a:avLst/>
            <a:gdLst>
              <a:gd name="connsiteX0" fmla="*/ 2465040 w 5376548"/>
              <a:gd name="connsiteY0" fmla="*/ 0 h 6872188"/>
              <a:gd name="connsiteX1" fmla="*/ 5376548 w 5376548"/>
              <a:gd name="connsiteY1" fmla="*/ 0 h 6872188"/>
              <a:gd name="connsiteX2" fmla="*/ 2911508 w 5376548"/>
              <a:gd name="connsiteY2" fmla="*/ 6872188 h 6872188"/>
              <a:gd name="connsiteX3" fmla="*/ 0 w 5376548"/>
              <a:gd name="connsiteY3" fmla="*/ 6872188 h 6872188"/>
            </a:gdLst>
            <a:ahLst/>
            <a:cxnLst>
              <a:cxn ang="0">
                <a:pos x="connsiteX0" y="connsiteY0"/>
              </a:cxn>
              <a:cxn ang="0">
                <a:pos x="connsiteX1" y="connsiteY1"/>
              </a:cxn>
              <a:cxn ang="0">
                <a:pos x="connsiteX2" y="connsiteY2"/>
              </a:cxn>
              <a:cxn ang="0">
                <a:pos x="connsiteX3" y="connsiteY3"/>
              </a:cxn>
            </a:cxnLst>
            <a:rect l="l" t="t" r="r" b="b"/>
            <a:pathLst>
              <a:path w="5376548" h="6872188">
                <a:moveTo>
                  <a:pt x="2465040" y="0"/>
                </a:moveTo>
                <a:lnTo>
                  <a:pt x="5376548" y="0"/>
                </a:lnTo>
                <a:lnTo>
                  <a:pt x="2911508" y="6872188"/>
                </a:lnTo>
                <a:lnTo>
                  <a:pt x="0" y="6872188"/>
                </a:lnTo>
                <a:close/>
              </a:path>
            </a:pathLst>
          </a:custGeom>
        </p:spPr>
        <p:txBody>
          <a:bodyPr wrap="square">
            <a:noAutofit/>
          </a:bodyPr>
          <a:lstStyle/>
          <a:p>
            <a:endParaRPr lang="en-US" dirty="0"/>
          </a:p>
        </p:txBody>
      </p:sp>
    </p:spTree>
    <p:extLst>
      <p:ext uri="{BB962C8B-B14F-4D97-AF65-F5344CB8AC3E}">
        <p14:creationId xmlns:p14="http://schemas.microsoft.com/office/powerpoint/2010/main" val="3304360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56_Full Image without Header &amp; Footer">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B2DCA58B-C017-45DC-ABD1-2A5113C379D2}"/>
              </a:ext>
            </a:extLst>
          </p:cNvPr>
          <p:cNvSpPr>
            <a:spLocks noGrp="1"/>
          </p:cNvSpPr>
          <p:nvPr>
            <p:ph type="pic" sz="quarter" idx="12"/>
          </p:nvPr>
        </p:nvSpPr>
        <p:spPr>
          <a:xfrm>
            <a:off x="0" y="0"/>
            <a:ext cx="6108772" cy="6858000"/>
          </a:xfrm>
          <a:prstGeom prst="rect">
            <a:avLst/>
          </a:prstGeom>
        </p:spPr>
      </p:sp>
    </p:spTree>
    <p:extLst>
      <p:ext uri="{BB962C8B-B14F-4D97-AF65-F5344CB8AC3E}">
        <p14:creationId xmlns:p14="http://schemas.microsoft.com/office/powerpoint/2010/main" val="33174142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61_Full Image without Header &amp; Footer">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B2DCA58B-C017-45DC-ABD1-2A5113C379D2}"/>
              </a:ext>
            </a:extLst>
          </p:cNvPr>
          <p:cNvSpPr>
            <a:spLocks noGrp="1"/>
          </p:cNvSpPr>
          <p:nvPr>
            <p:ph type="pic" sz="quarter" idx="12"/>
          </p:nvPr>
        </p:nvSpPr>
        <p:spPr>
          <a:xfrm>
            <a:off x="6083228" y="0"/>
            <a:ext cx="6108772" cy="6858000"/>
          </a:xfrm>
          <a:prstGeom prst="rect">
            <a:avLst/>
          </a:prstGeom>
        </p:spPr>
      </p:sp>
    </p:spTree>
    <p:extLst>
      <p:ext uri="{BB962C8B-B14F-4D97-AF65-F5344CB8AC3E}">
        <p14:creationId xmlns:p14="http://schemas.microsoft.com/office/powerpoint/2010/main" val="30961979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53_Full Image without Header &amp; Foot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4260677-7757-4247-BE3B-3BD406C4B463}"/>
              </a:ext>
            </a:extLst>
          </p:cNvPr>
          <p:cNvSpPr>
            <a:spLocks noGrp="1"/>
          </p:cNvSpPr>
          <p:nvPr>
            <p:ph type="pic" sz="quarter" idx="10"/>
          </p:nvPr>
        </p:nvSpPr>
        <p:spPr>
          <a:xfrm>
            <a:off x="764702" y="764704"/>
            <a:ext cx="5259290" cy="2664297"/>
          </a:xfrm>
          <a:custGeom>
            <a:avLst/>
            <a:gdLst>
              <a:gd name="connsiteX0" fmla="*/ 0 w 5259290"/>
              <a:gd name="connsiteY0" fmla="*/ 0 h 2664297"/>
              <a:gd name="connsiteX1" fmla="*/ 5259290 w 5259290"/>
              <a:gd name="connsiteY1" fmla="*/ 0 h 2664297"/>
              <a:gd name="connsiteX2" fmla="*/ 5259290 w 5259290"/>
              <a:gd name="connsiteY2" fmla="*/ 2664297 h 2664297"/>
              <a:gd name="connsiteX3" fmla="*/ 0 w 5259290"/>
              <a:gd name="connsiteY3" fmla="*/ 2664297 h 2664297"/>
            </a:gdLst>
            <a:ahLst/>
            <a:cxnLst>
              <a:cxn ang="0">
                <a:pos x="connsiteX0" y="connsiteY0"/>
              </a:cxn>
              <a:cxn ang="0">
                <a:pos x="connsiteX1" y="connsiteY1"/>
              </a:cxn>
              <a:cxn ang="0">
                <a:pos x="connsiteX2" y="connsiteY2"/>
              </a:cxn>
              <a:cxn ang="0">
                <a:pos x="connsiteX3" y="connsiteY3"/>
              </a:cxn>
            </a:cxnLst>
            <a:rect l="l" t="t" r="r" b="b"/>
            <a:pathLst>
              <a:path w="5259290" h="2664297">
                <a:moveTo>
                  <a:pt x="0" y="0"/>
                </a:moveTo>
                <a:lnTo>
                  <a:pt x="5259290" y="0"/>
                </a:lnTo>
                <a:lnTo>
                  <a:pt x="5259290" y="2664297"/>
                </a:lnTo>
                <a:lnTo>
                  <a:pt x="0" y="2664297"/>
                </a:lnTo>
                <a:close/>
              </a:path>
            </a:pathLst>
          </a:custGeom>
        </p:spPr>
        <p:txBody>
          <a:bodyPr wrap="square">
            <a:noAutofit/>
          </a:bodyPr>
          <a:lstStyle/>
          <a:p>
            <a:endParaRPr lang="en-US" dirty="0"/>
          </a:p>
        </p:txBody>
      </p:sp>
      <p:sp>
        <p:nvSpPr>
          <p:cNvPr id="9" name="Picture Placeholder 8">
            <a:extLst>
              <a:ext uri="{FF2B5EF4-FFF2-40B4-BE49-F238E27FC236}">
                <a16:creationId xmlns:a16="http://schemas.microsoft.com/office/drawing/2014/main" id="{E8E7BAEE-7551-45B8-8476-810F6A7FC091}"/>
              </a:ext>
            </a:extLst>
          </p:cNvPr>
          <p:cNvSpPr>
            <a:spLocks noGrp="1"/>
          </p:cNvSpPr>
          <p:nvPr>
            <p:ph type="pic" sz="quarter" idx="11"/>
          </p:nvPr>
        </p:nvSpPr>
        <p:spPr>
          <a:xfrm>
            <a:off x="6165799" y="764704"/>
            <a:ext cx="5259290" cy="2664297"/>
          </a:xfrm>
          <a:custGeom>
            <a:avLst/>
            <a:gdLst>
              <a:gd name="connsiteX0" fmla="*/ 0 w 5259290"/>
              <a:gd name="connsiteY0" fmla="*/ 0 h 2664297"/>
              <a:gd name="connsiteX1" fmla="*/ 5259290 w 5259290"/>
              <a:gd name="connsiteY1" fmla="*/ 0 h 2664297"/>
              <a:gd name="connsiteX2" fmla="*/ 5259290 w 5259290"/>
              <a:gd name="connsiteY2" fmla="*/ 2664297 h 2664297"/>
              <a:gd name="connsiteX3" fmla="*/ 0 w 5259290"/>
              <a:gd name="connsiteY3" fmla="*/ 2664297 h 2664297"/>
            </a:gdLst>
            <a:ahLst/>
            <a:cxnLst>
              <a:cxn ang="0">
                <a:pos x="connsiteX0" y="connsiteY0"/>
              </a:cxn>
              <a:cxn ang="0">
                <a:pos x="connsiteX1" y="connsiteY1"/>
              </a:cxn>
              <a:cxn ang="0">
                <a:pos x="connsiteX2" y="connsiteY2"/>
              </a:cxn>
              <a:cxn ang="0">
                <a:pos x="connsiteX3" y="connsiteY3"/>
              </a:cxn>
            </a:cxnLst>
            <a:rect l="l" t="t" r="r" b="b"/>
            <a:pathLst>
              <a:path w="5259290" h="2664297">
                <a:moveTo>
                  <a:pt x="0" y="0"/>
                </a:moveTo>
                <a:lnTo>
                  <a:pt x="5259290" y="0"/>
                </a:lnTo>
                <a:lnTo>
                  <a:pt x="5259290" y="2664297"/>
                </a:lnTo>
                <a:lnTo>
                  <a:pt x="0" y="2664297"/>
                </a:lnTo>
                <a:close/>
              </a:path>
            </a:pathLst>
          </a:custGeom>
        </p:spPr>
        <p:txBody>
          <a:bodyPr wrap="square">
            <a:noAutofit/>
          </a:bodyPr>
          <a:lstStyle/>
          <a:p>
            <a:endParaRPr lang="en-US" dirty="0"/>
          </a:p>
        </p:txBody>
      </p:sp>
    </p:spTree>
    <p:extLst>
      <p:ext uri="{BB962C8B-B14F-4D97-AF65-F5344CB8AC3E}">
        <p14:creationId xmlns:p14="http://schemas.microsoft.com/office/powerpoint/2010/main" val="31163776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5_Full Image without Header &amp;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28660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08_Full Image without Header &amp; Footer">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4DA16F73-EC15-48CE-9746-C919B2A7FDFF}"/>
              </a:ext>
            </a:extLst>
          </p:cNvPr>
          <p:cNvSpPr>
            <a:spLocks noGrp="1"/>
          </p:cNvSpPr>
          <p:nvPr>
            <p:ph type="pic" sz="quarter" idx="21" hasCustomPrompt="1"/>
          </p:nvPr>
        </p:nvSpPr>
        <p:spPr>
          <a:xfrm>
            <a:off x="0" y="1812080"/>
            <a:ext cx="3744416" cy="5045920"/>
          </a:xfrm>
          <a:custGeom>
            <a:avLst/>
            <a:gdLst>
              <a:gd name="connsiteX0" fmla="*/ 0 w 3744416"/>
              <a:gd name="connsiteY0" fmla="*/ 0 h 5045920"/>
              <a:gd name="connsiteX1" fmla="*/ 3120334 w 3744416"/>
              <a:gd name="connsiteY1" fmla="*/ 0 h 5045920"/>
              <a:gd name="connsiteX2" fmla="*/ 3744416 w 3744416"/>
              <a:gd name="connsiteY2" fmla="*/ 624082 h 5045920"/>
              <a:gd name="connsiteX3" fmla="*/ 3744416 w 3744416"/>
              <a:gd name="connsiteY3" fmla="*/ 5045920 h 5045920"/>
              <a:gd name="connsiteX4" fmla="*/ 0 w 3744416"/>
              <a:gd name="connsiteY4" fmla="*/ 5045920 h 50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416" h="5045920">
                <a:moveTo>
                  <a:pt x="0" y="0"/>
                </a:moveTo>
                <a:lnTo>
                  <a:pt x="3120334" y="0"/>
                </a:lnTo>
                <a:cubicBezTo>
                  <a:pt x="3465005" y="0"/>
                  <a:pt x="3744416" y="279411"/>
                  <a:pt x="3744416" y="624082"/>
                </a:cubicBezTo>
                <a:lnTo>
                  <a:pt x="3744416" y="5045920"/>
                </a:lnTo>
                <a:lnTo>
                  <a:pt x="0" y="504592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4" name="Title 7">
            <a:extLst>
              <a:ext uri="{FF2B5EF4-FFF2-40B4-BE49-F238E27FC236}">
                <a16:creationId xmlns:a16="http://schemas.microsoft.com/office/drawing/2014/main" id="{387560BE-DC23-4257-9EB5-D1BDC6DD62D2}"/>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3400339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2_Full Image without Header &amp; Footer">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A3E8C86A-3F73-4923-9ECF-53440ADB8468}"/>
              </a:ext>
            </a:extLst>
          </p:cNvPr>
          <p:cNvSpPr>
            <a:spLocks noGrp="1"/>
          </p:cNvSpPr>
          <p:nvPr>
            <p:ph type="pic" sz="quarter" idx="10"/>
          </p:nvPr>
        </p:nvSpPr>
        <p:spPr>
          <a:xfrm>
            <a:off x="0" y="0"/>
            <a:ext cx="4295800" cy="6858000"/>
          </a:xfrm>
          <a:custGeom>
            <a:avLst/>
            <a:gdLst>
              <a:gd name="connsiteX0" fmla="*/ 0 w 5426116"/>
              <a:gd name="connsiteY0" fmla="*/ 0 h 4489456"/>
              <a:gd name="connsiteX1" fmla="*/ 5426116 w 5426116"/>
              <a:gd name="connsiteY1" fmla="*/ 0 h 4489456"/>
              <a:gd name="connsiteX2" fmla="*/ 5426116 w 5426116"/>
              <a:gd name="connsiteY2" fmla="*/ 4489456 h 4489456"/>
              <a:gd name="connsiteX3" fmla="*/ 0 w 5426116"/>
              <a:gd name="connsiteY3" fmla="*/ 4489456 h 4489456"/>
            </a:gdLst>
            <a:ahLst/>
            <a:cxnLst>
              <a:cxn ang="0">
                <a:pos x="connsiteX0" y="connsiteY0"/>
              </a:cxn>
              <a:cxn ang="0">
                <a:pos x="connsiteX1" y="connsiteY1"/>
              </a:cxn>
              <a:cxn ang="0">
                <a:pos x="connsiteX2" y="connsiteY2"/>
              </a:cxn>
              <a:cxn ang="0">
                <a:pos x="connsiteX3" y="connsiteY3"/>
              </a:cxn>
            </a:cxnLst>
            <a:rect l="l" t="t" r="r" b="b"/>
            <a:pathLst>
              <a:path w="5426116" h="4489456">
                <a:moveTo>
                  <a:pt x="0" y="0"/>
                </a:moveTo>
                <a:lnTo>
                  <a:pt x="5426116" y="0"/>
                </a:lnTo>
                <a:lnTo>
                  <a:pt x="5426116" y="4489456"/>
                </a:lnTo>
                <a:lnTo>
                  <a:pt x="0" y="4489456"/>
                </a:lnTo>
                <a:close/>
              </a:path>
            </a:pathLst>
          </a:custGeom>
        </p:spPr>
        <p:txBody>
          <a:bodyPr wrap="square">
            <a:noAutofit/>
          </a:bodyPr>
          <a:lstStyle/>
          <a:p>
            <a:endParaRPr lang="en-US" dirty="0"/>
          </a:p>
        </p:txBody>
      </p:sp>
    </p:spTree>
    <p:extLst>
      <p:ext uri="{BB962C8B-B14F-4D97-AF65-F5344CB8AC3E}">
        <p14:creationId xmlns:p14="http://schemas.microsoft.com/office/powerpoint/2010/main" val="556654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9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6096000" y="0"/>
            <a:ext cx="6096000" cy="6858000"/>
          </a:xfrm>
          <a:prstGeom prst="rect">
            <a:avLst/>
          </a:prstGeom>
        </p:spPr>
        <p:txBody>
          <a:bodyPr/>
          <a:lstStyle/>
          <a:p>
            <a:endParaRPr lang="en-US" dirty="0"/>
          </a:p>
        </p:txBody>
      </p:sp>
    </p:spTree>
    <p:extLst>
      <p:ext uri="{BB962C8B-B14F-4D97-AF65-F5344CB8AC3E}">
        <p14:creationId xmlns:p14="http://schemas.microsoft.com/office/powerpoint/2010/main" val="1690473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9_Full Image without Header &amp; Footer">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C2D3C3C2-5DBA-4CD3-AB17-2D8FA409CFA5}"/>
              </a:ext>
            </a:extLst>
          </p:cNvPr>
          <p:cNvSpPr>
            <a:spLocks noGrp="1"/>
          </p:cNvSpPr>
          <p:nvPr>
            <p:ph type="pic" sz="quarter" idx="12"/>
          </p:nvPr>
        </p:nvSpPr>
        <p:spPr>
          <a:xfrm>
            <a:off x="0" y="0"/>
            <a:ext cx="6096000" cy="6858000"/>
          </a:xfrm>
          <a:prstGeom prst="rect">
            <a:avLst/>
          </a:prstGeom>
        </p:spPr>
        <p:txBody>
          <a:bodyPr/>
          <a:lstStyle/>
          <a:p>
            <a:endParaRPr lang="en-US" dirty="0"/>
          </a:p>
        </p:txBody>
      </p:sp>
    </p:spTree>
    <p:extLst>
      <p:ext uri="{BB962C8B-B14F-4D97-AF65-F5344CB8AC3E}">
        <p14:creationId xmlns:p14="http://schemas.microsoft.com/office/powerpoint/2010/main" val="17211763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7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0" y="0"/>
            <a:ext cx="5589396" cy="6858000"/>
          </a:xfrm>
          <a:prstGeom prst="rect">
            <a:avLst/>
          </a:prstGeom>
        </p:spPr>
        <p:txBody>
          <a:bodyPr/>
          <a:lstStyle/>
          <a:p>
            <a:endParaRPr lang="en-US" dirty="0"/>
          </a:p>
        </p:txBody>
      </p:sp>
    </p:spTree>
    <p:extLst>
      <p:ext uri="{BB962C8B-B14F-4D97-AF65-F5344CB8AC3E}">
        <p14:creationId xmlns:p14="http://schemas.microsoft.com/office/powerpoint/2010/main" val="39392518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2467699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2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9F0742C-FD4A-4144-8BB2-FF5A38EF346C}"/>
              </a:ext>
            </a:extLst>
          </p:cNvPr>
          <p:cNvSpPr>
            <a:spLocks noGrp="1"/>
          </p:cNvSpPr>
          <p:nvPr>
            <p:ph type="pic" sz="quarter" idx="11"/>
          </p:nvPr>
        </p:nvSpPr>
        <p:spPr>
          <a:xfrm>
            <a:off x="8904312" y="2249041"/>
            <a:ext cx="2630762" cy="3948545"/>
          </a:xfrm>
          <a:custGeom>
            <a:avLst/>
            <a:gdLst>
              <a:gd name="connsiteX0" fmla="*/ 0 w 2630762"/>
              <a:gd name="connsiteY0" fmla="*/ 0 h 3948545"/>
              <a:gd name="connsiteX1" fmla="*/ 2630762 w 2630762"/>
              <a:gd name="connsiteY1" fmla="*/ 0 h 3948545"/>
              <a:gd name="connsiteX2" fmla="*/ 2630762 w 2630762"/>
              <a:gd name="connsiteY2" fmla="*/ 3948545 h 3948545"/>
              <a:gd name="connsiteX3" fmla="*/ 0 w 2630762"/>
              <a:gd name="connsiteY3" fmla="*/ 3948545 h 3948545"/>
            </a:gdLst>
            <a:ahLst/>
            <a:cxnLst>
              <a:cxn ang="0">
                <a:pos x="connsiteX0" y="connsiteY0"/>
              </a:cxn>
              <a:cxn ang="0">
                <a:pos x="connsiteX1" y="connsiteY1"/>
              </a:cxn>
              <a:cxn ang="0">
                <a:pos x="connsiteX2" y="connsiteY2"/>
              </a:cxn>
              <a:cxn ang="0">
                <a:pos x="connsiteX3" y="connsiteY3"/>
              </a:cxn>
            </a:cxnLst>
            <a:rect l="l" t="t" r="r" b="b"/>
            <a:pathLst>
              <a:path w="2630762" h="3948545">
                <a:moveTo>
                  <a:pt x="0" y="0"/>
                </a:moveTo>
                <a:lnTo>
                  <a:pt x="2630762" y="0"/>
                </a:lnTo>
                <a:lnTo>
                  <a:pt x="2630762" y="3948545"/>
                </a:lnTo>
                <a:lnTo>
                  <a:pt x="0" y="3948545"/>
                </a:lnTo>
                <a:close/>
              </a:path>
            </a:pathLst>
          </a:custGeom>
        </p:spPr>
        <p:txBody>
          <a:bodyPr wrap="square">
            <a:noAutofit/>
          </a:bodyPr>
          <a:lstStyle/>
          <a:p>
            <a:endParaRPr lang="en-US" dirty="0"/>
          </a:p>
        </p:txBody>
      </p:sp>
    </p:spTree>
    <p:extLst>
      <p:ext uri="{BB962C8B-B14F-4D97-AF65-F5344CB8AC3E}">
        <p14:creationId xmlns:p14="http://schemas.microsoft.com/office/powerpoint/2010/main" val="37544705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1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9F0742C-FD4A-4144-8BB2-FF5A38EF346C}"/>
              </a:ext>
            </a:extLst>
          </p:cNvPr>
          <p:cNvSpPr>
            <a:spLocks noGrp="1"/>
          </p:cNvSpPr>
          <p:nvPr>
            <p:ph type="pic" sz="quarter" idx="11"/>
          </p:nvPr>
        </p:nvSpPr>
        <p:spPr>
          <a:xfrm>
            <a:off x="3458957" y="2909456"/>
            <a:ext cx="2630762" cy="3948545"/>
          </a:xfrm>
          <a:custGeom>
            <a:avLst/>
            <a:gdLst>
              <a:gd name="connsiteX0" fmla="*/ 0 w 2630762"/>
              <a:gd name="connsiteY0" fmla="*/ 0 h 3948545"/>
              <a:gd name="connsiteX1" fmla="*/ 2630762 w 2630762"/>
              <a:gd name="connsiteY1" fmla="*/ 0 h 3948545"/>
              <a:gd name="connsiteX2" fmla="*/ 2630762 w 2630762"/>
              <a:gd name="connsiteY2" fmla="*/ 3948545 h 3948545"/>
              <a:gd name="connsiteX3" fmla="*/ 0 w 2630762"/>
              <a:gd name="connsiteY3" fmla="*/ 3948545 h 3948545"/>
            </a:gdLst>
            <a:ahLst/>
            <a:cxnLst>
              <a:cxn ang="0">
                <a:pos x="connsiteX0" y="connsiteY0"/>
              </a:cxn>
              <a:cxn ang="0">
                <a:pos x="connsiteX1" y="connsiteY1"/>
              </a:cxn>
              <a:cxn ang="0">
                <a:pos x="connsiteX2" y="connsiteY2"/>
              </a:cxn>
              <a:cxn ang="0">
                <a:pos x="connsiteX3" y="connsiteY3"/>
              </a:cxn>
            </a:cxnLst>
            <a:rect l="l" t="t" r="r" b="b"/>
            <a:pathLst>
              <a:path w="2630762" h="3948545">
                <a:moveTo>
                  <a:pt x="0" y="0"/>
                </a:moveTo>
                <a:lnTo>
                  <a:pt x="2630762" y="0"/>
                </a:lnTo>
                <a:lnTo>
                  <a:pt x="2630762" y="3948545"/>
                </a:lnTo>
                <a:lnTo>
                  <a:pt x="0" y="3948545"/>
                </a:lnTo>
                <a:close/>
              </a:path>
            </a:pathLst>
          </a:custGeom>
        </p:spPr>
        <p:txBody>
          <a:bodyPr wrap="square">
            <a:noAutofit/>
          </a:bodyPr>
          <a:lstStyle/>
          <a:p>
            <a:endParaRPr lang="en-US" dirty="0"/>
          </a:p>
        </p:txBody>
      </p:sp>
    </p:spTree>
    <p:extLst>
      <p:ext uri="{BB962C8B-B14F-4D97-AF65-F5344CB8AC3E}">
        <p14:creationId xmlns:p14="http://schemas.microsoft.com/office/powerpoint/2010/main" val="30750677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3429000"/>
            <a:ext cx="12191999" cy="3428999"/>
          </a:xfrm>
          <a:prstGeom prst="rect">
            <a:avLst/>
          </a:prstGeom>
        </p:spPr>
        <p:txBody>
          <a:bodyPr/>
          <a:lstStyle/>
          <a:p>
            <a:endParaRPr lang="en-US" dirty="0"/>
          </a:p>
        </p:txBody>
      </p:sp>
    </p:spTree>
    <p:extLst>
      <p:ext uri="{BB962C8B-B14F-4D97-AF65-F5344CB8AC3E}">
        <p14:creationId xmlns:p14="http://schemas.microsoft.com/office/powerpoint/2010/main" val="25153066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50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0"/>
            <a:ext cx="12191999" cy="3428999"/>
          </a:xfrm>
          <a:prstGeom prst="rect">
            <a:avLst/>
          </a:prstGeom>
        </p:spPr>
        <p:txBody>
          <a:bodyPr/>
          <a:lstStyle/>
          <a:p>
            <a:endParaRPr lang="en-US" dirty="0"/>
          </a:p>
        </p:txBody>
      </p:sp>
      <p:sp>
        <p:nvSpPr>
          <p:cNvPr id="4" name="Picture Placeholder 2">
            <a:extLst>
              <a:ext uri="{FF2B5EF4-FFF2-40B4-BE49-F238E27FC236}">
                <a16:creationId xmlns:a16="http://schemas.microsoft.com/office/drawing/2014/main" id="{BB45174C-FE3E-4C40-8445-C61C4068464A}"/>
              </a:ext>
            </a:extLst>
          </p:cNvPr>
          <p:cNvSpPr>
            <a:spLocks noGrp="1"/>
          </p:cNvSpPr>
          <p:nvPr>
            <p:ph type="pic" sz="quarter" idx="11"/>
          </p:nvPr>
        </p:nvSpPr>
        <p:spPr>
          <a:xfrm>
            <a:off x="7752184" y="0"/>
            <a:ext cx="4437267" cy="6858000"/>
          </a:xfrm>
          <a:prstGeom prst="rect">
            <a:avLst/>
          </a:prstGeom>
        </p:spPr>
        <p:txBody>
          <a:bodyPr/>
          <a:lstStyle/>
          <a:p>
            <a:endParaRPr lang="en-US" dirty="0"/>
          </a:p>
        </p:txBody>
      </p:sp>
    </p:spTree>
    <p:extLst>
      <p:ext uri="{BB962C8B-B14F-4D97-AF65-F5344CB8AC3E}">
        <p14:creationId xmlns:p14="http://schemas.microsoft.com/office/powerpoint/2010/main" val="25311460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51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1055440" y="2852936"/>
            <a:ext cx="5112568" cy="2741678"/>
          </a:xfrm>
          <a:prstGeom prst="rect">
            <a:avLst/>
          </a:prstGeom>
        </p:spPr>
        <p:txBody>
          <a:bodyPr/>
          <a:lstStyle/>
          <a:p>
            <a:endParaRPr lang="en-US" dirty="0"/>
          </a:p>
        </p:txBody>
      </p:sp>
      <p:sp>
        <p:nvSpPr>
          <p:cNvPr id="6" name="Picture Placeholder 2">
            <a:extLst>
              <a:ext uri="{FF2B5EF4-FFF2-40B4-BE49-F238E27FC236}">
                <a16:creationId xmlns:a16="http://schemas.microsoft.com/office/drawing/2014/main" id="{7B8E9633-88BC-44CF-B8FF-0341E95DBFD3}"/>
              </a:ext>
            </a:extLst>
          </p:cNvPr>
          <p:cNvSpPr>
            <a:spLocks noGrp="1"/>
          </p:cNvSpPr>
          <p:nvPr>
            <p:ph type="pic" sz="quarter" idx="11"/>
          </p:nvPr>
        </p:nvSpPr>
        <p:spPr>
          <a:xfrm>
            <a:off x="7079432" y="2852936"/>
            <a:ext cx="5112568" cy="2741678"/>
          </a:xfrm>
          <a:prstGeom prst="rect">
            <a:avLst/>
          </a:prstGeom>
        </p:spPr>
        <p:txBody>
          <a:bodyPr/>
          <a:lstStyle/>
          <a:p>
            <a:endParaRPr lang="en-US" dirty="0"/>
          </a:p>
        </p:txBody>
      </p:sp>
    </p:spTree>
    <p:extLst>
      <p:ext uri="{BB962C8B-B14F-4D97-AF65-F5344CB8AC3E}">
        <p14:creationId xmlns:p14="http://schemas.microsoft.com/office/powerpoint/2010/main" val="2447289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4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0"/>
            <a:ext cx="12191999" cy="3428999"/>
          </a:xfrm>
          <a:prstGeom prst="rect">
            <a:avLst/>
          </a:prstGeom>
        </p:spPr>
        <p:txBody>
          <a:bodyPr/>
          <a:lstStyle/>
          <a:p>
            <a:endParaRPr lang="en-US" dirty="0"/>
          </a:p>
        </p:txBody>
      </p:sp>
    </p:spTree>
    <p:extLst>
      <p:ext uri="{BB962C8B-B14F-4D97-AF65-F5344CB8AC3E}">
        <p14:creationId xmlns:p14="http://schemas.microsoft.com/office/powerpoint/2010/main" val="39765743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75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2">
            <a:extLst>
              <a:ext uri="{FF2B5EF4-FFF2-40B4-BE49-F238E27FC236}">
                <a16:creationId xmlns:a16="http://schemas.microsoft.com/office/drawing/2014/main" id="{A85B3351-C060-4E29-8F91-09A32FB65300}"/>
              </a:ext>
            </a:extLst>
          </p:cNvPr>
          <p:cNvSpPr>
            <a:spLocks noGrp="1"/>
          </p:cNvSpPr>
          <p:nvPr>
            <p:ph type="pic" sz="quarter" idx="11"/>
          </p:nvPr>
        </p:nvSpPr>
        <p:spPr>
          <a:xfrm>
            <a:off x="2421969" y="3881682"/>
            <a:ext cx="7348062" cy="2985462"/>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631280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76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14FF0B-A0FC-451B-B831-BE1E4F1897A7}"/>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2">
            <a:extLst>
              <a:ext uri="{FF2B5EF4-FFF2-40B4-BE49-F238E27FC236}">
                <a16:creationId xmlns:a16="http://schemas.microsoft.com/office/drawing/2014/main" id="{6FC94E3A-C667-40E9-AFF4-547A581D1219}"/>
              </a:ext>
            </a:extLst>
          </p:cNvPr>
          <p:cNvSpPr>
            <a:spLocks noGrp="1"/>
          </p:cNvSpPr>
          <p:nvPr>
            <p:ph type="pic" sz="quarter" idx="12"/>
          </p:nvPr>
        </p:nvSpPr>
        <p:spPr>
          <a:xfrm>
            <a:off x="3181963" y="2389023"/>
            <a:ext cx="5837808" cy="3149172"/>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9971B090-223B-42F4-B988-C019D0275620}"/>
              </a:ext>
            </a:extLst>
          </p:cNvPr>
          <p:cNvSpPr>
            <a:spLocks noGrp="1"/>
          </p:cNvSpPr>
          <p:nvPr>
            <p:ph type="pic" sz="quarter" idx="13"/>
          </p:nvPr>
        </p:nvSpPr>
        <p:spPr>
          <a:xfrm>
            <a:off x="9019771" y="2489094"/>
            <a:ext cx="2216080" cy="2901094"/>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A90E8383-E483-4C3A-A362-462C72740222}"/>
              </a:ext>
            </a:extLst>
          </p:cNvPr>
          <p:cNvSpPr>
            <a:spLocks noGrp="1"/>
          </p:cNvSpPr>
          <p:nvPr>
            <p:ph type="pic" sz="quarter" idx="14"/>
          </p:nvPr>
        </p:nvSpPr>
        <p:spPr>
          <a:xfrm>
            <a:off x="965883" y="2489094"/>
            <a:ext cx="2216080" cy="290109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025344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77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04E689-EA4D-4CF3-99DD-8B1907588166}"/>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2">
            <a:extLst>
              <a:ext uri="{FF2B5EF4-FFF2-40B4-BE49-F238E27FC236}">
                <a16:creationId xmlns:a16="http://schemas.microsoft.com/office/drawing/2014/main" id="{5F02E621-6FB2-48A8-A660-4948FA313BDA}"/>
              </a:ext>
            </a:extLst>
          </p:cNvPr>
          <p:cNvSpPr>
            <a:spLocks noGrp="1"/>
          </p:cNvSpPr>
          <p:nvPr>
            <p:ph type="pic" sz="quarter" idx="14"/>
          </p:nvPr>
        </p:nvSpPr>
        <p:spPr>
          <a:xfrm>
            <a:off x="1135317" y="3016289"/>
            <a:ext cx="2795238" cy="196063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C2B704DD-51B2-42D4-80BA-6A5F5766C3A6}"/>
              </a:ext>
            </a:extLst>
          </p:cNvPr>
          <p:cNvSpPr>
            <a:spLocks noGrp="1"/>
          </p:cNvSpPr>
          <p:nvPr>
            <p:ph type="pic" sz="quarter" idx="13"/>
          </p:nvPr>
        </p:nvSpPr>
        <p:spPr>
          <a:xfrm>
            <a:off x="2388434" y="2901173"/>
            <a:ext cx="3202599" cy="224637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AD04B28E-5860-4178-A407-402164A80EA9}"/>
              </a:ext>
            </a:extLst>
          </p:cNvPr>
          <p:cNvSpPr>
            <a:spLocks noGrp="1"/>
          </p:cNvSpPr>
          <p:nvPr>
            <p:ph type="pic" sz="quarter" idx="12"/>
          </p:nvPr>
        </p:nvSpPr>
        <p:spPr>
          <a:xfrm>
            <a:off x="4026626" y="2712165"/>
            <a:ext cx="3879839" cy="272140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10" name="Picture Placeholder 2">
            <a:extLst>
              <a:ext uri="{FF2B5EF4-FFF2-40B4-BE49-F238E27FC236}">
                <a16:creationId xmlns:a16="http://schemas.microsoft.com/office/drawing/2014/main" id="{E3C05908-903D-43CC-95A4-FDDBCCB17ECD}"/>
              </a:ext>
            </a:extLst>
          </p:cNvPr>
          <p:cNvSpPr>
            <a:spLocks noGrp="1"/>
          </p:cNvSpPr>
          <p:nvPr>
            <p:ph type="pic" sz="quarter" idx="11"/>
          </p:nvPr>
        </p:nvSpPr>
        <p:spPr>
          <a:xfrm>
            <a:off x="6266967" y="2521949"/>
            <a:ext cx="4762058" cy="334021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1628877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67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1CC9800D-A3B5-4FC3-BA5C-B074691F11D3}"/>
              </a:ext>
            </a:extLst>
          </p:cNvPr>
          <p:cNvSpPr>
            <a:spLocks noGrp="1"/>
          </p:cNvSpPr>
          <p:nvPr>
            <p:ph type="pic" sz="quarter" idx="12"/>
          </p:nvPr>
        </p:nvSpPr>
        <p:spPr>
          <a:xfrm>
            <a:off x="3919863" y="2615491"/>
            <a:ext cx="2862902" cy="4984039"/>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6632D22B-A0B2-4009-BEF6-752BADE996FA}"/>
              </a:ext>
            </a:extLst>
          </p:cNvPr>
          <p:cNvSpPr>
            <a:spLocks noGrp="1"/>
          </p:cNvSpPr>
          <p:nvPr>
            <p:ph type="pic" sz="quarter" idx="13"/>
          </p:nvPr>
        </p:nvSpPr>
        <p:spPr>
          <a:xfrm>
            <a:off x="6532157" y="3266067"/>
            <a:ext cx="1570121" cy="274119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2723707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66_Full Image without Header &amp; Footer">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C4E2EC1-35CD-48F8-B82F-BCA7BCE6CC7D}"/>
              </a:ext>
            </a:extLst>
          </p:cNvPr>
          <p:cNvSpPr>
            <a:spLocks noGrp="1"/>
          </p:cNvSpPr>
          <p:nvPr>
            <p:ph type="pic" sz="quarter" idx="11"/>
          </p:nvPr>
        </p:nvSpPr>
        <p:spPr>
          <a:xfrm>
            <a:off x="6744013" y="1628801"/>
            <a:ext cx="1911063" cy="3425493"/>
          </a:xfrm>
          <a:custGeom>
            <a:avLst/>
            <a:gdLst>
              <a:gd name="connsiteX0" fmla="*/ 0 w 1911063"/>
              <a:gd name="connsiteY0" fmla="*/ 0 h 3425493"/>
              <a:gd name="connsiteX1" fmla="*/ 1911063 w 1911063"/>
              <a:gd name="connsiteY1" fmla="*/ 0 h 3425493"/>
              <a:gd name="connsiteX2" fmla="*/ 1911063 w 1911063"/>
              <a:gd name="connsiteY2" fmla="*/ 3425493 h 3425493"/>
              <a:gd name="connsiteX3" fmla="*/ 0 w 1911063"/>
              <a:gd name="connsiteY3" fmla="*/ 3425493 h 3425493"/>
            </a:gdLst>
            <a:ahLst/>
            <a:cxnLst>
              <a:cxn ang="0">
                <a:pos x="connsiteX0" y="connsiteY0"/>
              </a:cxn>
              <a:cxn ang="0">
                <a:pos x="connsiteX1" y="connsiteY1"/>
              </a:cxn>
              <a:cxn ang="0">
                <a:pos x="connsiteX2" y="connsiteY2"/>
              </a:cxn>
              <a:cxn ang="0">
                <a:pos x="connsiteX3" y="connsiteY3"/>
              </a:cxn>
            </a:cxnLst>
            <a:rect l="l" t="t" r="r" b="b"/>
            <a:pathLst>
              <a:path w="1911063" h="3425493">
                <a:moveTo>
                  <a:pt x="0" y="0"/>
                </a:moveTo>
                <a:lnTo>
                  <a:pt x="1911063" y="0"/>
                </a:lnTo>
                <a:lnTo>
                  <a:pt x="1911063" y="3425493"/>
                </a:lnTo>
                <a:lnTo>
                  <a:pt x="0" y="3425493"/>
                </a:lnTo>
                <a:close/>
              </a:path>
            </a:pathLst>
          </a:custGeom>
        </p:spPr>
        <p:txBody>
          <a:bodyPr wrap="square">
            <a:noAutofit/>
          </a:bodyPr>
          <a:lstStyle/>
          <a:p>
            <a:endParaRPr lang="en-US" dirty="0"/>
          </a:p>
        </p:txBody>
      </p:sp>
    </p:spTree>
    <p:extLst>
      <p:ext uri="{BB962C8B-B14F-4D97-AF65-F5344CB8AC3E}">
        <p14:creationId xmlns:p14="http://schemas.microsoft.com/office/powerpoint/2010/main" val="1484430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68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758C9E6E-7B87-4737-A188-51EFC1AF6023}"/>
              </a:ext>
            </a:extLst>
          </p:cNvPr>
          <p:cNvSpPr>
            <a:spLocks noGrp="1"/>
          </p:cNvSpPr>
          <p:nvPr>
            <p:ph type="pic" sz="quarter" idx="12"/>
          </p:nvPr>
        </p:nvSpPr>
        <p:spPr>
          <a:xfrm>
            <a:off x="2042218" y="1846810"/>
            <a:ext cx="1899862" cy="3314470"/>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723FB705-7D90-478B-AE79-21CCF24A5159}"/>
              </a:ext>
            </a:extLst>
          </p:cNvPr>
          <p:cNvSpPr>
            <a:spLocks noGrp="1"/>
          </p:cNvSpPr>
          <p:nvPr>
            <p:ph type="pic" sz="quarter" idx="14"/>
          </p:nvPr>
        </p:nvSpPr>
        <p:spPr>
          <a:xfrm>
            <a:off x="3840538" y="1765530"/>
            <a:ext cx="1991302" cy="3497350"/>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4E28F855-B85F-4108-B531-6D979ACC3E30}"/>
              </a:ext>
            </a:extLst>
          </p:cNvPr>
          <p:cNvSpPr>
            <a:spLocks noGrp="1"/>
          </p:cNvSpPr>
          <p:nvPr>
            <p:ph type="pic" sz="quarter" idx="15"/>
          </p:nvPr>
        </p:nvSpPr>
        <p:spPr>
          <a:xfrm>
            <a:off x="-9174" y="3360650"/>
            <a:ext cx="12201174" cy="349735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01816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02_Full Image without Header &amp; Footer">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B3B94FFF-BBCE-42E5-9370-C5CDE682A6E9}"/>
              </a:ext>
            </a:extLst>
          </p:cNvPr>
          <p:cNvSpPr>
            <a:spLocks noGrp="1"/>
          </p:cNvSpPr>
          <p:nvPr>
            <p:ph type="pic" sz="quarter" idx="18" hasCustomPrompt="1"/>
          </p:nvPr>
        </p:nvSpPr>
        <p:spPr>
          <a:xfrm>
            <a:off x="6841422" y="2984390"/>
            <a:ext cx="1666780" cy="2891990"/>
          </a:xfrm>
          <a:custGeom>
            <a:avLst/>
            <a:gdLst>
              <a:gd name="connsiteX0" fmla="*/ 0 w 1666780"/>
              <a:gd name="connsiteY0" fmla="*/ 0 h 2891990"/>
              <a:gd name="connsiteX1" fmla="*/ 1666780 w 1666780"/>
              <a:gd name="connsiteY1" fmla="*/ 0 h 2891990"/>
              <a:gd name="connsiteX2" fmla="*/ 1666780 w 1666780"/>
              <a:gd name="connsiteY2" fmla="*/ 2891990 h 2891990"/>
              <a:gd name="connsiteX3" fmla="*/ 0 w 1666780"/>
              <a:gd name="connsiteY3" fmla="*/ 2891990 h 2891990"/>
            </a:gdLst>
            <a:ahLst/>
            <a:cxnLst>
              <a:cxn ang="0">
                <a:pos x="connsiteX0" y="connsiteY0"/>
              </a:cxn>
              <a:cxn ang="0">
                <a:pos x="connsiteX1" y="connsiteY1"/>
              </a:cxn>
              <a:cxn ang="0">
                <a:pos x="connsiteX2" y="connsiteY2"/>
              </a:cxn>
              <a:cxn ang="0">
                <a:pos x="connsiteX3" y="connsiteY3"/>
              </a:cxn>
            </a:cxnLst>
            <a:rect l="l" t="t" r="r" b="b"/>
            <a:pathLst>
              <a:path w="1666780" h="2891990">
                <a:moveTo>
                  <a:pt x="0" y="0"/>
                </a:moveTo>
                <a:lnTo>
                  <a:pt x="1666780" y="0"/>
                </a:lnTo>
                <a:lnTo>
                  <a:pt x="1666780" y="2891990"/>
                </a:lnTo>
                <a:lnTo>
                  <a:pt x="0" y="289199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8" name="Picture Placeholder 4">
            <a:extLst>
              <a:ext uri="{FF2B5EF4-FFF2-40B4-BE49-F238E27FC236}">
                <a16:creationId xmlns:a16="http://schemas.microsoft.com/office/drawing/2014/main" id="{E1CCB1E5-42E5-484C-AA9D-6863C7C7274D}"/>
              </a:ext>
            </a:extLst>
          </p:cNvPr>
          <p:cNvSpPr>
            <a:spLocks noGrp="1"/>
          </p:cNvSpPr>
          <p:nvPr>
            <p:ph type="pic" sz="quarter" idx="17" hasCustomPrompt="1"/>
          </p:nvPr>
        </p:nvSpPr>
        <p:spPr>
          <a:xfrm>
            <a:off x="3683795" y="2984390"/>
            <a:ext cx="1666780" cy="2891990"/>
          </a:xfrm>
          <a:custGeom>
            <a:avLst/>
            <a:gdLst>
              <a:gd name="connsiteX0" fmla="*/ 0 w 1666780"/>
              <a:gd name="connsiteY0" fmla="*/ 0 h 2891990"/>
              <a:gd name="connsiteX1" fmla="*/ 1666780 w 1666780"/>
              <a:gd name="connsiteY1" fmla="*/ 0 h 2891990"/>
              <a:gd name="connsiteX2" fmla="*/ 1666780 w 1666780"/>
              <a:gd name="connsiteY2" fmla="*/ 2891990 h 2891990"/>
              <a:gd name="connsiteX3" fmla="*/ 0 w 1666780"/>
              <a:gd name="connsiteY3" fmla="*/ 2891990 h 2891990"/>
            </a:gdLst>
            <a:ahLst/>
            <a:cxnLst>
              <a:cxn ang="0">
                <a:pos x="connsiteX0" y="connsiteY0"/>
              </a:cxn>
              <a:cxn ang="0">
                <a:pos x="connsiteX1" y="connsiteY1"/>
              </a:cxn>
              <a:cxn ang="0">
                <a:pos x="connsiteX2" y="connsiteY2"/>
              </a:cxn>
              <a:cxn ang="0">
                <a:pos x="connsiteX3" y="connsiteY3"/>
              </a:cxn>
            </a:cxnLst>
            <a:rect l="l" t="t" r="r" b="b"/>
            <a:pathLst>
              <a:path w="1666780" h="2891990">
                <a:moveTo>
                  <a:pt x="0" y="0"/>
                </a:moveTo>
                <a:lnTo>
                  <a:pt x="1666780" y="0"/>
                </a:lnTo>
                <a:lnTo>
                  <a:pt x="1666780" y="2891990"/>
                </a:lnTo>
                <a:lnTo>
                  <a:pt x="0" y="289199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32113818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69_Full Image without Header &amp;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376F37-1C08-45AF-8BD0-167BFECB2CF7}"/>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2">
            <a:extLst>
              <a:ext uri="{FF2B5EF4-FFF2-40B4-BE49-F238E27FC236}">
                <a16:creationId xmlns:a16="http://schemas.microsoft.com/office/drawing/2014/main" id="{B714194A-0C47-432F-8C28-844A45734E34}"/>
              </a:ext>
            </a:extLst>
          </p:cNvPr>
          <p:cNvSpPr>
            <a:spLocks noGrp="1"/>
          </p:cNvSpPr>
          <p:nvPr>
            <p:ph type="pic" sz="quarter" idx="14"/>
          </p:nvPr>
        </p:nvSpPr>
        <p:spPr>
          <a:xfrm>
            <a:off x="5204391" y="2123235"/>
            <a:ext cx="1760487" cy="3066282"/>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84DD21FC-938B-42BB-834E-843D5BA2825F}"/>
              </a:ext>
            </a:extLst>
          </p:cNvPr>
          <p:cNvSpPr>
            <a:spLocks noGrp="1"/>
          </p:cNvSpPr>
          <p:nvPr>
            <p:ph type="pic" sz="quarter" idx="15"/>
          </p:nvPr>
        </p:nvSpPr>
        <p:spPr>
          <a:xfrm>
            <a:off x="3577471" y="2309751"/>
            <a:ext cx="1552669" cy="2695698"/>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4779F1EC-6DF2-4259-B725-F8B30837673D}"/>
              </a:ext>
            </a:extLst>
          </p:cNvPr>
          <p:cNvSpPr>
            <a:spLocks noGrp="1"/>
          </p:cNvSpPr>
          <p:nvPr>
            <p:ph type="pic" sz="quarter" idx="16"/>
          </p:nvPr>
        </p:nvSpPr>
        <p:spPr>
          <a:xfrm>
            <a:off x="7068816" y="2309751"/>
            <a:ext cx="1552669" cy="2695698"/>
          </a:xfrm>
          <a:prstGeom prst="rect">
            <a:avLst/>
          </a:prstGeom>
        </p:spPr>
        <p:txBody>
          <a:bodyPr anchor="ctr">
            <a:normAutofit/>
          </a:bodyPr>
          <a:lstStyle>
            <a:lvl1pPr marL="0" indent="0" algn="ctr">
              <a:buNone/>
              <a:defRPr sz="1200"/>
            </a:lvl1pPr>
          </a:lstStyle>
          <a:p>
            <a:endParaRPr lang="en-US" dirty="0"/>
          </a:p>
        </p:txBody>
      </p:sp>
      <p:sp>
        <p:nvSpPr>
          <p:cNvPr id="10" name="Picture Placeholder 2">
            <a:extLst>
              <a:ext uri="{FF2B5EF4-FFF2-40B4-BE49-F238E27FC236}">
                <a16:creationId xmlns:a16="http://schemas.microsoft.com/office/drawing/2014/main" id="{BE118087-9F95-4866-BBDA-72660FF04B9B}"/>
              </a:ext>
            </a:extLst>
          </p:cNvPr>
          <p:cNvSpPr>
            <a:spLocks noGrp="1"/>
          </p:cNvSpPr>
          <p:nvPr>
            <p:ph type="pic" sz="quarter" idx="13"/>
          </p:nvPr>
        </p:nvSpPr>
        <p:spPr>
          <a:xfrm>
            <a:off x="0" y="0"/>
            <a:ext cx="12191999" cy="68580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686745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70_Full Image without Header &amp; Footer">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4735166" y="1988840"/>
            <a:ext cx="1588632" cy="2795015"/>
          </a:xfrm>
          <a:prstGeom prst="rect">
            <a:avLst/>
          </a:prstGeom>
        </p:spPr>
        <p:txBody>
          <a:bodyPr anchor="ctr">
            <a:normAutofit/>
          </a:bodyPr>
          <a:lstStyle>
            <a:lvl1pPr marL="0" indent="0" algn="ctr">
              <a:buNone/>
              <a:defRPr sz="1200"/>
            </a:lvl1pPr>
          </a:lstStyle>
          <a:p>
            <a:endParaRPr lang="en-US" dirty="0"/>
          </a:p>
        </p:txBody>
      </p:sp>
      <p:sp>
        <p:nvSpPr>
          <p:cNvPr id="15" name="Picture Placeholder 2">
            <a:extLst>
              <a:ext uri="{FF2B5EF4-FFF2-40B4-BE49-F238E27FC236}">
                <a16:creationId xmlns:a16="http://schemas.microsoft.com/office/drawing/2014/main" id="{67BDC00C-0503-4C49-83F0-641EF2250056}"/>
              </a:ext>
            </a:extLst>
          </p:cNvPr>
          <p:cNvSpPr>
            <a:spLocks noGrp="1"/>
          </p:cNvSpPr>
          <p:nvPr>
            <p:ph type="pic" sz="quarter" idx="16"/>
          </p:nvPr>
        </p:nvSpPr>
        <p:spPr>
          <a:xfrm>
            <a:off x="6857537" y="1988840"/>
            <a:ext cx="1588632" cy="2795015"/>
          </a:xfrm>
          <a:prstGeom prst="rect">
            <a:avLst/>
          </a:prstGeom>
        </p:spPr>
        <p:txBody>
          <a:bodyPr anchor="ctr">
            <a:normAutofit/>
          </a:bodyPr>
          <a:lstStyle>
            <a:lvl1pPr marL="0" indent="0" algn="ctr">
              <a:buNone/>
              <a:defRPr sz="1200"/>
            </a:lvl1pPr>
          </a:lstStyle>
          <a:p>
            <a:endParaRPr lang="en-US" dirty="0"/>
          </a:p>
        </p:txBody>
      </p:sp>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8975095" y="1988840"/>
            <a:ext cx="1588632" cy="279501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960290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71_Full Image without Header &amp; Footer">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5453243" y="3062917"/>
            <a:ext cx="1588632" cy="2795015"/>
          </a:xfrm>
          <a:prstGeom prst="rect">
            <a:avLst/>
          </a:prstGeom>
        </p:spPr>
        <p:txBody>
          <a:bodyPr anchor="ctr">
            <a:normAutofit/>
          </a:bodyPr>
          <a:lstStyle>
            <a:lvl1pPr marL="0" indent="0" algn="ctr">
              <a:buNone/>
              <a:defRPr sz="1200"/>
            </a:lvl1pPr>
          </a:lstStyle>
          <a:p>
            <a:endParaRPr lang="en-US" dirty="0"/>
          </a:p>
        </p:txBody>
      </p:sp>
      <p:sp>
        <p:nvSpPr>
          <p:cNvPr id="15" name="Picture Placeholder 2">
            <a:extLst>
              <a:ext uri="{FF2B5EF4-FFF2-40B4-BE49-F238E27FC236}">
                <a16:creationId xmlns:a16="http://schemas.microsoft.com/office/drawing/2014/main" id="{67BDC00C-0503-4C49-83F0-641EF2250056}"/>
              </a:ext>
            </a:extLst>
          </p:cNvPr>
          <p:cNvSpPr>
            <a:spLocks noGrp="1"/>
          </p:cNvSpPr>
          <p:nvPr>
            <p:ph type="pic" sz="quarter" idx="16"/>
          </p:nvPr>
        </p:nvSpPr>
        <p:spPr>
          <a:xfrm>
            <a:off x="7547739" y="1272217"/>
            <a:ext cx="1588632" cy="2795015"/>
          </a:xfrm>
          <a:prstGeom prst="rect">
            <a:avLst/>
          </a:prstGeom>
        </p:spPr>
        <p:txBody>
          <a:bodyPr anchor="ctr">
            <a:normAutofit/>
          </a:bodyPr>
          <a:lstStyle>
            <a:lvl1pPr marL="0" indent="0" algn="ctr">
              <a:buNone/>
              <a:defRPr sz="1200"/>
            </a:lvl1pPr>
          </a:lstStyle>
          <a:p>
            <a:endParaRPr lang="en-US" dirty="0"/>
          </a:p>
        </p:txBody>
      </p:sp>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9662295" y="102149"/>
            <a:ext cx="1588632" cy="279501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959619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00_Full Image without Header &amp; Footer">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6C660AF4-373F-41EA-BA09-740FA305AC79}"/>
              </a:ext>
            </a:extLst>
          </p:cNvPr>
          <p:cNvSpPr>
            <a:spLocks noGrp="1"/>
          </p:cNvSpPr>
          <p:nvPr>
            <p:ph type="pic" sz="quarter" idx="18" hasCustomPrompt="1"/>
          </p:nvPr>
        </p:nvSpPr>
        <p:spPr>
          <a:xfrm>
            <a:off x="9167217" y="1844590"/>
            <a:ext cx="1746749" cy="3090158"/>
          </a:xfrm>
          <a:custGeom>
            <a:avLst/>
            <a:gdLst>
              <a:gd name="connsiteX0" fmla="*/ 0 w 1746749"/>
              <a:gd name="connsiteY0" fmla="*/ 0 h 3090158"/>
              <a:gd name="connsiteX1" fmla="*/ 1746749 w 1746749"/>
              <a:gd name="connsiteY1" fmla="*/ 0 h 3090158"/>
              <a:gd name="connsiteX2" fmla="*/ 1746749 w 1746749"/>
              <a:gd name="connsiteY2" fmla="*/ 3090158 h 3090158"/>
              <a:gd name="connsiteX3" fmla="*/ 0 w 1746749"/>
              <a:gd name="connsiteY3" fmla="*/ 3090158 h 3090158"/>
            </a:gdLst>
            <a:ahLst/>
            <a:cxnLst>
              <a:cxn ang="0">
                <a:pos x="connsiteX0" y="connsiteY0"/>
              </a:cxn>
              <a:cxn ang="0">
                <a:pos x="connsiteX1" y="connsiteY1"/>
              </a:cxn>
              <a:cxn ang="0">
                <a:pos x="connsiteX2" y="connsiteY2"/>
              </a:cxn>
              <a:cxn ang="0">
                <a:pos x="connsiteX3" y="connsiteY3"/>
              </a:cxn>
            </a:cxnLst>
            <a:rect l="l" t="t" r="r" b="b"/>
            <a:pathLst>
              <a:path w="1746749" h="3090158">
                <a:moveTo>
                  <a:pt x="0" y="0"/>
                </a:moveTo>
                <a:lnTo>
                  <a:pt x="1746749" y="0"/>
                </a:lnTo>
                <a:lnTo>
                  <a:pt x="1746749" y="3090158"/>
                </a:lnTo>
                <a:lnTo>
                  <a:pt x="0" y="3090158"/>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10" name="Picture Placeholder 5">
            <a:extLst>
              <a:ext uri="{FF2B5EF4-FFF2-40B4-BE49-F238E27FC236}">
                <a16:creationId xmlns:a16="http://schemas.microsoft.com/office/drawing/2014/main" id="{247690EC-3405-4E74-9B03-A516BB9099BD}"/>
              </a:ext>
            </a:extLst>
          </p:cNvPr>
          <p:cNvSpPr>
            <a:spLocks noGrp="1"/>
          </p:cNvSpPr>
          <p:nvPr>
            <p:ph type="pic" sz="quarter" idx="17" hasCustomPrompt="1"/>
          </p:nvPr>
        </p:nvSpPr>
        <p:spPr>
          <a:xfrm>
            <a:off x="5781484" y="1844590"/>
            <a:ext cx="1746749" cy="3090158"/>
          </a:xfrm>
          <a:custGeom>
            <a:avLst/>
            <a:gdLst>
              <a:gd name="connsiteX0" fmla="*/ 0 w 1746749"/>
              <a:gd name="connsiteY0" fmla="*/ 0 h 3090158"/>
              <a:gd name="connsiteX1" fmla="*/ 1746749 w 1746749"/>
              <a:gd name="connsiteY1" fmla="*/ 0 h 3090158"/>
              <a:gd name="connsiteX2" fmla="*/ 1746749 w 1746749"/>
              <a:gd name="connsiteY2" fmla="*/ 3090158 h 3090158"/>
              <a:gd name="connsiteX3" fmla="*/ 0 w 1746749"/>
              <a:gd name="connsiteY3" fmla="*/ 3090158 h 3090158"/>
            </a:gdLst>
            <a:ahLst/>
            <a:cxnLst>
              <a:cxn ang="0">
                <a:pos x="connsiteX0" y="connsiteY0"/>
              </a:cxn>
              <a:cxn ang="0">
                <a:pos x="connsiteX1" y="connsiteY1"/>
              </a:cxn>
              <a:cxn ang="0">
                <a:pos x="connsiteX2" y="connsiteY2"/>
              </a:cxn>
              <a:cxn ang="0">
                <a:pos x="connsiteX3" y="connsiteY3"/>
              </a:cxn>
            </a:cxnLst>
            <a:rect l="l" t="t" r="r" b="b"/>
            <a:pathLst>
              <a:path w="1746749" h="3090158">
                <a:moveTo>
                  <a:pt x="0" y="0"/>
                </a:moveTo>
                <a:lnTo>
                  <a:pt x="1746749" y="0"/>
                </a:lnTo>
                <a:lnTo>
                  <a:pt x="1746749" y="3090158"/>
                </a:lnTo>
                <a:lnTo>
                  <a:pt x="0" y="3090158"/>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11" name="Picture Placeholder 8">
            <a:extLst>
              <a:ext uri="{FF2B5EF4-FFF2-40B4-BE49-F238E27FC236}">
                <a16:creationId xmlns:a16="http://schemas.microsoft.com/office/drawing/2014/main" id="{55314FE4-2CA7-427F-8C8D-61F0227C0478}"/>
              </a:ext>
            </a:extLst>
          </p:cNvPr>
          <p:cNvSpPr>
            <a:spLocks noGrp="1"/>
          </p:cNvSpPr>
          <p:nvPr>
            <p:ph type="pic" sz="quarter" idx="19" hasCustomPrompt="1"/>
          </p:nvPr>
        </p:nvSpPr>
        <p:spPr>
          <a:xfrm>
            <a:off x="7289923" y="1452104"/>
            <a:ext cx="2115605" cy="3650723"/>
          </a:xfrm>
          <a:custGeom>
            <a:avLst/>
            <a:gdLst>
              <a:gd name="connsiteX0" fmla="*/ 0 w 2115605"/>
              <a:gd name="connsiteY0" fmla="*/ 0 h 3650723"/>
              <a:gd name="connsiteX1" fmla="*/ 2115605 w 2115605"/>
              <a:gd name="connsiteY1" fmla="*/ 0 h 3650723"/>
              <a:gd name="connsiteX2" fmla="*/ 2115605 w 2115605"/>
              <a:gd name="connsiteY2" fmla="*/ 3650723 h 3650723"/>
              <a:gd name="connsiteX3" fmla="*/ 0 w 2115605"/>
              <a:gd name="connsiteY3" fmla="*/ 3650723 h 3650723"/>
            </a:gdLst>
            <a:ahLst/>
            <a:cxnLst>
              <a:cxn ang="0">
                <a:pos x="connsiteX0" y="connsiteY0"/>
              </a:cxn>
              <a:cxn ang="0">
                <a:pos x="connsiteX1" y="connsiteY1"/>
              </a:cxn>
              <a:cxn ang="0">
                <a:pos x="connsiteX2" y="connsiteY2"/>
              </a:cxn>
              <a:cxn ang="0">
                <a:pos x="connsiteX3" y="connsiteY3"/>
              </a:cxn>
            </a:cxnLst>
            <a:rect l="l" t="t" r="r" b="b"/>
            <a:pathLst>
              <a:path w="2115605" h="3650723">
                <a:moveTo>
                  <a:pt x="0" y="0"/>
                </a:moveTo>
                <a:lnTo>
                  <a:pt x="2115605" y="0"/>
                </a:lnTo>
                <a:lnTo>
                  <a:pt x="2115605" y="3650723"/>
                </a:lnTo>
                <a:lnTo>
                  <a:pt x="0" y="3650723"/>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15411709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78_Full Image without Header &amp; Footer">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7289709" y="1357470"/>
            <a:ext cx="3337590" cy="4405172"/>
          </a:xfrm>
          <a:prstGeom prst="rect">
            <a:avLst/>
          </a:prstGeom>
        </p:spPr>
        <p:txBody>
          <a:bodyPr anchor="ctr">
            <a:normAutofit/>
          </a:bodyPr>
          <a:lstStyle>
            <a:lvl1pPr marL="0" indent="0" algn="ctr">
              <a:buNone/>
              <a:defRPr sz="1200"/>
            </a:lvl1pPr>
          </a:lstStyle>
          <a:p>
            <a:endParaRPr lang="en-US" dirty="0"/>
          </a:p>
        </p:txBody>
      </p:sp>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6050664" y="2961656"/>
            <a:ext cx="1588632" cy="285007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721751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72_Full Image without Header &amp; Foote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6FB91CA0-B5FE-45F9-A232-8D083C8D59B9}"/>
              </a:ext>
            </a:extLst>
          </p:cNvPr>
          <p:cNvSpPr>
            <a:spLocks noGrp="1"/>
          </p:cNvSpPr>
          <p:nvPr>
            <p:ph type="pic" sz="quarter" idx="15"/>
          </p:nvPr>
        </p:nvSpPr>
        <p:spPr>
          <a:xfrm>
            <a:off x="-10160" y="2966407"/>
            <a:ext cx="12202160" cy="3891593"/>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96659A30-EEC6-44FD-965C-E821AFCAF84F}"/>
              </a:ext>
            </a:extLst>
          </p:cNvPr>
          <p:cNvSpPr>
            <a:spLocks noGrp="1"/>
          </p:cNvSpPr>
          <p:nvPr>
            <p:ph type="pic" sz="quarter" idx="16"/>
          </p:nvPr>
        </p:nvSpPr>
        <p:spPr>
          <a:xfrm>
            <a:off x="2534750" y="2134825"/>
            <a:ext cx="2149010" cy="2843575"/>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0C537832-7B93-4C65-AAC4-EB6F2E4BBE5E}"/>
              </a:ext>
            </a:extLst>
          </p:cNvPr>
          <p:cNvSpPr>
            <a:spLocks noGrp="1"/>
          </p:cNvSpPr>
          <p:nvPr>
            <p:ph type="pic" sz="quarter" idx="17"/>
          </p:nvPr>
        </p:nvSpPr>
        <p:spPr>
          <a:xfrm>
            <a:off x="4943934" y="1990474"/>
            <a:ext cx="2340785" cy="3089526"/>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D76D51DA-3E88-4008-AD00-1E1BEF25CA06}"/>
              </a:ext>
            </a:extLst>
          </p:cNvPr>
          <p:cNvSpPr>
            <a:spLocks noGrp="1"/>
          </p:cNvSpPr>
          <p:nvPr>
            <p:ph type="pic" sz="quarter" idx="18"/>
          </p:nvPr>
        </p:nvSpPr>
        <p:spPr>
          <a:xfrm>
            <a:off x="7528560" y="2134825"/>
            <a:ext cx="2164080" cy="284357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8703185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73_Full Image without Header &amp; Footer">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0C537832-7B93-4C65-AAC4-EB6F2E4BBE5E}"/>
              </a:ext>
            </a:extLst>
          </p:cNvPr>
          <p:cNvSpPr>
            <a:spLocks noGrp="1"/>
          </p:cNvSpPr>
          <p:nvPr>
            <p:ph type="pic" sz="quarter" idx="17"/>
          </p:nvPr>
        </p:nvSpPr>
        <p:spPr>
          <a:xfrm>
            <a:off x="7458794" y="1208284"/>
            <a:ext cx="3303598" cy="436031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826687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74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8C16F2FF-45A0-412D-86B3-B7F3AFDDECF5}"/>
              </a:ext>
            </a:extLst>
          </p:cNvPr>
          <p:cNvSpPr>
            <a:spLocks noGrp="1"/>
          </p:cNvSpPr>
          <p:nvPr>
            <p:ph type="pic" sz="quarter" idx="16"/>
          </p:nvPr>
        </p:nvSpPr>
        <p:spPr>
          <a:xfrm>
            <a:off x="1884064" y="1284682"/>
            <a:ext cx="2699768" cy="365648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0424571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79_Full Image without Header &amp; Footer">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0E112C98-16E2-43CE-84D2-7E25AC67349C}"/>
              </a:ext>
            </a:extLst>
          </p:cNvPr>
          <p:cNvSpPr>
            <a:spLocks noGrp="1"/>
          </p:cNvSpPr>
          <p:nvPr>
            <p:ph type="pic" sz="quarter" idx="16"/>
          </p:nvPr>
        </p:nvSpPr>
        <p:spPr>
          <a:xfrm>
            <a:off x="6380820" y="2114216"/>
            <a:ext cx="2359419" cy="3140615"/>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6406A819-3C59-4DA7-B484-7F8944E88149}"/>
              </a:ext>
            </a:extLst>
          </p:cNvPr>
          <p:cNvSpPr>
            <a:spLocks noGrp="1"/>
          </p:cNvSpPr>
          <p:nvPr>
            <p:ph type="pic" sz="quarter" idx="17"/>
          </p:nvPr>
        </p:nvSpPr>
        <p:spPr>
          <a:xfrm>
            <a:off x="7511958" y="3287110"/>
            <a:ext cx="3134271" cy="2353669"/>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68764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80_Full Image without Header &amp; Footer">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3A38EA06-B660-4829-A21D-699F63964433}"/>
              </a:ext>
            </a:extLst>
          </p:cNvPr>
          <p:cNvSpPr>
            <a:spLocks noGrp="1"/>
          </p:cNvSpPr>
          <p:nvPr>
            <p:ph type="pic" sz="quarter" idx="17"/>
          </p:nvPr>
        </p:nvSpPr>
        <p:spPr>
          <a:xfrm>
            <a:off x="2105036" y="3084131"/>
            <a:ext cx="2864204" cy="1802662"/>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991DDD39-8B9B-486A-B021-222EE934C60D}"/>
              </a:ext>
            </a:extLst>
          </p:cNvPr>
          <p:cNvSpPr>
            <a:spLocks noGrp="1"/>
          </p:cNvSpPr>
          <p:nvPr>
            <p:ph type="pic" sz="quarter" idx="18"/>
          </p:nvPr>
        </p:nvSpPr>
        <p:spPr>
          <a:xfrm>
            <a:off x="7254157" y="3084131"/>
            <a:ext cx="2864204" cy="1802662"/>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BC7AD693-9E71-4649-8E12-BB974924D2D8}"/>
              </a:ext>
            </a:extLst>
          </p:cNvPr>
          <p:cNvSpPr>
            <a:spLocks noGrp="1"/>
          </p:cNvSpPr>
          <p:nvPr>
            <p:ph type="pic" sz="quarter" idx="16"/>
          </p:nvPr>
        </p:nvSpPr>
        <p:spPr>
          <a:xfrm>
            <a:off x="3745441" y="2019435"/>
            <a:ext cx="4714407" cy="29573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388515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81_Full Image without Header &amp; Foote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2E4836EE-3660-431C-B816-24C059DA05A5}"/>
              </a:ext>
            </a:extLst>
          </p:cNvPr>
          <p:cNvSpPr>
            <a:spLocks noGrp="1"/>
          </p:cNvSpPr>
          <p:nvPr>
            <p:ph type="pic" sz="quarter" idx="16"/>
          </p:nvPr>
        </p:nvSpPr>
        <p:spPr>
          <a:xfrm>
            <a:off x="5743981" y="1135157"/>
            <a:ext cx="6947891" cy="4351243"/>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6861083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82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514DA796-0487-40B5-BC5C-1B4FC5145D5B}"/>
              </a:ext>
            </a:extLst>
          </p:cNvPr>
          <p:cNvSpPr>
            <a:spLocks noGrp="1"/>
          </p:cNvSpPr>
          <p:nvPr>
            <p:ph type="pic" sz="quarter" idx="21" hasCustomPrompt="1"/>
          </p:nvPr>
        </p:nvSpPr>
        <p:spPr>
          <a:xfrm>
            <a:off x="4382575" y="-1"/>
            <a:ext cx="7809422" cy="6858003"/>
          </a:xfrm>
          <a:custGeom>
            <a:avLst/>
            <a:gdLst>
              <a:gd name="connsiteX0" fmla="*/ 3872684 w 7809422"/>
              <a:gd name="connsiteY0" fmla="*/ 0 h 6858003"/>
              <a:gd name="connsiteX1" fmla="*/ 7809422 w 7809422"/>
              <a:gd name="connsiteY1" fmla="*/ 1 h 6858003"/>
              <a:gd name="connsiteX2" fmla="*/ 7809422 w 7809422"/>
              <a:gd name="connsiteY2" fmla="*/ 6858003 h 6858003"/>
              <a:gd name="connsiteX3" fmla="*/ 0 w 7809422"/>
              <a:gd name="connsiteY3" fmla="*/ 6858003 h 6858003"/>
            </a:gdLst>
            <a:ahLst/>
            <a:cxnLst>
              <a:cxn ang="0">
                <a:pos x="connsiteX0" y="connsiteY0"/>
              </a:cxn>
              <a:cxn ang="0">
                <a:pos x="connsiteX1" y="connsiteY1"/>
              </a:cxn>
              <a:cxn ang="0">
                <a:pos x="connsiteX2" y="connsiteY2"/>
              </a:cxn>
              <a:cxn ang="0">
                <a:pos x="connsiteX3" y="connsiteY3"/>
              </a:cxn>
            </a:cxnLst>
            <a:rect l="l" t="t" r="r" b="b"/>
            <a:pathLst>
              <a:path w="7809422" h="6858003">
                <a:moveTo>
                  <a:pt x="3872684" y="0"/>
                </a:moveTo>
                <a:lnTo>
                  <a:pt x="7809422" y="1"/>
                </a:lnTo>
                <a:lnTo>
                  <a:pt x="7809422" y="6858003"/>
                </a:lnTo>
                <a:lnTo>
                  <a:pt x="0" y="6858003"/>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4" name="Picture Placeholder 6">
            <a:extLst>
              <a:ext uri="{FF2B5EF4-FFF2-40B4-BE49-F238E27FC236}">
                <a16:creationId xmlns:a16="http://schemas.microsoft.com/office/drawing/2014/main" id="{28E47114-0FFE-42F7-A089-8888A62CD1E8}"/>
              </a:ext>
            </a:extLst>
          </p:cNvPr>
          <p:cNvSpPr>
            <a:spLocks noGrp="1"/>
          </p:cNvSpPr>
          <p:nvPr>
            <p:ph type="pic" sz="quarter" idx="17" hasCustomPrompt="1"/>
          </p:nvPr>
        </p:nvSpPr>
        <p:spPr>
          <a:xfrm>
            <a:off x="5467350" y="1258075"/>
            <a:ext cx="4362450" cy="2472571"/>
          </a:xfrm>
          <a:custGeom>
            <a:avLst/>
            <a:gdLst>
              <a:gd name="connsiteX0" fmla="*/ 0 w 4362450"/>
              <a:gd name="connsiteY0" fmla="*/ 0 h 2472571"/>
              <a:gd name="connsiteX1" fmla="*/ 4362450 w 4362450"/>
              <a:gd name="connsiteY1" fmla="*/ 0 h 2472571"/>
              <a:gd name="connsiteX2" fmla="*/ 4362450 w 4362450"/>
              <a:gd name="connsiteY2" fmla="*/ 2472571 h 2472571"/>
              <a:gd name="connsiteX3" fmla="*/ 0 w 4362450"/>
              <a:gd name="connsiteY3" fmla="*/ 2472571 h 2472571"/>
            </a:gdLst>
            <a:ahLst/>
            <a:cxnLst>
              <a:cxn ang="0">
                <a:pos x="connsiteX0" y="connsiteY0"/>
              </a:cxn>
              <a:cxn ang="0">
                <a:pos x="connsiteX1" y="connsiteY1"/>
              </a:cxn>
              <a:cxn ang="0">
                <a:pos x="connsiteX2" y="connsiteY2"/>
              </a:cxn>
              <a:cxn ang="0">
                <a:pos x="connsiteX3" y="connsiteY3"/>
              </a:cxn>
            </a:cxnLst>
            <a:rect l="l" t="t" r="r" b="b"/>
            <a:pathLst>
              <a:path w="4362450" h="2472571">
                <a:moveTo>
                  <a:pt x="0" y="0"/>
                </a:moveTo>
                <a:lnTo>
                  <a:pt x="4362450" y="0"/>
                </a:lnTo>
                <a:lnTo>
                  <a:pt x="4362450" y="2472571"/>
                </a:lnTo>
                <a:lnTo>
                  <a:pt x="0" y="2472571"/>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5" name="Picture Placeholder 8">
            <a:extLst>
              <a:ext uri="{FF2B5EF4-FFF2-40B4-BE49-F238E27FC236}">
                <a16:creationId xmlns:a16="http://schemas.microsoft.com/office/drawing/2014/main" id="{F6FA911E-2425-4C02-A988-8E0E4D940378}"/>
              </a:ext>
            </a:extLst>
          </p:cNvPr>
          <p:cNvSpPr>
            <a:spLocks noGrp="1"/>
          </p:cNvSpPr>
          <p:nvPr>
            <p:ph type="pic" sz="quarter" idx="18" hasCustomPrompt="1"/>
          </p:nvPr>
        </p:nvSpPr>
        <p:spPr>
          <a:xfrm>
            <a:off x="8910898" y="3108305"/>
            <a:ext cx="3765565" cy="2357657"/>
          </a:xfrm>
          <a:custGeom>
            <a:avLst/>
            <a:gdLst>
              <a:gd name="connsiteX0" fmla="*/ 0 w 3765565"/>
              <a:gd name="connsiteY0" fmla="*/ 0 h 2357657"/>
              <a:gd name="connsiteX1" fmla="*/ 3765565 w 3765565"/>
              <a:gd name="connsiteY1" fmla="*/ 0 h 2357657"/>
              <a:gd name="connsiteX2" fmla="*/ 3765565 w 3765565"/>
              <a:gd name="connsiteY2" fmla="*/ 2357657 h 2357657"/>
              <a:gd name="connsiteX3" fmla="*/ 0 w 3765565"/>
              <a:gd name="connsiteY3" fmla="*/ 2357657 h 2357657"/>
            </a:gdLst>
            <a:ahLst/>
            <a:cxnLst>
              <a:cxn ang="0">
                <a:pos x="connsiteX0" y="connsiteY0"/>
              </a:cxn>
              <a:cxn ang="0">
                <a:pos x="connsiteX1" y="connsiteY1"/>
              </a:cxn>
              <a:cxn ang="0">
                <a:pos x="connsiteX2" y="connsiteY2"/>
              </a:cxn>
              <a:cxn ang="0">
                <a:pos x="connsiteX3" y="connsiteY3"/>
              </a:cxn>
            </a:cxnLst>
            <a:rect l="l" t="t" r="r" b="b"/>
            <a:pathLst>
              <a:path w="3765565" h="2357657">
                <a:moveTo>
                  <a:pt x="0" y="0"/>
                </a:moveTo>
                <a:lnTo>
                  <a:pt x="3765565" y="0"/>
                </a:lnTo>
                <a:lnTo>
                  <a:pt x="3765565" y="2357657"/>
                </a:lnTo>
                <a:lnTo>
                  <a:pt x="0" y="2357657"/>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7" name="Picture Placeholder 10">
            <a:extLst>
              <a:ext uri="{FF2B5EF4-FFF2-40B4-BE49-F238E27FC236}">
                <a16:creationId xmlns:a16="http://schemas.microsoft.com/office/drawing/2014/main" id="{78877BC5-E0EF-445F-B62B-E5F192F4191D}"/>
              </a:ext>
            </a:extLst>
          </p:cNvPr>
          <p:cNvSpPr>
            <a:spLocks noGrp="1"/>
          </p:cNvSpPr>
          <p:nvPr>
            <p:ph type="pic" sz="quarter" idx="19" hasCustomPrompt="1"/>
          </p:nvPr>
        </p:nvSpPr>
        <p:spPr>
          <a:xfrm>
            <a:off x="5940636" y="4632933"/>
            <a:ext cx="588168" cy="1027670"/>
          </a:xfrm>
          <a:custGeom>
            <a:avLst/>
            <a:gdLst>
              <a:gd name="connsiteX0" fmla="*/ 0 w 588168"/>
              <a:gd name="connsiteY0" fmla="*/ 0 h 1027670"/>
              <a:gd name="connsiteX1" fmla="*/ 588168 w 588168"/>
              <a:gd name="connsiteY1" fmla="*/ 0 h 1027670"/>
              <a:gd name="connsiteX2" fmla="*/ 588168 w 588168"/>
              <a:gd name="connsiteY2" fmla="*/ 1027670 h 1027670"/>
              <a:gd name="connsiteX3" fmla="*/ 0 w 588168"/>
              <a:gd name="connsiteY3" fmla="*/ 1027670 h 1027670"/>
            </a:gdLst>
            <a:ahLst/>
            <a:cxnLst>
              <a:cxn ang="0">
                <a:pos x="connsiteX0" y="connsiteY0"/>
              </a:cxn>
              <a:cxn ang="0">
                <a:pos x="connsiteX1" y="connsiteY1"/>
              </a:cxn>
              <a:cxn ang="0">
                <a:pos x="connsiteX2" y="connsiteY2"/>
              </a:cxn>
              <a:cxn ang="0">
                <a:pos x="connsiteX3" y="connsiteY3"/>
              </a:cxn>
            </a:cxnLst>
            <a:rect l="l" t="t" r="r" b="b"/>
            <a:pathLst>
              <a:path w="588168" h="1027670">
                <a:moveTo>
                  <a:pt x="0" y="0"/>
                </a:moveTo>
                <a:lnTo>
                  <a:pt x="588168" y="0"/>
                </a:lnTo>
                <a:lnTo>
                  <a:pt x="588168" y="1027670"/>
                </a:lnTo>
                <a:lnTo>
                  <a:pt x="0" y="102767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8" name="Picture Placeholder 12">
            <a:extLst>
              <a:ext uri="{FF2B5EF4-FFF2-40B4-BE49-F238E27FC236}">
                <a16:creationId xmlns:a16="http://schemas.microsoft.com/office/drawing/2014/main" id="{7DD7D5EF-1F6F-4E8F-A15A-6660395BE4D6}"/>
              </a:ext>
            </a:extLst>
          </p:cNvPr>
          <p:cNvSpPr>
            <a:spLocks noGrp="1"/>
          </p:cNvSpPr>
          <p:nvPr>
            <p:ph type="pic" sz="quarter" idx="20" hasCustomPrompt="1"/>
          </p:nvPr>
        </p:nvSpPr>
        <p:spPr>
          <a:xfrm>
            <a:off x="4616632" y="3108465"/>
            <a:ext cx="1479368" cy="1963119"/>
          </a:xfrm>
          <a:custGeom>
            <a:avLst/>
            <a:gdLst>
              <a:gd name="connsiteX0" fmla="*/ 0 w 1479368"/>
              <a:gd name="connsiteY0" fmla="*/ 0 h 1963119"/>
              <a:gd name="connsiteX1" fmla="*/ 1479368 w 1479368"/>
              <a:gd name="connsiteY1" fmla="*/ 0 h 1963119"/>
              <a:gd name="connsiteX2" fmla="*/ 1479368 w 1479368"/>
              <a:gd name="connsiteY2" fmla="*/ 1963119 h 1963119"/>
              <a:gd name="connsiteX3" fmla="*/ 0 w 1479368"/>
              <a:gd name="connsiteY3" fmla="*/ 1963119 h 1963119"/>
            </a:gdLst>
            <a:ahLst/>
            <a:cxnLst>
              <a:cxn ang="0">
                <a:pos x="connsiteX0" y="connsiteY0"/>
              </a:cxn>
              <a:cxn ang="0">
                <a:pos x="connsiteX1" y="connsiteY1"/>
              </a:cxn>
              <a:cxn ang="0">
                <a:pos x="connsiteX2" y="connsiteY2"/>
              </a:cxn>
              <a:cxn ang="0">
                <a:pos x="connsiteX3" y="connsiteY3"/>
              </a:cxn>
            </a:cxnLst>
            <a:rect l="l" t="t" r="r" b="b"/>
            <a:pathLst>
              <a:path w="1479368" h="1963119">
                <a:moveTo>
                  <a:pt x="0" y="0"/>
                </a:moveTo>
                <a:lnTo>
                  <a:pt x="1479368" y="0"/>
                </a:lnTo>
                <a:lnTo>
                  <a:pt x="1479368" y="1963119"/>
                </a:lnTo>
                <a:lnTo>
                  <a:pt x="0" y="1963119"/>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41800207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83_Full Image without Header &amp; Foote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DE8B928B-F50F-4540-A057-83B6848C0650}"/>
              </a:ext>
            </a:extLst>
          </p:cNvPr>
          <p:cNvSpPr>
            <a:spLocks noGrp="1"/>
          </p:cNvSpPr>
          <p:nvPr>
            <p:ph type="pic" sz="quarter" idx="17" hasCustomPrompt="1"/>
          </p:nvPr>
        </p:nvSpPr>
        <p:spPr>
          <a:xfrm>
            <a:off x="5735960" y="1402703"/>
            <a:ext cx="5400600" cy="3060978"/>
          </a:xfrm>
          <a:custGeom>
            <a:avLst/>
            <a:gdLst>
              <a:gd name="connsiteX0" fmla="*/ 0 w 4362450"/>
              <a:gd name="connsiteY0" fmla="*/ 0 h 2472571"/>
              <a:gd name="connsiteX1" fmla="*/ 4362450 w 4362450"/>
              <a:gd name="connsiteY1" fmla="*/ 0 h 2472571"/>
              <a:gd name="connsiteX2" fmla="*/ 4362450 w 4362450"/>
              <a:gd name="connsiteY2" fmla="*/ 2472571 h 2472571"/>
              <a:gd name="connsiteX3" fmla="*/ 0 w 4362450"/>
              <a:gd name="connsiteY3" fmla="*/ 2472571 h 2472571"/>
            </a:gdLst>
            <a:ahLst/>
            <a:cxnLst>
              <a:cxn ang="0">
                <a:pos x="connsiteX0" y="connsiteY0"/>
              </a:cxn>
              <a:cxn ang="0">
                <a:pos x="connsiteX1" y="connsiteY1"/>
              </a:cxn>
              <a:cxn ang="0">
                <a:pos x="connsiteX2" y="connsiteY2"/>
              </a:cxn>
              <a:cxn ang="0">
                <a:pos x="connsiteX3" y="connsiteY3"/>
              </a:cxn>
            </a:cxnLst>
            <a:rect l="l" t="t" r="r" b="b"/>
            <a:pathLst>
              <a:path w="4362450" h="2472571">
                <a:moveTo>
                  <a:pt x="0" y="0"/>
                </a:moveTo>
                <a:lnTo>
                  <a:pt x="4362450" y="0"/>
                </a:lnTo>
                <a:lnTo>
                  <a:pt x="4362450" y="2472571"/>
                </a:lnTo>
                <a:lnTo>
                  <a:pt x="0" y="2472571"/>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313507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01_Full Image without Header &amp; Footer">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142E01E-D89D-4C02-8FC1-5129D76C164A}"/>
              </a:ext>
            </a:extLst>
          </p:cNvPr>
          <p:cNvSpPr>
            <a:spLocks noGrp="1"/>
          </p:cNvSpPr>
          <p:nvPr>
            <p:ph type="pic" sz="quarter" idx="10"/>
          </p:nvPr>
        </p:nvSpPr>
        <p:spPr>
          <a:xfrm>
            <a:off x="-96688" y="951023"/>
            <a:ext cx="5472608" cy="3060450"/>
          </a:xfrm>
          <a:custGeom>
            <a:avLst/>
            <a:gdLst>
              <a:gd name="connsiteX0" fmla="*/ 0 w 3509775"/>
              <a:gd name="connsiteY0" fmla="*/ 0 h 1983075"/>
              <a:gd name="connsiteX1" fmla="*/ 3509775 w 3509775"/>
              <a:gd name="connsiteY1" fmla="*/ 0 h 1983075"/>
              <a:gd name="connsiteX2" fmla="*/ 3509775 w 3509775"/>
              <a:gd name="connsiteY2" fmla="*/ 1983075 h 1983075"/>
              <a:gd name="connsiteX3" fmla="*/ 0 w 3509775"/>
              <a:gd name="connsiteY3" fmla="*/ 1983075 h 1983075"/>
            </a:gdLst>
            <a:ahLst/>
            <a:cxnLst>
              <a:cxn ang="0">
                <a:pos x="connsiteX0" y="connsiteY0"/>
              </a:cxn>
              <a:cxn ang="0">
                <a:pos x="connsiteX1" y="connsiteY1"/>
              </a:cxn>
              <a:cxn ang="0">
                <a:pos x="connsiteX2" y="connsiteY2"/>
              </a:cxn>
              <a:cxn ang="0">
                <a:pos x="connsiteX3" y="connsiteY3"/>
              </a:cxn>
            </a:cxnLst>
            <a:rect l="l" t="t" r="r" b="b"/>
            <a:pathLst>
              <a:path w="3509775" h="1983075">
                <a:moveTo>
                  <a:pt x="0" y="0"/>
                </a:moveTo>
                <a:lnTo>
                  <a:pt x="3509775" y="0"/>
                </a:lnTo>
                <a:lnTo>
                  <a:pt x="3509775" y="1983075"/>
                </a:lnTo>
                <a:lnTo>
                  <a:pt x="0" y="1983075"/>
                </a:lnTo>
                <a:close/>
              </a:path>
            </a:pathLst>
          </a:custGeom>
        </p:spPr>
        <p:txBody>
          <a:bodyPr wrap="square">
            <a:noAutofit/>
          </a:bodyPr>
          <a:lstStyle/>
          <a:p>
            <a:endParaRPr lang="en-US"/>
          </a:p>
        </p:txBody>
      </p:sp>
    </p:spTree>
    <p:extLst>
      <p:ext uri="{BB962C8B-B14F-4D97-AF65-F5344CB8AC3E}">
        <p14:creationId xmlns:p14="http://schemas.microsoft.com/office/powerpoint/2010/main" val="7626501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84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C783D925-2F31-4385-B858-82ACB7072512}"/>
              </a:ext>
            </a:extLst>
          </p:cNvPr>
          <p:cNvSpPr>
            <a:spLocks noGrp="1"/>
          </p:cNvSpPr>
          <p:nvPr>
            <p:ph type="pic" sz="quarter" idx="16"/>
          </p:nvPr>
        </p:nvSpPr>
        <p:spPr>
          <a:xfrm>
            <a:off x="1802549" y="2556969"/>
            <a:ext cx="3053173" cy="1730551"/>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8679044A-5B3C-4E2A-9C54-35C784D909FB}"/>
              </a:ext>
            </a:extLst>
          </p:cNvPr>
          <p:cNvSpPr>
            <a:spLocks noGrp="1"/>
          </p:cNvSpPr>
          <p:nvPr>
            <p:ph type="pic" sz="quarter" idx="17"/>
          </p:nvPr>
        </p:nvSpPr>
        <p:spPr>
          <a:xfrm>
            <a:off x="8312160" y="3611676"/>
            <a:ext cx="1085138" cy="1439646"/>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6CF6BE8B-E177-452C-B51F-A6A38A5CD2A3}"/>
              </a:ext>
            </a:extLst>
          </p:cNvPr>
          <p:cNvSpPr>
            <a:spLocks noGrp="1"/>
          </p:cNvSpPr>
          <p:nvPr>
            <p:ph type="pic" sz="quarter" idx="18"/>
          </p:nvPr>
        </p:nvSpPr>
        <p:spPr>
          <a:xfrm>
            <a:off x="9924566" y="4046962"/>
            <a:ext cx="562130" cy="977410"/>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66D9191B-4295-487D-93E2-22C82A208E7A}"/>
              </a:ext>
            </a:extLst>
          </p:cNvPr>
          <p:cNvSpPr>
            <a:spLocks noGrp="1"/>
          </p:cNvSpPr>
          <p:nvPr>
            <p:ph type="pic" sz="quarter" idx="19"/>
          </p:nvPr>
        </p:nvSpPr>
        <p:spPr>
          <a:xfrm>
            <a:off x="5422035" y="3606255"/>
            <a:ext cx="2205028" cy="139380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7937788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85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16"/>
          </p:nvPr>
        </p:nvSpPr>
        <p:spPr>
          <a:xfrm>
            <a:off x="5830889" y="684213"/>
            <a:ext cx="3984625" cy="3986213"/>
          </a:xfrm>
          <a:custGeom>
            <a:avLst/>
            <a:gdLst>
              <a:gd name="connsiteX0" fmla="*/ 3149600 w 3984625"/>
              <a:gd name="connsiteY0" fmla="*/ 0 h 3986213"/>
              <a:gd name="connsiteX1" fmla="*/ 3984625 w 3984625"/>
              <a:gd name="connsiteY1" fmla="*/ 3154363 h 3986213"/>
              <a:gd name="connsiteX2" fmla="*/ 835025 w 3984625"/>
              <a:gd name="connsiteY2" fmla="*/ 3986213 h 3986213"/>
              <a:gd name="connsiteX3" fmla="*/ 0 w 3984625"/>
              <a:gd name="connsiteY3" fmla="*/ 835025 h 3986213"/>
            </a:gdLst>
            <a:ahLst/>
            <a:cxnLst>
              <a:cxn ang="0">
                <a:pos x="connsiteX0" y="connsiteY0"/>
              </a:cxn>
              <a:cxn ang="0">
                <a:pos x="connsiteX1" y="connsiteY1"/>
              </a:cxn>
              <a:cxn ang="0">
                <a:pos x="connsiteX2" y="connsiteY2"/>
              </a:cxn>
              <a:cxn ang="0">
                <a:pos x="connsiteX3" y="connsiteY3"/>
              </a:cxn>
            </a:cxnLst>
            <a:rect l="l" t="t" r="r" b="b"/>
            <a:pathLst>
              <a:path w="3984625" h="3986213">
                <a:moveTo>
                  <a:pt x="3149600" y="0"/>
                </a:moveTo>
                <a:lnTo>
                  <a:pt x="3984625" y="3154363"/>
                </a:lnTo>
                <a:lnTo>
                  <a:pt x="835025" y="3986213"/>
                </a:lnTo>
                <a:lnTo>
                  <a:pt x="0" y="835025"/>
                </a:lnTo>
                <a:close/>
              </a:path>
            </a:pathLst>
          </a:custGeom>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C783D925-2F31-4385-B858-82ACB7072512}"/>
              </a:ext>
            </a:extLst>
          </p:cNvPr>
          <p:cNvSpPr>
            <a:spLocks noGrp="1"/>
          </p:cNvSpPr>
          <p:nvPr>
            <p:ph type="pic" sz="quarter" idx="17"/>
          </p:nvPr>
        </p:nvSpPr>
        <p:spPr>
          <a:xfrm>
            <a:off x="9004300" y="1825625"/>
            <a:ext cx="3238500" cy="3238500"/>
          </a:xfrm>
          <a:custGeom>
            <a:avLst/>
            <a:gdLst>
              <a:gd name="connsiteX0" fmla="*/ 688975 w 3238500"/>
              <a:gd name="connsiteY0" fmla="*/ 0 h 3238500"/>
              <a:gd name="connsiteX1" fmla="*/ 3238500 w 3238500"/>
              <a:gd name="connsiteY1" fmla="*/ 687388 h 3238500"/>
              <a:gd name="connsiteX2" fmla="*/ 2551112 w 3238500"/>
              <a:gd name="connsiteY2" fmla="*/ 3238500 h 3238500"/>
              <a:gd name="connsiteX3" fmla="*/ 0 w 3238500"/>
              <a:gd name="connsiteY3" fmla="*/ 2551113 h 3238500"/>
            </a:gdLst>
            <a:ahLst/>
            <a:cxnLst>
              <a:cxn ang="0">
                <a:pos x="connsiteX0" y="connsiteY0"/>
              </a:cxn>
              <a:cxn ang="0">
                <a:pos x="connsiteX1" y="connsiteY1"/>
              </a:cxn>
              <a:cxn ang="0">
                <a:pos x="connsiteX2" y="connsiteY2"/>
              </a:cxn>
              <a:cxn ang="0">
                <a:pos x="connsiteX3" y="connsiteY3"/>
              </a:cxn>
            </a:cxnLst>
            <a:rect l="l" t="t" r="r" b="b"/>
            <a:pathLst>
              <a:path w="3238500" h="3238500">
                <a:moveTo>
                  <a:pt x="688975" y="0"/>
                </a:moveTo>
                <a:lnTo>
                  <a:pt x="3238500" y="687388"/>
                </a:lnTo>
                <a:lnTo>
                  <a:pt x="2551112" y="3238500"/>
                </a:lnTo>
                <a:lnTo>
                  <a:pt x="0" y="2551113"/>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18"/>
          </p:nvPr>
        </p:nvSpPr>
        <p:spPr>
          <a:xfrm>
            <a:off x="5364163" y="3451225"/>
            <a:ext cx="2601913" cy="2601913"/>
          </a:xfrm>
          <a:custGeom>
            <a:avLst/>
            <a:gdLst>
              <a:gd name="connsiteX0" fmla="*/ 552450 w 2601913"/>
              <a:gd name="connsiteY0" fmla="*/ 0 h 2601913"/>
              <a:gd name="connsiteX1" fmla="*/ 2601913 w 2601913"/>
              <a:gd name="connsiteY1" fmla="*/ 552450 h 2601913"/>
              <a:gd name="connsiteX2" fmla="*/ 2049463 w 2601913"/>
              <a:gd name="connsiteY2" fmla="*/ 2601913 h 2601913"/>
              <a:gd name="connsiteX3" fmla="*/ 0 w 2601913"/>
              <a:gd name="connsiteY3" fmla="*/ 2052638 h 2601913"/>
            </a:gdLst>
            <a:ahLst/>
            <a:cxnLst>
              <a:cxn ang="0">
                <a:pos x="connsiteX0" y="connsiteY0"/>
              </a:cxn>
              <a:cxn ang="0">
                <a:pos x="connsiteX1" y="connsiteY1"/>
              </a:cxn>
              <a:cxn ang="0">
                <a:pos x="connsiteX2" y="connsiteY2"/>
              </a:cxn>
              <a:cxn ang="0">
                <a:pos x="connsiteX3" y="connsiteY3"/>
              </a:cxn>
            </a:cxnLst>
            <a:rect l="l" t="t" r="r" b="b"/>
            <a:pathLst>
              <a:path w="2601913" h="2601913">
                <a:moveTo>
                  <a:pt x="552450" y="0"/>
                </a:moveTo>
                <a:lnTo>
                  <a:pt x="2601913" y="552450"/>
                </a:lnTo>
                <a:lnTo>
                  <a:pt x="2049463" y="2601913"/>
                </a:lnTo>
                <a:lnTo>
                  <a:pt x="0" y="2052638"/>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953645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86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0"/>
          </p:nvPr>
        </p:nvSpPr>
        <p:spPr>
          <a:xfrm>
            <a:off x="4625884" y="2679700"/>
            <a:ext cx="2717893" cy="2724150"/>
          </a:xfrm>
          <a:custGeom>
            <a:avLst/>
            <a:gdLst>
              <a:gd name="connsiteX0" fmla="*/ 2146393 w 2717893"/>
              <a:gd name="connsiteY0" fmla="*/ 0 h 2724150"/>
              <a:gd name="connsiteX1" fmla="*/ 2717893 w 2717893"/>
              <a:gd name="connsiteY1" fmla="*/ 2152650 h 2724150"/>
              <a:gd name="connsiteX2" fmla="*/ 566830 w 2717893"/>
              <a:gd name="connsiteY2" fmla="*/ 2724150 h 2724150"/>
              <a:gd name="connsiteX3" fmla="*/ 0 w 2717893"/>
              <a:gd name="connsiteY3" fmla="*/ 589090 h 2724150"/>
              <a:gd name="connsiteX4" fmla="*/ 5479 w 2717893"/>
              <a:gd name="connsiteY4" fmla="*/ 568804 h 272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7893" h="2724150">
                <a:moveTo>
                  <a:pt x="2146393" y="0"/>
                </a:moveTo>
                <a:lnTo>
                  <a:pt x="2717893" y="2152650"/>
                </a:lnTo>
                <a:lnTo>
                  <a:pt x="566830" y="2724150"/>
                </a:lnTo>
                <a:lnTo>
                  <a:pt x="0" y="589090"/>
                </a:lnTo>
                <a:lnTo>
                  <a:pt x="5479" y="568804"/>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1"/>
          </p:nvPr>
        </p:nvSpPr>
        <p:spPr>
          <a:xfrm>
            <a:off x="1606551" y="1870075"/>
            <a:ext cx="2722563" cy="2725738"/>
          </a:xfrm>
          <a:custGeom>
            <a:avLst/>
            <a:gdLst>
              <a:gd name="connsiteX0" fmla="*/ 569913 w 2722563"/>
              <a:gd name="connsiteY0" fmla="*/ 0 h 2725738"/>
              <a:gd name="connsiteX1" fmla="*/ 2722563 w 2722563"/>
              <a:gd name="connsiteY1" fmla="*/ 573088 h 2725738"/>
              <a:gd name="connsiteX2" fmla="*/ 2151063 w 2722563"/>
              <a:gd name="connsiteY2" fmla="*/ 2725738 h 2725738"/>
              <a:gd name="connsiteX3" fmla="*/ 0 w 2722563"/>
              <a:gd name="connsiteY3" fmla="*/ 2154238 h 2725738"/>
            </a:gdLst>
            <a:ahLst/>
            <a:cxnLst>
              <a:cxn ang="0">
                <a:pos x="connsiteX0" y="connsiteY0"/>
              </a:cxn>
              <a:cxn ang="0">
                <a:pos x="connsiteX1" y="connsiteY1"/>
              </a:cxn>
              <a:cxn ang="0">
                <a:pos x="connsiteX2" y="connsiteY2"/>
              </a:cxn>
              <a:cxn ang="0">
                <a:pos x="connsiteX3" y="connsiteY3"/>
              </a:cxn>
            </a:cxnLst>
            <a:rect l="l" t="t" r="r" b="b"/>
            <a:pathLst>
              <a:path w="2722563" h="2725738">
                <a:moveTo>
                  <a:pt x="569913" y="0"/>
                </a:moveTo>
                <a:lnTo>
                  <a:pt x="2722563" y="573088"/>
                </a:lnTo>
                <a:lnTo>
                  <a:pt x="2151063" y="2725738"/>
                </a:lnTo>
                <a:lnTo>
                  <a:pt x="0" y="2154238"/>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19"/>
          </p:nvPr>
        </p:nvSpPr>
        <p:spPr>
          <a:xfrm>
            <a:off x="3552825" y="1563688"/>
            <a:ext cx="2225675" cy="2227263"/>
          </a:xfrm>
          <a:custGeom>
            <a:avLst/>
            <a:gdLst>
              <a:gd name="connsiteX0" fmla="*/ 0 w 2225675"/>
              <a:gd name="connsiteY0" fmla="*/ 0 h 2227263"/>
              <a:gd name="connsiteX1" fmla="*/ 2225675 w 2225675"/>
              <a:gd name="connsiteY1" fmla="*/ 0 h 2227263"/>
              <a:gd name="connsiteX2" fmla="*/ 2225675 w 2225675"/>
              <a:gd name="connsiteY2" fmla="*/ 2227263 h 2227263"/>
              <a:gd name="connsiteX3" fmla="*/ 0 w 2225675"/>
              <a:gd name="connsiteY3" fmla="*/ 2227263 h 2227263"/>
            </a:gdLst>
            <a:ahLst/>
            <a:cxnLst>
              <a:cxn ang="0">
                <a:pos x="connsiteX0" y="connsiteY0"/>
              </a:cxn>
              <a:cxn ang="0">
                <a:pos x="connsiteX1" y="connsiteY1"/>
              </a:cxn>
              <a:cxn ang="0">
                <a:pos x="connsiteX2" y="connsiteY2"/>
              </a:cxn>
              <a:cxn ang="0">
                <a:pos x="connsiteX3" y="connsiteY3"/>
              </a:cxn>
            </a:cxnLst>
            <a:rect l="l" t="t" r="r" b="b"/>
            <a:pathLst>
              <a:path w="2225675" h="2227263">
                <a:moveTo>
                  <a:pt x="0" y="0"/>
                </a:moveTo>
                <a:lnTo>
                  <a:pt x="2225675" y="0"/>
                </a:lnTo>
                <a:lnTo>
                  <a:pt x="2225675" y="2227263"/>
                </a:lnTo>
                <a:lnTo>
                  <a:pt x="0" y="2227263"/>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16"/>
          </p:nvPr>
        </p:nvSpPr>
        <p:spPr>
          <a:xfrm>
            <a:off x="-284163" y="1316038"/>
            <a:ext cx="2719388" cy="2722563"/>
          </a:xfrm>
          <a:custGeom>
            <a:avLst/>
            <a:gdLst>
              <a:gd name="connsiteX0" fmla="*/ 2151063 w 2719388"/>
              <a:gd name="connsiteY0" fmla="*/ 0 h 2722563"/>
              <a:gd name="connsiteX1" fmla="*/ 2719388 w 2719388"/>
              <a:gd name="connsiteY1" fmla="*/ 2154238 h 2722563"/>
              <a:gd name="connsiteX2" fmla="*/ 571500 w 2719388"/>
              <a:gd name="connsiteY2" fmla="*/ 2722563 h 2722563"/>
              <a:gd name="connsiteX3" fmla="*/ 0 w 2719388"/>
              <a:gd name="connsiteY3" fmla="*/ 568325 h 2722563"/>
            </a:gdLst>
            <a:ahLst/>
            <a:cxnLst>
              <a:cxn ang="0">
                <a:pos x="connsiteX0" y="connsiteY0"/>
              </a:cxn>
              <a:cxn ang="0">
                <a:pos x="connsiteX1" y="connsiteY1"/>
              </a:cxn>
              <a:cxn ang="0">
                <a:pos x="connsiteX2" y="connsiteY2"/>
              </a:cxn>
              <a:cxn ang="0">
                <a:pos x="connsiteX3" y="connsiteY3"/>
              </a:cxn>
            </a:cxnLst>
            <a:rect l="l" t="t" r="r" b="b"/>
            <a:pathLst>
              <a:path w="2719388" h="2722563">
                <a:moveTo>
                  <a:pt x="2151063" y="0"/>
                </a:moveTo>
                <a:lnTo>
                  <a:pt x="2719388" y="2154238"/>
                </a:lnTo>
                <a:lnTo>
                  <a:pt x="571500" y="2722563"/>
                </a:lnTo>
                <a:lnTo>
                  <a:pt x="0" y="56832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3747032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87_Full Image without Header &amp; Foot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30">
            <a:extLst>
              <a:ext uri="{FF2B5EF4-FFF2-40B4-BE49-F238E27FC236}">
                <a16:creationId xmlns:a16="http://schemas.microsoft.com/office/drawing/2014/main" id="{C783D925-2F31-4385-B858-82ACB7072512}"/>
              </a:ext>
            </a:extLst>
          </p:cNvPr>
          <p:cNvSpPr>
            <a:spLocks noGrp="1"/>
          </p:cNvSpPr>
          <p:nvPr>
            <p:ph type="pic" sz="quarter" idx="19"/>
          </p:nvPr>
        </p:nvSpPr>
        <p:spPr>
          <a:xfrm>
            <a:off x="706438" y="1957389"/>
            <a:ext cx="2289175" cy="2295525"/>
          </a:xfrm>
          <a:custGeom>
            <a:avLst/>
            <a:gdLst>
              <a:gd name="connsiteX0" fmla="*/ 0 w 2289175"/>
              <a:gd name="connsiteY0" fmla="*/ 0 h 2295525"/>
              <a:gd name="connsiteX1" fmla="*/ 2289175 w 2289175"/>
              <a:gd name="connsiteY1" fmla="*/ 0 h 2295525"/>
              <a:gd name="connsiteX2" fmla="*/ 2289175 w 2289175"/>
              <a:gd name="connsiteY2" fmla="*/ 2295525 h 2295525"/>
              <a:gd name="connsiteX3" fmla="*/ 0 w 2289175"/>
              <a:gd name="connsiteY3" fmla="*/ 2295525 h 2295525"/>
            </a:gdLst>
            <a:ahLst/>
            <a:cxnLst>
              <a:cxn ang="0">
                <a:pos x="connsiteX0" y="connsiteY0"/>
              </a:cxn>
              <a:cxn ang="0">
                <a:pos x="connsiteX1" y="connsiteY1"/>
              </a:cxn>
              <a:cxn ang="0">
                <a:pos x="connsiteX2" y="connsiteY2"/>
              </a:cxn>
              <a:cxn ang="0">
                <a:pos x="connsiteX3" y="connsiteY3"/>
              </a:cxn>
            </a:cxnLst>
            <a:rect l="l" t="t" r="r" b="b"/>
            <a:pathLst>
              <a:path w="2289175" h="2295525">
                <a:moveTo>
                  <a:pt x="0" y="0"/>
                </a:moveTo>
                <a:lnTo>
                  <a:pt x="2289175" y="0"/>
                </a:lnTo>
                <a:lnTo>
                  <a:pt x="2289175" y="2295525"/>
                </a:lnTo>
                <a:lnTo>
                  <a:pt x="0" y="2295525"/>
                </a:lnTo>
                <a:close/>
              </a:path>
            </a:pathLst>
          </a:custGeom>
        </p:spPr>
        <p:txBody>
          <a:bodyPr wrap="square" anchor="ctr">
            <a:noAutofit/>
          </a:bodyPr>
          <a:lstStyle>
            <a:lvl1pPr marL="0" indent="0" algn="ctr">
              <a:buNone/>
              <a:defRPr sz="1200"/>
            </a:lvl1pPr>
          </a:lstStyle>
          <a:p>
            <a:endParaRPr lang="en-US" dirty="0"/>
          </a:p>
        </p:txBody>
      </p:sp>
      <p:sp>
        <p:nvSpPr>
          <p:cNvPr id="29" name="Picture Placeholder 28">
            <a:extLst>
              <a:ext uri="{FF2B5EF4-FFF2-40B4-BE49-F238E27FC236}">
                <a16:creationId xmlns:a16="http://schemas.microsoft.com/office/drawing/2014/main" id="{C783D925-2F31-4385-B858-82ACB7072512}"/>
              </a:ext>
            </a:extLst>
          </p:cNvPr>
          <p:cNvSpPr>
            <a:spLocks noGrp="1"/>
          </p:cNvSpPr>
          <p:nvPr>
            <p:ph type="pic" sz="quarter" idx="20"/>
          </p:nvPr>
        </p:nvSpPr>
        <p:spPr>
          <a:xfrm>
            <a:off x="2484438" y="1104900"/>
            <a:ext cx="2371725" cy="1803400"/>
          </a:xfrm>
          <a:custGeom>
            <a:avLst/>
            <a:gdLst>
              <a:gd name="connsiteX0" fmla="*/ 0 w 2371725"/>
              <a:gd name="connsiteY0" fmla="*/ 0 h 1803400"/>
              <a:gd name="connsiteX1" fmla="*/ 2371725 w 2371725"/>
              <a:gd name="connsiteY1" fmla="*/ 0 h 1803400"/>
              <a:gd name="connsiteX2" fmla="*/ 2371725 w 2371725"/>
              <a:gd name="connsiteY2" fmla="*/ 1803400 h 1803400"/>
              <a:gd name="connsiteX3" fmla="*/ 0 w 2371725"/>
              <a:gd name="connsiteY3" fmla="*/ 1803400 h 1803400"/>
            </a:gdLst>
            <a:ahLst/>
            <a:cxnLst>
              <a:cxn ang="0">
                <a:pos x="connsiteX0" y="connsiteY0"/>
              </a:cxn>
              <a:cxn ang="0">
                <a:pos x="connsiteX1" y="connsiteY1"/>
              </a:cxn>
              <a:cxn ang="0">
                <a:pos x="connsiteX2" y="connsiteY2"/>
              </a:cxn>
              <a:cxn ang="0">
                <a:pos x="connsiteX3" y="connsiteY3"/>
              </a:cxn>
            </a:cxnLst>
            <a:rect l="l" t="t" r="r" b="b"/>
            <a:pathLst>
              <a:path w="2371725" h="1803400">
                <a:moveTo>
                  <a:pt x="0" y="0"/>
                </a:moveTo>
                <a:lnTo>
                  <a:pt x="2371725" y="0"/>
                </a:lnTo>
                <a:lnTo>
                  <a:pt x="2371725" y="1803400"/>
                </a:lnTo>
                <a:lnTo>
                  <a:pt x="0" y="1803400"/>
                </a:lnTo>
                <a:close/>
              </a:path>
            </a:pathLst>
          </a:custGeom>
        </p:spPr>
        <p:txBody>
          <a:bodyPr wrap="square" anchor="ctr">
            <a:noAutofit/>
          </a:bodyPr>
          <a:lstStyle>
            <a:lvl1pPr marL="0" indent="0" algn="ctr">
              <a:buNone/>
              <a:defRPr sz="1200"/>
            </a:lvl1pPr>
          </a:lstStyle>
          <a:p>
            <a:endParaRPr lang="en-US" dirty="0"/>
          </a:p>
        </p:txBody>
      </p:sp>
      <p:sp>
        <p:nvSpPr>
          <p:cNvPr id="28" name="Picture Placeholder 27">
            <a:extLst>
              <a:ext uri="{FF2B5EF4-FFF2-40B4-BE49-F238E27FC236}">
                <a16:creationId xmlns:a16="http://schemas.microsoft.com/office/drawing/2014/main" id="{C783D925-2F31-4385-B858-82ACB7072512}"/>
              </a:ext>
            </a:extLst>
          </p:cNvPr>
          <p:cNvSpPr>
            <a:spLocks noGrp="1"/>
          </p:cNvSpPr>
          <p:nvPr>
            <p:ph type="pic" sz="quarter" idx="21"/>
          </p:nvPr>
        </p:nvSpPr>
        <p:spPr>
          <a:xfrm>
            <a:off x="5235575" y="2000250"/>
            <a:ext cx="1506538" cy="1506538"/>
          </a:xfrm>
          <a:custGeom>
            <a:avLst/>
            <a:gdLst>
              <a:gd name="connsiteX0" fmla="*/ 0 w 1506538"/>
              <a:gd name="connsiteY0" fmla="*/ 0 h 1506538"/>
              <a:gd name="connsiteX1" fmla="*/ 1506538 w 1506538"/>
              <a:gd name="connsiteY1" fmla="*/ 0 h 1506538"/>
              <a:gd name="connsiteX2" fmla="*/ 1506538 w 1506538"/>
              <a:gd name="connsiteY2" fmla="*/ 1506538 h 1506538"/>
              <a:gd name="connsiteX3" fmla="*/ 0 w 1506538"/>
              <a:gd name="connsiteY3" fmla="*/ 1506538 h 1506538"/>
            </a:gdLst>
            <a:ahLst/>
            <a:cxnLst>
              <a:cxn ang="0">
                <a:pos x="connsiteX0" y="connsiteY0"/>
              </a:cxn>
              <a:cxn ang="0">
                <a:pos x="connsiteX1" y="connsiteY1"/>
              </a:cxn>
              <a:cxn ang="0">
                <a:pos x="connsiteX2" y="connsiteY2"/>
              </a:cxn>
              <a:cxn ang="0">
                <a:pos x="connsiteX3" y="connsiteY3"/>
              </a:cxn>
            </a:cxnLst>
            <a:rect l="l" t="t" r="r" b="b"/>
            <a:pathLst>
              <a:path w="1506538" h="1506538">
                <a:moveTo>
                  <a:pt x="0" y="0"/>
                </a:moveTo>
                <a:lnTo>
                  <a:pt x="1506538" y="0"/>
                </a:lnTo>
                <a:lnTo>
                  <a:pt x="1506538" y="1506538"/>
                </a:lnTo>
                <a:lnTo>
                  <a:pt x="0" y="1506538"/>
                </a:lnTo>
                <a:close/>
              </a:path>
            </a:pathLst>
          </a:custGeom>
        </p:spPr>
        <p:txBody>
          <a:bodyPr wrap="square" anchor="ctr">
            <a:noAutofit/>
          </a:bodyPr>
          <a:lstStyle>
            <a:lvl1pPr marL="0" indent="0" algn="ctr">
              <a:buNone/>
              <a:defRPr sz="1200"/>
            </a:lvl1pPr>
          </a:lstStyle>
          <a:p>
            <a:endParaRPr lang="en-US" dirty="0"/>
          </a:p>
        </p:txBody>
      </p:sp>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22"/>
          </p:nvPr>
        </p:nvSpPr>
        <p:spPr>
          <a:xfrm>
            <a:off x="3417888" y="3074989"/>
            <a:ext cx="2332038" cy="2333625"/>
          </a:xfrm>
          <a:custGeom>
            <a:avLst/>
            <a:gdLst>
              <a:gd name="connsiteX0" fmla="*/ 0 w 2332038"/>
              <a:gd name="connsiteY0" fmla="*/ 0 h 2333625"/>
              <a:gd name="connsiteX1" fmla="*/ 2332038 w 2332038"/>
              <a:gd name="connsiteY1" fmla="*/ 0 h 2333625"/>
              <a:gd name="connsiteX2" fmla="*/ 2332038 w 2332038"/>
              <a:gd name="connsiteY2" fmla="*/ 2333625 h 2333625"/>
              <a:gd name="connsiteX3" fmla="*/ 0 w 2332038"/>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2332038" h="2333625">
                <a:moveTo>
                  <a:pt x="0" y="0"/>
                </a:moveTo>
                <a:lnTo>
                  <a:pt x="2332038" y="0"/>
                </a:lnTo>
                <a:lnTo>
                  <a:pt x="2332038" y="2333625"/>
                </a:lnTo>
                <a:lnTo>
                  <a:pt x="0" y="2333625"/>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3"/>
          </p:nvPr>
        </p:nvSpPr>
        <p:spPr>
          <a:xfrm>
            <a:off x="6146800" y="3090864"/>
            <a:ext cx="1941513" cy="1946275"/>
          </a:xfrm>
          <a:custGeom>
            <a:avLst/>
            <a:gdLst>
              <a:gd name="connsiteX0" fmla="*/ 0 w 1941513"/>
              <a:gd name="connsiteY0" fmla="*/ 0 h 1946275"/>
              <a:gd name="connsiteX1" fmla="*/ 1941513 w 1941513"/>
              <a:gd name="connsiteY1" fmla="*/ 0 h 1946275"/>
              <a:gd name="connsiteX2" fmla="*/ 1941513 w 1941513"/>
              <a:gd name="connsiteY2" fmla="*/ 1946275 h 1946275"/>
              <a:gd name="connsiteX3" fmla="*/ 0 w 1941513"/>
              <a:gd name="connsiteY3" fmla="*/ 1946275 h 1946275"/>
            </a:gdLst>
            <a:ahLst/>
            <a:cxnLst>
              <a:cxn ang="0">
                <a:pos x="connsiteX0" y="connsiteY0"/>
              </a:cxn>
              <a:cxn ang="0">
                <a:pos x="connsiteX1" y="connsiteY1"/>
              </a:cxn>
              <a:cxn ang="0">
                <a:pos x="connsiteX2" y="connsiteY2"/>
              </a:cxn>
              <a:cxn ang="0">
                <a:pos x="connsiteX3" y="connsiteY3"/>
              </a:cxn>
            </a:cxnLst>
            <a:rect l="l" t="t" r="r" b="b"/>
            <a:pathLst>
              <a:path w="1941513" h="1946275">
                <a:moveTo>
                  <a:pt x="0" y="0"/>
                </a:moveTo>
                <a:lnTo>
                  <a:pt x="1941513" y="0"/>
                </a:lnTo>
                <a:lnTo>
                  <a:pt x="1941513" y="1946275"/>
                </a:lnTo>
                <a:lnTo>
                  <a:pt x="0" y="1946275"/>
                </a:lnTo>
                <a:close/>
              </a:path>
            </a:pathLst>
          </a:custGeom>
        </p:spPr>
        <p:txBody>
          <a:bodyPr wrap="square" anchor="ctr">
            <a:noAutofit/>
          </a:bodyPr>
          <a:lstStyle>
            <a:lvl1pPr marL="0" indent="0" algn="ctr">
              <a:buNone/>
              <a:defRPr sz="1200"/>
            </a:lvl1pPr>
          </a:lstStyle>
          <a:p>
            <a:endParaRPr lang="en-US" dirty="0"/>
          </a:p>
        </p:txBody>
      </p:sp>
      <p:sp>
        <p:nvSpPr>
          <p:cNvPr id="26" name="Picture Placeholder 25">
            <a:extLst>
              <a:ext uri="{FF2B5EF4-FFF2-40B4-BE49-F238E27FC236}">
                <a16:creationId xmlns:a16="http://schemas.microsoft.com/office/drawing/2014/main" id="{C783D925-2F31-4385-B858-82ACB7072512}"/>
              </a:ext>
            </a:extLst>
          </p:cNvPr>
          <p:cNvSpPr>
            <a:spLocks noGrp="1"/>
          </p:cNvSpPr>
          <p:nvPr>
            <p:ph type="pic" sz="quarter" idx="24"/>
          </p:nvPr>
        </p:nvSpPr>
        <p:spPr>
          <a:xfrm>
            <a:off x="7531100" y="2000250"/>
            <a:ext cx="1587500" cy="1589088"/>
          </a:xfrm>
          <a:custGeom>
            <a:avLst/>
            <a:gdLst>
              <a:gd name="connsiteX0" fmla="*/ 0 w 1587500"/>
              <a:gd name="connsiteY0" fmla="*/ 0 h 1589088"/>
              <a:gd name="connsiteX1" fmla="*/ 1587500 w 1587500"/>
              <a:gd name="connsiteY1" fmla="*/ 0 h 1589088"/>
              <a:gd name="connsiteX2" fmla="*/ 1587500 w 1587500"/>
              <a:gd name="connsiteY2" fmla="*/ 1589088 h 1589088"/>
              <a:gd name="connsiteX3" fmla="*/ 0 w 1587500"/>
              <a:gd name="connsiteY3" fmla="*/ 1589088 h 1589088"/>
            </a:gdLst>
            <a:ahLst/>
            <a:cxnLst>
              <a:cxn ang="0">
                <a:pos x="connsiteX0" y="connsiteY0"/>
              </a:cxn>
              <a:cxn ang="0">
                <a:pos x="connsiteX1" y="connsiteY1"/>
              </a:cxn>
              <a:cxn ang="0">
                <a:pos x="connsiteX2" y="connsiteY2"/>
              </a:cxn>
              <a:cxn ang="0">
                <a:pos x="connsiteX3" y="connsiteY3"/>
              </a:cxn>
            </a:cxnLst>
            <a:rect l="l" t="t" r="r" b="b"/>
            <a:pathLst>
              <a:path w="1587500" h="1589088">
                <a:moveTo>
                  <a:pt x="0" y="0"/>
                </a:moveTo>
                <a:lnTo>
                  <a:pt x="1587500" y="0"/>
                </a:lnTo>
                <a:lnTo>
                  <a:pt x="1587500" y="1589088"/>
                </a:lnTo>
                <a:lnTo>
                  <a:pt x="0" y="1589088"/>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5"/>
          </p:nvPr>
        </p:nvSpPr>
        <p:spPr>
          <a:xfrm>
            <a:off x="8855075" y="1520826"/>
            <a:ext cx="2605088" cy="2608263"/>
          </a:xfrm>
          <a:custGeom>
            <a:avLst/>
            <a:gdLst>
              <a:gd name="connsiteX0" fmla="*/ 0 w 2605088"/>
              <a:gd name="connsiteY0" fmla="*/ 0 h 2608263"/>
              <a:gd name="connsiteX1" fmla="*/ 2605088 w 2605088"/>
              <a:gd name="connsiteY1" fmla="*/ 0 h 2608263"/>
              <a:gd name="connsiteX2" fmla="*/ 2605088 w 2605088"/>
              <a:gd name="connsiteY2" fmla="*/ 2608263 h 2608263"/>
              <a:gd name="connsiteX3" fmla="*/ 0 w 2605088"/>
              <a:gd name="connsiteY3" fmla="*/ 2608263 h 2608263"/>
            </a:gdLst>
            <a:ahLst/>
            <a:cxnLst>
              <a:cxn ang="0">
                <a:pos x="connsiteX0" y="connsiteY0"/>
              </a:cxn>
              <a:cxn ang="0">
                <a:pos x="connsiteX1" y="connsiteY1"/>
              </a:cxn>
              <a:cxn ang="0">
                <a:pos x="connsiteX2" y="connsiteY2"/>
              </a:cxn>
              <a:cxn ang="0">
                <a:pos x="connsiteX3" y="connsiteY3"/>
              </a:cxn>
            </a:cxnLst>
            <a:rect l="l" t="t" r="r" b="b"/>
            <a:pathLst>
              <a:path w="2605088" h="2608263">
                <a:moveTo>
                  <a:pt x="0" y="0"/>
                </a:moveTo>
                <a:lnTo>
                  <a:pt x="2605088" y="0"/>
                </a:lnTo>
                <a:lnTo>
                  <a:pt x="2605088" y="2608263"/>
                </a:lnTo>
                <a:lnTo>
                  <a:pt x="0" y="2608263"/>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30897227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88_Full Image without Header &amp; Foot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icture Placeholder 20">
            <a:extLst>
              <a:ext uri="{FF2B5EF4-FFF2-40B4-BE49-F238E27FC236}">
                <a16:creationId xmlns:a16="http://schemas.microsoft.com/office/drawing/2014/main" id="{DE8B928B-F50F-4540-A057-83B6848C0650}"/>
              </a:ext>
            </a:extLst>
          </p:cNvPr>
          <p:cNvSpPr>
            <a:spLocks noGrp="1"/>
          </p:cNvSpPr>
          <p:nvPr>
            <p:ph type="pic" sz="quarter" idx="17" hasCustomPrompt="1"/>
          </p:nvPr>
        </p:nvSpPr>
        <p:spPr>
          <a:xfrm>
            <a:off x="4943872" y="0"/>
            <a:ext cx="6556376" cy="6858000"/>
          </a:xfrm>
          <a:custGeom>
            <a:avLst/>
            <a:gdLst>
              <a:gd name="connsiteX0" fmla="*/ 0 w 6556376"/>
              <a:gd name="connsiteY0" fmla="*/ 3896162 h 6858000"/>
              <a:gd name="connsiteX1" fmla="*/ 1527175 w 6556376"/>
              <a:gd name="connsiteY1" fmla="*/ 3896162 h 6858000"/>
              <a:gd name="connsiteX2" fmla="*/ 2338388 w 6556376"/>
              <a:gd name="connsiteY2" fmla="*/ 6858000 h 6858000"/>
              <a:gd name="connsiteX3" fmla="*/ 811213 w 6556376"/>
              <a:gd name="connsiteY3" fmla="*/ 6858000 h 6858000"/>
              <a:gd name="connsiteX4" fmla="*/ 1262063 w 6556376"/>
              <a:gd name="connsiteY4" fmla="*/ 2301206 h 6858000"/>
              <a:gd name="connsiteX5" fmla="*/ 2789238 w 6556376"/>
              <a:gd name="connsiteY5" fmla="*/ 2301206 h 6858000"/>
              <a:gd name="connsiteX6" fmla="*/ 3822701 w 6556376"/>
              <a:gd name="connsiteY6" fmla="*/ 6077824 h 6858000"/>
              <a:gd name="connsiteX7" fmla="*/ 2295525 w 6556376"/>
              <a:gd name="connsiteY7" fmla="*/ 6077824 h 6858000"/>
              <a:gd name="connsiteX8" fmla="*/ 2651125 w 6556376"/>
              <a:gd name="connsiteY8" fmla="*/ 1264640 h 6858000"/>
              <a:gd name="connsiteX9" fmla="*/ 4176713 w 6556376"/>
              <a:gd name="connsiteY9" fmla="*/ 1264640 h 6858000"/>
              <a:gd name="connsiteX10" fmla="*/ 5708650 w 6556376"/>
              <a:gd name="connsiteY10" fmla="*/ 6857999 h 6858000"/>
              <a:gd name="connsiteX11" fmla="*/ 4183063 w 6556376"/>
              <a:gd name="connsiteY11" fmla="*/ 6857999 h 6858000"/>
              <a:gd name="connsiteX12" fmla="*/ 3998913 w 6556376"/>
              <a:gd name="connsiteY12" fmla="*/ 0 h 6858000"/>
              <a:gd name="connsiteX13" fmla="*/ 5526088 w 6556376"/>
              <a:gd name="connsiteY13" fmla="*/ 0 h 6858000"/>
              <a:gd name="connsiteX14" fmla="*/ 6556376 w 6556376"/>
              <a:gd name="connsiteY14" fmla="*/ 3756170 h 6858000"/>
              <a:gd name="connsiteX15" fmla="*/ 5030788 w 6556376"/>
              <a:gd name="connsiteY15" fmla="*/ 37561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56376" h="6858000">
                <a:moveTo>
                  <a:pt x="0" y="3896162"/>
                </a:moveTo>
                <a:lnTo>
                  <a:pt x="1527175" y="3896162"/>
                </a:lnTo>
                <a:lnTo>
                  <a:pt x="2338388" y="6858000"/>
                </a:lnTo>
                <a:lnTo>
                  <a:pt x="811213" y="6858000"/>
                </a:lnTo>
                <a:close/>
                <a:moveTo>
                  <a:pt x="1262063" y="2301206"/>
                </a:moveTo>
                <a:lnTo>
                  <a:pt x="2789238" y="2301206"/>
                </a:lnTo>
                <a:lnTo>
                  <a:pt x="3822701" y="6077824"/>
                </a:lnTo>
                <a:lnTo>
                  <a:pt x="2295525" y="6077824"/>
                </a:lnTo>
                <a:close/>
                <a:moveTo>
                  <a:pt x="2651125" y="1264640"/>
                </a:moveTo>
                <a:lnTo>
                  <a:pt x="4176713" y="1264640"/>
                </a:lnTo>
                <a:lnTo>
                  <a:pt x="5708650" y="6857999"/>
                </a:lnTo>
                <a:lnTo>
                  <a:pt x="4183063" y="6857999"/>
                </a:lnTo>
                <a:close/>
                <a:moveTo>
                  <a:pt x="3998913" y="0"/>
                </a:moveTo>
                <a:lnTo>
                  <a:pt x="5526088" y="0"/>
                </a:lnTo>
                <a:lnTo>
                  <a:pt x="6556376" y="3756170"/>
                </a:lnTo>
                <a:lnTo>
                  <a:pt x="5030788" y="375617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904413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89_Full Image without Header &amp;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83D925-2F31-4385-B858-82ACB7072512}"/>
              </a:ext>
            </a:extLst>
          </p:cNvPr>
          <p:cNvSpPr>
            <a:spLocks noGrp="1"/>
          </p:cNvSpPr>
          <p:nvPr>
            <p:ph type="pic" sz="quarter" idx="16"/>
          </p:nvPr>
        </p:nvSpPr>
        <p:spPr>
          <a:xfrm>
            <a:off x="463130" y="-1"/>
            <a:ext cx="6788538" cy="6858001"/>
          </a:xfrm>
          <a:custGeom>
            <a:avLst/>
            <a:gdLst>
              <a:gd name="connsiteX0" fmla="*/ 589916 w 6788538"/>
              <a:gd name="connsiteY0" fmla="*/ 3507470 h 6858001"/>
              <a:gd name="connsiteX1" fmla="*/ 1229930 w 6788538"/>
              <a:gd name="connsiteY1" fmla="*/ 3971164 h 6858001"/>
              <a:gd name="connsiteX2" fmla="*/ 2003787 w 6788538"/>
              <a:gd name="connsiteY2" fmla="*/ 6858001 h 6858001"/>
              <a:gd name="connsiteX3" fmla="*/ 709064 w 6788538"/>
              <a:gd name="connsiteY3" fmla="*/ 6858001 h 6858001"/>
              <a:gd name="connsiteX4" fmla="*/ 21521 w 6788538"/>
              <a:gd name="connsiteY4" fmla="*/ 4295561 h 6858001"/>
              <a:gd name="connsiteX5" fmla="*/ 465001 w 6788538"/>
              <a:gd name="connsiteY5" fmla="*/ 3527722 h 6858001"/>
              <a:gd name="connsiteX6" fmla="*/ 589916 w 6788538"/>
              <a:gd name="connsiteY6" fmla="*/ 3507470 h 6858001"/>
              <a:gd name="connsiteX7" fmla="*/ 1662397 w 6788538"/>
              <a:gd name="connsiteY7" fmla="*/ 2239684 h 6858001"/>
              <a:gd name="connsiteX8" fmla="*/ 2302157 w 6788538"/>
              <a:gd name="connsiteY8" fmla="*/ 2703373 h 6858001"/>
              <a:gd name="connsiteX9" fmla="*/ 3417856 w 6788538"/>
              <a:gd name="connsiteY9" fmla="*/ 6858001 h 6858001"/>
              <a:gd name="connsiteX10" fmla="*/ 2120670 w 6788538"/>
              <a:gd name="connsiteY10" fmla="*/ 6858001 h 6858001"/>
              <a:gd name="connsiteX11" fmla="*/ 1094228 w 6788538"/>
              <a:gd name="connsiteY11" fmla="*/ 3027768 h 6858001"/>
              <a:gd name="connsiteX12" fmla="*/ 1537532 w 6788538"/>
              <a:gd name="connsiteY12" fmla="*/ 2259935 h 6858001"/>
              <a:gd name="connsiteX13" fmla="*/ 1662397 w 6788538"/>
              <a:gd name="connsiteY13" fmla="*/ 2239684 h 6858001"/>
              <a:gd name="connsiteX14" fmla="*/ 2600875 w 6788538"/>
              <a:gd name="connsiteY14" fmla="*/ 185436 h 6858001"/>
              <a:gd name="connsiteX15" fmla="*/ 3242654 w 6788538"/>
              <a:gd name="connsiteY15" fmla="*/ 649178 h 6858001"/>
              <a:gd name="connsiteX16" fmla="*/ 4905854 w 6788538"/>
              <a:gd name="connsiteY16" fmla="*/ 6858001 h 6858001"/>
              <a:gd name="connsiteX17" fmla="*/ 3608618 w 6788538"/>
              <a:gd name="connsiteY17" fmla="*/ 6858001 h 6858001"/>
              <a:gd name="connsiteX18" fmla="*/ 2031702 w 6788538"/>
              <a:gd name="connsiteY18" fmla="*/ 973608 h 6858001"/>
              <a:gd name="connsiteX19" fmla="*/ 2475023 w 6788538"/>
              <a:gd name="connsiteY19" fmla="*/ 205690 h 6858001"/>
              <a:gd name="connsiteX20" fmla="*/ 2600875 w 6788538"/>
              <a:gd name="connsiteY20" fmla="*/ 185436 h 6858001"/>
              <a:gd name="connsiteX21" fmla="*/ 4674633 w 6788538"/>
              <a:gd name="connsiteY21" fmla="*/ 0 h 6858001"/>
              <a:gd name="connsiteX22" fmla="*/ 5972321 w 6788538"/>
              <a:gd name="connsiteY22" fmla="*/ 0 h 6858001"/>
              <a:gd name="connsiteX23" fmla="*/ 6767006 w 6788538"/>
              <a:gd name="connsiteY23" fmla="*/ 2976123 h 6858001"/>
              <a:gd name="connsiteX24" fmla="*/ 6326506 w 6788538"/>
              <a:gd name="connsiteY24" fmla="*/ 3743962 h 6858001"/>
              <a:gd name="connsiteX25" fmla="*/ 5558609 w 6788538"/>
              <a:gd name="connsiteY25" fmla="*/ 3300521 h 6858001"/>
              <a:gd name="connsiteX26" fmla="*/ 3221240 w 6788538"/>
              <a:gd name="connsiteY26" fmla="*/ 0 h 6858001"/>
              <a:gd name="connsiteX27" fmla="*/ 4519029 w 6788538"/>
              <a:gd name="connsiteY27" fmla="*/ 0 h 6858001"/>
              <a:gd name="connsiteX28" fmla="*/ 5980531 w 6788538"/>
              <a:gd name="connsiteY28" fmla="*/ 5459574 h 6858001"/>
              <a:gd name="connsiteX29" fmla="*/ 5539997 w 6788538"/>
              <a:gd name="connsiteY29" fmla="*/ 6224628 h 6858001"/>
              <a:gd name="connsiteX30" fmla="*/ 4772039 w 6788538"/>
              <a:gd name="connsiteY30" fmla="*/ 578405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788538" h="6858001">
                <a:moveTo>
                  <a:pt x="589916" y="3507470"/>
                </a:moveTo>
                <a:cubicBezTo>
                  <a:pt x="879973" y="3490381"/>
                  <a:pt x="1151800" y="3679504"/>
                  <a:pt x="1229930" y="3971164"/>
                </a:cubicBezTo>
                <a:lnTo>
                  <a:pt x="2003787" y="6858001"/>
                </a:lnTo>
                <a:cubicBezTo>
                  <a:pt x="2003787" y="6858001"/>
                  <a:pt x="2003787" y="6858001"/>
                  <a:pt x="709064" y="6858001"/>
                </a:cubicBezTo>
                <a:cubicBezTo>
                  <a:pt x="709064" y="6858001"/>
                  <a:pt x="709064" y="6858001"/>
                  <a:pt x="21521" y="4295561"/>
                </a:cubicBezTo>
                <a:cubicBezTo>
                  <a:pt x="-67770" y="3962235"/>
                  <a:pt x="128671" y="3617005"/>
                  <a:pt x="465001" y="3527722"/>
                </a:cubicBezTo>
                <a:cubicBezTo>
                  <a:pt x="506670" y="3516561"/>
                  <a:pt x="548479" y="3509912"/>
                  <a:pt x="589916" y="3507470"/>
                </a:cubicBezTo>
                <a:close/>
                <a:moveTo>
                  <a:pt x="1662397" y="2239684"/>
                </a:moveTo>
                <a:cubicBezTo>
                  <a:pt x="1952340" y="2222594"/>
                  <a:pt x="2224058" y="2411716"/>
                  <a:pt x="2302157" y="2703373"/>
                </a:cubicBezTo>
                <a:lnTo>
                  <a:pt x="3417856" y="6858001"/>
                </a:lnTo>
                <a:cubicBezTo>
                  <a:pt x="3417856" y="6858001"/>
                  <a:pt x="3417856" y="6858001"/>
                  <a:pt x="2120670" y="6858001"/>
                </a:cubicBezTo>
                <a:cubicBezTo>
                  <a:pt x="2120670" y="6858001"/>
                  <a:pt x="2120670" y="6858001"/>
                  <a:pt x="1094228" y="3027768"/>
                </a:cubicBezTo>
                <a:cubicBezTo>
                  <a:pt x="1004972" y="2694445"/>
                  <a:pt x="1201335" y="2349218"/>
                  <a:pt x="1537532" y="2259935"/>
                </a:cubicBezTo>
                <a:cubicBezTo>
                  <a:pt x="1579185" y="2248775"/>
                  <a:pt x="1620977" y="2242125"/>
                  <a:pt x="1662397" y="2239684"/>
                </a:cubicBezTo>
                <a:close/>
                <a:moveTo>
                  <a:pt x="2600875" y="185436"/>
                </a:moveTo>
                <a:cubicBezTo>
                  <a:pt x="2892822" y="168345"/>
                  <a:pt x="3164552" y="357488"/>
                  <a:pt x="3242654" y="649178"/>
                </a:cubicBezTo>
                <a:lnTo>
                  <a:pt x="4905854" y="6858001"/>
                </a:lnTo>
                <a:cubicBezTo>
                  <a:pt x="4905854" y="6858001"/>
                  <a:pt x="4905854" y="6858001"/>
                  <a:pt x="3608618" y="6858001"/>
                </a:cubicBezTo>
                <a:cubicBezTo>
                  <a:pt x="3608618" y="6858001"/>
                  <a:pt x="3608618" y="6858001"/>
                  <a:pt x="2031702" y="973608"/>
                </a:cubicBezTo>
                <a:cubicBezTo>
                  <a:pt x="1942442" y="640248"/>
                  <a:pt x="2141788" y="294983"/>
                  <a:pt x="2475023" y="205690"/>
                </a:cubicBezTo>
                <a:cubicBezTo>
                  <a:pt x="2517049" y="194528"/>
                  <a:pt x="2559169" y="187878"/>
                  <a:pt x="2600875" y="185436"/>
                </a:cubicBezTo>
                <a:close/>
                <a:moveTo>
                  <a:pt x="4674633" y="0"/>
                </a:moveTo>
                <a:cubicBezTo>
                  <a:pt x="4674633" y="0"/>
                  <a:pt x="4674633" y="0"/>
                  <a:pt x="5972321" y="0"/>
                </a:cubicBezTo>
                <a:cubicBezTo>
                  <a:pt x="5972321" y="0"/>
                  <a:pt x="5972321" y="0"/>
                  <a:pt x="6767006" y="2976123"/>
                </a:cubicBezTo>
                <a:cubicBezTo>
                  <a:pt x="6856296" y="3309449"/>
                  <a:pt x="6659857" y="3651703"/>
                  <a:pt x="6326506" y="3743962"/>
                </a:cubicBezTo>
                <a:cubicBezTo>
                  <a:pt x="5990179" y="3833246"/>
                  <a:pt x="5647899" y="3633846"/>
                  <a:pt x="5558609" y="3300521"/>
                </a:cubicBezTo>
                <a:close/>
                <a:moveTo>
                  <a:pt x="3221240" y="0"/>
                </a:moveTo>
                <a:cubicBezTo>
                  <a:pt x="3221240" y="0"/>
                  <a:pt x="3221240" y="0"/>
                  <a:pt x="4519029" y="0"/>
                </a:cubicBezTo>
                <a:cubicBezTo>
                  <a:pt x="4519029" y="0"/>
                  <a:pt x="4519029" y="0"/>
                  <a:pt x="5980531" y="5459574"/>
                </a:cubicBezTo>
                <a:cubicBezTo>
                  <a:pt x="6069828" y="5792983"/>
                  <a:pt x="5873374" y="6135322"/>
                  <a:pt x="5539997" y="6224628"/>
                </a:cubicBezTo>
                <a:cubicBezTo>
                  <a:pt x="5203643" y="6316911"/>
                  <a:pt x="4861336" y="6117461"/>
                  <a:pt x="4772039" y="5784052"/>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6201155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90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783D925-2F31-4385-B858-82ACB7072512}"/>
              </a:ext>
            </a:extLst>
          </p:cNvPr>
          <p:cNvSpPr>
            <a:spLocks noGrp="1"/>
          </p:cNvSpPr>
          <p:nvPr>
            <p:ph type="pic" sz="quarter" idx="16"/>
          </p:nvPr>
        </p:nvSpPr>
        <p:spPr>
          <a:xfrm>
            <a:off x="2" y="2"/>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5" name="Picture Placeholder 4">
            <a:extLst>
              <a:ext uri="{FF2B5EF4-FFF2-40B4-BE49-F238E27FC236}">
                <a16:creationId xmlns:a16="http://schemas.microsoft.com/office/drawing/2014/main" id="{C783D925-2F31-4385-B858-82ACB7072512}"/>
              </a:ext>
            </a:extLst>
          </p:cNvPr>
          <p:cNvSpPr>
            <a:spLocks noGrp="1"/>
          </p:cNvSpPr>
          <p:nvPr>
            <p:ph type="pic" sz="quarter" idx="17"/>
          </p:nvPr>
        </p:nvSpPr>
        <p:spPr>
          <a:xfrm>
            <a:off x="4087093" y="2"/>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6" name="Picture Placeholder 5">
            <a:extLst>
              <a:ext uri="{FF2B5EF4-FFF2-40B4-BE49-F238E27FC236}">
                <a16:creationId xmlns:a16="http://schemas.microsoft.com/office/drawing/2014/main" id="{C783D925-2F31-4385-B858-82ACB7072512}"/>
              </a:ext>
            </a:extLst>
          </p:cNvPr>
          <p:cNvSpPr>
            <a:spLocks noGrp="1"/>
          </p:cNvSpPr>
          <p:nvPr>
            <p:ph type="pic" sz="quarter" idx="18"/>
          </p:nvPr>
        </p:nvSpPr>
        <p:spPr>
          <a:xfrm>
            <a:off x="8175757" y="2"/>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7" name="Picture Placeholder 6">
            <a:extLst>
              <a:ext uri="{FF2B5EF4-FFF2-40B4-BE49-F238E27FC236}">
                <a16:creationId xmlns:a16="http://schemas.microsoft.com/office/drawing/2014/main" id="{C783D925-2F31-4385-B858-82ACB7072512}"/>
              </a:ext>
            </a:extLst>
          </p:cNvPr>
          <p:cNvSpPr>
            <a:spLocks noGrp="1"/>
          </p:cNvSpPr>
          <p:nvPr>
            <p:ph type="pic" sz="quarter" idx="19"/>
          </p:nvPr>
        </p:nvSpPr>
        <p:spPr>
          <a:xfrm>
            <a:off x="8175757" y="2309601"/>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9" name="Picture Placeholder 8">
            <a:extLst>
              <a:ext uri="{FF2B5EF4-FFF2-40B4-BE49-F238E27FC236}">
                <a16:creationId xmlns:a16="http://schemas.microsoft.com/office/drawing/2014/main" id="{C783D925-2F31-4385-B858-82ACB7072512}"/>
              </a:ext>
            </a:extLst>
          </p:cNvPr>
          <p:cNvSpPr>
            <a:spLocks noGrp="1"/>
          </p:cNvSpPr>
          <p:nvPr>
            <p:ph type="pic" sz="quarter" idx="20"/>
          </p:nvPr>
        </p:nvSpPr>
        <p:spPr>
          <a:xfrm>
            <a:off x="4087093" y="23096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1"/>
          </p:nvPr>
        </p:nvSpPr>
        <p:spPr>
          <a:xfrm>
            <a:off x="2" y="46192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1" name="Picture Placeholder 10">
            <a:extLst>
              <a:ext uri="{FF2B5EF4-FFF2-40B4-BE49-F238E27FC236}">
                <a16:creationId xmlns:a16="http://schemas.microsoft.com/office/drawing/2014/main" id="{C783D925-2F31-4385-B858-82ACB7072512}"/>
              </a:ext>
            </a:extLst>
          </p:cNvPr>
          <p:cNvSpPr>
            <a:spLocks noGrp="1"/>
          </p:cNvSpPr>
          <p:nvPr>
            <p:ph type="pic" sz="quarter" idx="22"/>
          </p:nvPr>
        </p:nvSpPr>
        <p:spPr>
          <a:xfrm>
            <a:off x="4087093" y="46192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23"/>
          </p:nvPr>
        </p:nvSpPr>
        <p:spPr>
          <a:xfrm>
            <a:off x="8175757" y="4619201"/>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7193110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92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p:txBody>
          <a:bodyPr/>
          <a:lstStyle>
            <a:lvl1pPr algn="ctr">
              <a:defRPr sz="3500"/>
            </a:lvl1pPr>
          </a:lstStyle>
          <a:p>
            <a:r>
              <a:rPr lang="en-US" dirty="0"/>
              <a:t>Click to edit Master title style</a:t>
            </a:r>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2"/>
          </p:nvPr>
        </p:nvSpPr>
        <p:spPr>
          <a:xfrm>
            <a:off x="7178677" y="3976688"/>
            <a:ext cx="1954213" cy="1957387"/>
          </a:xfrm>
          <a:custGeom>
            <a:avLst/>
            <a:gdLst>
              <a:gd name="connsiteX0" fmla="*/ 0 w 1954213"/>
              <a:gd name="connsiteY0" fmla="*/ 0 h 1957387"/>
              <a:gd name="connsiteX1" fmla="*/ 1954213 w 1954213"/>
              <a:gd name="connsiteY1" fmla="*/ 0 h 1957387"/>
              <a:gd name="connsiteX2" fmla="*/ 1954213 w 1954213"/>
              <a:gd name="connsiteY2" fmla="*/ 1957387 h 1957387"/>
              <a:gd name="connsiteX3" fmla="*/ 0 w 1954213"/>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4213" h="1957387">
                <a:moveTo>
                  <a:pt x="0" y="0"/>
                </a:moveTo>
                <a:lnTo>
                  <a:pt x="1954213" y="0"/>
                </a:lnTo>
                <a:lnTo>
                  <a:pt x="1954213"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1" name="Picture Placeholder 10">
            <a:extLst>
              <a:ext uri="{FF2B5EF4-FFF2-40B4-BE49-F238E27FC236}">
                <a16:creationId xmlns:a16="http://schemas.microsoft.com/office/drawing/2014/main" id="{C783D925-2F31-4385-B858-82ACB7072512}"/>
              </a:ext>
            </a:extLst>
          </p:cNvPr>
          <p:cNvSpPr>
            <a:spLocks noGrp="1"/>
          </p:cNvSpPr>
          <p:nvPr>
            <p:ph type="pic" sz="quarter" idx="23"/>
          </p:nvPr>
        </p:nvSpPr>
        <p:spPr>
          <a:xfrm>
            <a:off x="5118102" y="3976688"/>
            <a:ext cx="1958975" cy="1957387"/>
          </a:xfrm>
          <a:custGeom>
            <a:avLst/>
            <a:gdLst>
              <a:gd name="connsiteX0" fmla="*/ 0 w 1958975"/>
              <a:gd name="connsiteY0" fmla="*/ 0 h 1957387"/>
              <a:gd name="connsiteX1" fmla="*/ 1958975 w 1958975"/>
              <a:gd name="connsiteY1" fmla="*/ 0 h 1957387"/>
              <a:gd name="connsiteX2" fmla="*/ 1958975 w 1958975"/>
              <a:gd name="connsiteY2" fmla="*/ 1957387 h 1957387"/>
              <a:gd name="connsiteX3" fmla="*/ 0 w 1958975"/>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8975" h="1957387">
                <a:moveTo>
                  <a:pt x="0" y="0"/>
                </a:moveTo>
                <a:lnTo>
                  <a:pt x="1958975" y="0"/>
                </a:lnTo>
                <a:lnTo>
                  <a:pt x="1958975"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24"/>
          </p:nvPr>
        </p:nvSpPr>
        <p:spPr>
          <a:xfrm>
            <a:off x="3062288" y="3976688"/>
            <a:ext cx="1957388" cy="1957387"/>
          </a:xfrm>
          <a:custGeom>
            <a:avLst/>
            <a:gdLst>
              <a:gd name="connsiteX0" fmla="*/ 0 w 1957388"/>
              <a:gd name="connsiteY0" fmla="*/ 0 h 1957387"/>
              <a:gd name="connsiteX1" fmla="*/ 1957388 w 1957388"/>
              <a:gd name="connsiteY1" fmla="*/ 0 h 1957387"/>
              <a:gd name="connsiteX2" fmla="*/ 1957388 w 1957388"/>
              <a:gd name="connsiteY2" fmla="*/ 1957387 h 1957387"/>
              <a:gd name="connsiteX3" fmla="*/ 0 w 1957388"/>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7388" h="1957387">
                <a:moveTo>
                  <a:pt x="0" y="0"/>
                </a:moveTo>
                <a:lnTo>
                  <a:pt x="1957388" y="0"/>
                </a:lnTo>
                <a:lnTo>
                  <a:pt x="1957388"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3" name="Picture Placeholder 12">
            <a:extLst>
              <a:ext uri="{FF2B5EF4-FFF2-40B4-BE49-F238E27FC236}">
                <a16:creationId xmlns:a16="http://schemas.microsoft.com/office/drawing/2014/main" id="{C783D925-2F31-4385-B858-82ACB7072512}"/>
              </a:ext>
            </a:extLst>
          </p:cNvPr>
          <p:cNvSpPr>
            <a:spLocks noGrp="1"/>
          </p:cNvSpPr>
          <p:nvPr>
            <p:ph type="pic" sz="quarter" idx="25"/>
          </p:nvPr>
        </p:nvSpPr>
        <p:spPr>
          <a:xfrm>
            <a:off x="1004889" y="3976688"/>
            <a:ext cx="1954213" cy="1957387"/>
          </a:xfrm>
          <a:custGeom>
            <a:avLst/>
            <a:gdLst>
              <a:gd name="connsiteX0" fmla="*/ 0 w 1954213"/>
              <a:gd name="connsiteY0" fmla="*/ 0 h 1957387"/>
              <a:gd name="connsiteX1" fmla="*/ 1954213 w 1954213"/>
              <a:gd name="connsiteY1" fmla="*/ 0 h 1957387"/>
              <a:gd name="connsiteX2" fmla="*/ 1954213 w 1954213"/>
              <a:gd name="connsiteY2" fmla="*/ 1957387 h 1957387"/>
              <a:gd name="connsiteX3" fmla="*/ 0 w 1954213"/>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4213" h="1957387">
                <a:moveTo>
                  <a:pt x="0" y="0"/>
                </a:moveTo>
                <a:lnTo>
                  <a:pt x="1954213" y="0"/>
                </a:lnTo>
                <a:lnTo>
                  <a:pt x="1954213"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C783D925-2F31-4385-B858-82ACB7072512}"/>
              </a:ext>
            </a:extLst>
          </p:cNvPr>
          <p:cNvSpPr>
            <a:spLocks noGrp="1"/>
          </p:cNvSpPr>
          <p:nvPr>
            <p:ph type="pic" sz="quarter" idx="21"/>
          </p:nvPr>
        </p:nvSpPr>
        <p:spPr>
          <a:xfrm>
            <a:off x="9236076" y="3976688"/>
            <a:ext cx="1957388" cy="1957387"/>
          </a:xfrm>
          <a:custGeom>
            <a:avLst/>
            <a:gdLst>
              <a:gd name="connsiteX0" fmla="*/ 0 w 1957388"/>
              <a:gd name="connsiteY0" fmla="*/ 0 h 1957387"/>
              <a:gd name="connsiteX1" fmla="*/ 1957388 w 1957388"/>
              <a:gd name="connsiteY1" fmla="*/ 0 h 1957387"/>
              <a:gd name="connsiteX2" fmla="*/ 1957388 w 1957388"/>
              <a:gd name="connsiteY2" fmla="*/ 1957387 h 1957387"/>
              <a:gd name="connsiteX3" fmla="*/ 0 w 1957388"/>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7388" h="1957387">
                <a:moveTo>
                  <a:pt x="0" y="0"/>
                </a:moveTo>
                <a:lnTo>
                  <a:pt x="1957388" y="0"/>
                </a:lnTo>
                <a:lnTo>
                  <a:pt x="1957388"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5" name="Picture Placeholder 14">
            <a:extLst>
              <a:ext uri="{FF2B5EF4-FFF2-40B4-BE49-F238E27FC236}">
                <a16:creationId xmlns:a16="http://schemas.microsoft.com/office/drawing/2014/main" id="{C783D925-2F31-4385-B858-82ACB7072512}"/>
              </a:ext>
            </a:extLst>
          </p:cNvPr>
          <p:cNvSpPr>
            <a:spLocks noGrp="1"/>
          </p:cNvSpPr>
          <p:nvPr>
            <p:ph type="pic" sz="quarter" idx="17"/>
          </p:nvPr>
        </p:nvSpPr>
        <p:spPr>
          <a:xfrm>
            <a:off x="3062288" y="1912938"/>
            <a:ext cx="1957388" cy="1960562"/>
          </a:xfrm>
          <a:custGeom>
            <a:avLst/>
            <a:gdLst>
              <a:gd name="connsiteX0" fmla="*/ 0 w 1957388"/>
              <a:gd name="connsiteY0" fmla="*/ 0 h 1960562"/>
              <a:gd name="connsiteX1" fmla="*/ 1957388 w 1957388"/>
              <a:gd name="connsiteY1" fmla="*/ 0 h 1960562"/>
              <a:gd name="connsiteX2" fmla="*/ 1957388 w 1957388"/>
              <a:gd name="connsiteY2" fmla="*/ 1960562 h 1960562"/>
              <a:gd name="connsiteX3" fmla="*/ 0 w 1957388"/>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7388" h="1960562">
                <a:moveTo>
                  <a:pt x="0" y="0"/>
                </a:moveTo>
                <a:lnTo>
                  <a:pt x="1957388" y="0"/>
                </a:lnTo>
                <a:lnTo>
                  <a:pt x="1957388"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18"/>
          </p:nvPr>
        </p:nvSpPr>
        <p:spPr>
          <a:xfrm>
            <a:off x="5118101" y="1912938"/>
            <a:ext cx="1958975" cy="1960562"/>
          </a:xfrm>
          <a:custGeom>
            <a:avLst/>
            <a:gdLst>
              <a:gd name="connsiteX0" fmla="*/ 0 w 1958975"/>
              <a:gd name="connsiteY0" fmla="*/ 0 h 1960562"/>
              <a:gd name="connsiteX1" fmla="*/ 1958975 w 1958975"/>
              <a:gd name="connsiteY1" fmla="*/ 0 h 1960562"/>
              <a:gd name="connsiteX2" fmla="*/ 1958975 w 1958975"/>
              <a:gd name="connsiteY2" fmla="*/ 1960562 h 1960562"/>
              <a:gd name="connsiteX3" fmla="*/ 0 w 1958975"/>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8975" h="1960562">
                <a:moveTo>
                  <a:pt x="0" y="0"/>
                </a:moveTo>
                <a:lnTo>
                  <a:pt x="1958975" y="0"/>
                </a:lnTo>
                <a:lnTo>
                  <a:pt x="1958975"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19"/>
          </p:nvPr>
        </p:nvSpPr>
        <p:spPr>
          <a:xfrm>
            <a:off x="7178676" y="1912938"/>
            <a:ext cx="1954213" cy="1960562"/>
          </a:xfrm>
          <a:custGeom>
            <a:avLst/>
            <a:gdLst>
              <a:gd name="connsiteX0" fmla="*/ 0 w 1954213"/>
              <a:gd name="connsiteY0" fmla="*/ 0 h 1960562"/>
              <a:gd name="connsiteX1" fmla="*/ 1954213 w 1954213"/>
              <a:gd name="connsiteY1" fmla="*/ 0 h 1960562"/>
              <a:gd name="connsiteX2" fmla="*/ 1954213 w 1954213"/>
              <a:gd name="connsiteY2" fmla="*/ 1960562 h 1960562"/>
              <a:gd name="connsiteX3" fmla="*/ 0 w 1954213"/>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4213" h="1960562">
                <a:moveTo>
                  <a:pt x="0" y="0"/>
                </a:moveTo>
                <a:lnTo>
                  <a:pt x="1954213" y="0"/>
                </a:lnTo>
                <a:lnTo>
                  <a:pt x="1954213"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20"/>
          </p:nvPr>
        </p:nvSpPr>
        <p:spPr>
          <a:xfrm>
            <a:off x="9236076" y="1912938"/>
            <a:ext cx="1957388" cy="1960562"/>
          </a:xfrm>
          <a:custGeom>
            <a:avLst/>
            <a:gdLst>
              <a:gd name="connsiteX0" fmla="*/ 0 w 1957388"/>
              <a:gd name="connsiteY0" fmla="*/ 0 h 1960562"/>
              <a:gd name="connsiteX1" fmla="*/ 1957388 w 1957388"/>
              <a:gd name="connsiteY1" fmla="*/ 0 h 1960562"/>
              <a:gd name="connsiteX2" fmla="*/ 1957388 w 1957388"/>
              <a:gd name="connsiteY2" fmla="*/ 1960562 h 1960562"/>
              <a:gd name="connsiteX3" fmla="*/ 0 w 1957388"/>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7388" h="1960562">
                <a:moveTo>
                  <a:pt x="0" y="0"/>
                </a:moveTo>
                <a:lnTo>
                  <a:pt x="1957388" y="0"/>
                </a:lnTo>
                <a:lnTo>
                  <a:pt x="1957388"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16"/>
          </p:nvPr>
        </p:nvSpPr>
        <p:spPr>
          <a:xfrm>
            <a:off x="1004888" y="1912938"/>
            <a:ext cx="1954213" cy="1960562"/>
          </a:xfrm>
          <a:custGeom>
            <a:avLst/>
            <a:gdLst>
              <a:gd name="connsiteX0" fmla="*/ 0 w 1954213"/>
              <a:gd name="connsiteY0" fmla="*/ 0 h 1960562"/>
              <a:gd name="connsiteX1" fmla="*/ 1954213 w 1954213"/>
              <a:gd name="connsiteY1" fmla="*/ 0 h 1960562"/>
              <a:gd name="connsiteX2" fmla="*/ 1954213 w 1954213"/>
              <a:gd name="connsiteY2" fmla="*/ 1960562 h 1960562"/>
              <a:gd name="connsiteX3" fmla="*/ 0 w 1954213"/>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4213" h="1960562">
                <a:moveTo>
                  <a:pt x="0" y="0"/>
                </a:moveTo>
                <a:lnTo>
                  <a:pt x="1954213" y="0"/>
                </a:lnTo>
                <a:lnTo>
                  <a:pt x="1954213"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34" name="Footer Placeholder 2">
            <a:extLst>
              <a:ext uri="{FF2B5EF4-FFF2-40B4-BE49-F238E27FC236}">
                <a16:creationId xmlns:a16="http://schemas.microsoft.com/office/drawing/2014/main" id="{E8247085-DCB0-4BF2-9283-CF90212D6E3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35" name="Date Placeholder 5">
            <a:extLst>
              <a:ext uri="{FF2B5EF4-FFF2-40B4-BE49-F238E27FC236}">
                <a16:creationId xmlns:a16="http://schemas.microsoft.com/office/drawing/2014/main" id="{7C82B698-2278-42D7-B762-14A362069D4A}"/>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36" name="Freeform 10">
            <a:extLst>
              <a:ext uri="{FF2B5EF4-FFF2-40B4-BE49-F238E27FC236}">
                <a16:creationId xmlns:a16="http://schemas.microsoft.com/office/drawing/2014/main" id="{9B3E4172-5591-4F4B-838D-D0CC19B769D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Oval 36">
            <a:extLst>
              <a:ext uri="{FF2B5EF4-FFF2-40B4-BE49-F238E27FC236}">
                <a16:creationId xmlns:a16="http://schemas.microsoft.com/office/drawing/2014/main" id="{1AD0811D-0177-4784-B0D0-946DFAF77539}"/>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19">
            <a:extLst>
              <a:ext uri="{FF2B5EF4-FFF2-40B4-BE49-F238E27FC236}">
                <a16:creationId xmlns:a16="http://schemas.microsoft.com/office/drawing/2014/main" id="{7B9E58F4-700F-4D96-8D20-A110B4F9D0E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Slide Number Placeholder 13">
            <a:extLst>
              <a:ext uri="{FF2B5EF4-FFF2-40B4-BE49-F238E27FC236}">
                <a16:creationId xmlns:a16="http://schemas.microsoft.com/office/drawing/2014/main" id="{E074CAAB-4485-4F1F-8B10-D136E0051008}"/>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2651410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91_Full Image without Header &amp; Footer">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16"/>
          </p:nvPr>
        </p:nvSpPr>
        <p:spPr>
          <a:xfrm>
            <a:off x="7931060" y="-28575"/>
            <a:ext cx="2796589" cy="1556412"/>
          </a:xfrm>
          <a:custGeom>
            <a:avLst/>
            <a:gdLst>
              <a:gd name="connsiteX0" fmla="*/ 24183 w 2796589"/>
              <a:gd name="connsiteY0" fmla="*/ 0 h 1556412"/>
              <a:gd name="connsiteX1" fmla="*/ 2772408 w 2796589"/>
              <a:gd name="connsiteY1" fmla="*/ 0 h 1556412"/>
              <a:gd name="connsiteX2" fmla="*/ 2726268 w 2796589"/>
              <a:gd name="connsiteY2" fmla="*/ 280946 h 1556412"/>
              <a:gd name="connsiteX3" fmla="*/ 1566995 w 2796589"/>
              <a:gd name="connsiteY3" fmla="*/ 1482440 h 1556412"/>
              <a:gd name="connsiteX4" fmla="*/ 1229595 w 2796589"/>
              <a:gd name="connsiteY4" fmla="*/ 1482440 h 1556412"/>
              <a:gd name="connsiteX5" fmla="*/ 70323 w 2796589"/>
              <a:gd name="connsiteY5" fmla="*/ 280946 h 1556412"/>
              <a:gd name="connsiteX6" fmla="*/ 24183 w 2796589"/>
              <a:gd name="connsiteY6" fmla="*/ 0 h 1556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6589" h="1556412">
                <a:moveTo>
                  <a:pt x="24183" y="0"/>
                </a:moveTo>
                <a:cubicBezTo>
                  <a:pt x="24183" y="0"/>
                  <a:pt x="24183" y="0"/>
                  <a:pt x="2772408" y="0"/>
                </a:cubicBezTo>
                <a:cubicBezTo>
                  <a:pt x="2815664" y="89664"/>
                  <a:pt x="2801245" y="206227"/>
                  <a:pt x="2726268" y="280946"/>
                </a:cubicBezTo>
                <a:cubicBezTo>
                  <a:pt x="2726268" y="280946"/>
                  <a:pt x="2726268" y="280946"/>
                  <a:pt x="1566995" y="1482440"/>
                </a:cubicBezTo>
                <a:cubicBezTo>
                  <a:pt x="1474715" y="1581070"/>
                  <a:pt x="1321875" y="1581070"/>
                  <a:pt x="1229595" y="1482440"/>
                </a:cubicBezTo>
                <a:cubicBezTo>
                  <a:pt x="1229595" y="1482440"/>
                  <a:pt x="1229595" y="1482440"/>
                  <a:pt x="70323" y="280946"/>
                </a:cubicBezTo>
                <a:cubicBezTo>
                  <a:pt x="-4655" y="206227"/>
                  <a:pt x="-19074" y="89664"/>
                  <a:pt x="24183" y="0"/>
                </a:cubicBezTo>
                <a:close/>
              </a:path>
            </a:pathLst>
          </a:custGeom>
        </p:spPr>
        <p:txBody>
          <a:bodyPr wrap="square" anchor="ctr">
            <a:noAutofit/>
          </a:bodyPr>
          <a:lstStyle>
            <a:lvl1pPr marL="0" indent="0" algn="ctr">
              <a:buNone/>
              <a:defRPr sz="1200"/>
            </a:lvl1pPr>
          </a:lstStyle>
          <a:p>
            <a:endParaRPr lang="en-US" dirty="0"/>
          </a:p>
        </p:txBody>
      </p:sp>
      <p:sp>
        <p:nvSpPr>
          <p:cNvPr id="31" name="Picture Placeholder 30">
            <a:extLst>
              <a:ext uri="{FF2B5EF4-FFF2-40B4-BE49-F238E27FC236}">
                <a16:creationId xmlns:a16="http://schemas.microsoft.com/office/drawing/2014/main" id="{C783D925-2F31-4385-B858-82ACB7072512}"/>
              </a:ext>
            </a:extLst>
          </p:cNvPr>
          <p:cNvSpPr>
            <a:spLocks noGrp="1"/>
          </p:cNvSpPr>
          <p:nvPr>
            <p:ph type="pic" sz="quarter" idx="17"/>
          </p:nvPr>
        </p:nvSpPr>
        <p:spPr>
          <a:xfrm>
            <a:off x="6320286" y="294612"/>
            <a:ext cx="2799337" cy="2901163"/>
          </a:xfrm>
          <a:custGeom>
            <a:avLst/>
            <a:gdLst>
              <a:gd name="connsiteX0" fmla="*/ 1399669 w 2799337"/>
              <a:gd name="connsiteY0" fmla="*/ 0 h 2901163"/>
              <a:gd name="connsiteX1" fmla="*/ 1568408 w 2799337"/>
              <a:gd name="connsiteY1" fmla="*/ 73987 h 2901163"/>
              <a:gd name="connsiteX2" fmla="*/ 2727948 w 2799337"/>
              <a:gd name="connsiteY2" fmla="*/ 1275705 h 2901163"/>
              <a:gd name="connsiteX3" fmla="*/ 2727948 w 2799337"/>
              <a:gd name="connsiteY3" fmla="*/ 1625458 h 2901163"/>
              <a:gd name="connsiteX4" fmla="*/ 1568408 w 2799337"/>
              <a:gd name="connsiteY4" fmla="*/ 2827177 h 2901163"/>
              <a:gd name="connsiteX5" fmla="*/ 1230930 w 2799337"/>
              <a:gd name="connsiteY5" fmla="*/ 2827177 h 2901163"/>
              <a:gd name="connsiteX6" fmla="*/ 71390 w 2799337"/>
              <a:gd name="connsiteY6" fmla="*/ 1625458 h 2901163"/>
              <a:gd name="connsiteX7" fmla="*/ 71390 w 2799337"/>
              <a:gd name="connsiteY7" fmla="*/ 1275705 h 2901163"/>
              <a:gd name="connsiteX8" fmla="*/ 1230930 w 2799337"/>
              <a:gd name="connsiteY8" fmla="*/ 73987 h 2901163"/>
              <a:gd name="connsiteX9" fmla="*/ 1399669 w 2799337"/>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9337" h="2901163">
                <a:moveTo>
                  <a:pt x="1399669" y="0"/>
                </a:moveTo>
                <a:cubicBezTo>
                  <a:pt x="1460963" y="0"/>
                  <a:pt x="1522258" y="24662"/>
                  <a:pt x="1568408" y="73987"/>
                </a:cubicBezTo>
                <a:lnTo>
                  <a:pt x="2727948" y="1275705"/>
                </a:lnTo>
                <a:cubicBezTo>
                  <a:pt x="2823134" y="1371364"/>
                  <a:pt x="2823134" y="1529799"/>
                  <a:pt x="2727948" y="1625458"/>
                </a:cubicBezTo>
                <a:cubicBezTo>
                  <a:pt x="1568408" y="2827177"/>
                  <a:pt x="1568408" y="2827177"/>
                  <a:pt x="1568408" y="2827177"/>
                </a:cubicBezTo>
                <a:cubicBezTo>
                  <a:pt x="1476107" y="2925825"/>
                  <a:pt x="1323232" y="2925825"/>
                  <a:pt x="1230930" y="2827177"/>
                </a:cubicBezTo>
                <a:cubicBezTo>
                  <a:pt x="71390" y="1625458"/>
                  <a:pt x="71390" y="1625458"/>
                  <a:pt x="71390" y="1625458"/>
                </a:cubicBezTo>
                <a:cubicBezTo>
                  <a:pt x="-23796" y="1529799"/>
                  <a:pt x="-23796" y="1371364"/>
                  <a:pt x="71390" y="1275705"/>
                </a:cubicBezTo>
                <a:cubicBezTo>
                  <a:pt x="1230930" y="73987"/>
                  <a:pt x="1230930" y="73987"/>
                  <a:pt x="1230930" y="73987"/>
                </a:cubicBezTo>
                <a:cubicBezTo>
                  <a:pt x="1277081" y="24662"/>
                  <a:pt x="1338375" y="0"/>
                  <a:pt x="1399669" y="0"/>
                </a:cubicBezTo>
                <a:close/>
              </a:path>
            </a:pathLst>
          </a:custGeom>
        </p:spPr>
        <p:txBody>
          <a:bodyPr wrap="square" anchor="ctr">
            <a:noAutofit/>
          </a:bodyPr>
          <a:lstStyle>
            <a:lvl1pPr marL="0" indent="0" algn="ctr">
              <a:buNone/>
              <a:defRPr sz="1200"/>
            </a:lvl1pPr>
          </a:lstStyle>
          <a:p>
            <a:endParaRPr lang="en-US" dirty="0"/>
          </a:p>
        </p:txBody>
      </p:sp>
      <p:sp>
        <p:nvSpPr>
          <p:cNvPr id="32" name="Picture Placeholder 31">
            <a:extLst>
              <a:ext uri="{FF2B5EF4-FFF2-40B4-BE49-F238E27FC236}">
                <a16:creationId xmlns:a16="http://schemas.microsoft.com/office/drawing/2014/main" id="{C783D925-2F31-4385-B858-82ACB7072512}"/>
              </a:ext>
            </a:extLst>
          </p:cNvPr>
          <p:cNvSpPr>
            <a:spLocks noGrp="1"/>
          </p:cNvSpPr>
          <p:nvPr>
            <p:ph type="pic" sz="quarter" idx="18"/>
          </p:nvPr>
        </p:nvSpPr>
        <p:spPr>
          <a:xfrm>
            <a:off x="9539072" y="294612"/>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8 h 2901163"/>
              <a:gd name="connsiteX4" fmla="*/ 1567569 w 2797840"/>
              <a:gd name="connsiteY4" fmla="*/ 2827177 h 2901163"/>
              <a:gd name="connsiteX5" fmla="*/ 1230272 w 2797840"/>
              <a:gd name="connsiteY5" fmla="*/ 2827177 h 2901163"/>
              <a:gd name="connsiteX6" fmla="*/ 71352 w 2797840"/>
              <a:gd name="connsiteY6" fmla="*/ 1625458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8"/>
                </a:cubicBezTo>
                <a:cubicBezTo>
                  <a:pt x="1567569" y="2827177"/>
                  <a:pt x="1567569" y="2827177"/>
                  <a:pt x="1567569" y="2827177"/>
                </a:cubicBezTo>
                <a:cubicBezTo>
                  <a:pt x="1475317" y="2925825"/>
                  <a:pt x="1322524" y="2925825"/>
                  <a:pt x="1230272" y="2827177"/>
                </a:cubicBezTo>
                <a:cubicBezTo>
                  <a:pt x="71352" y="1625458"/>
                  <a:pt x="71352" y="1625458"/>
                  <a:pt x="71352" y="1625458"/>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4" name="Picture Placeholder 33">
            <a:extLst>
              <a:ext uri="{FF2B5EF4-FFF2-40B4-BE49-F238E27FC236}">
                <a16:creationId xmlns:a16="http://schemas.microsoft.com/office/drawing/2014/main" id="{C783D925-2F31-4385-B858-82ACB7072512}"/>
              </a:ext>
            </a:extLst>
          </p:cNvPr>
          <p:cNvSpPr>
            <a:spLocks noGrp="1"/>
          </p:cNvSpPr>
          <p:nvPr>
            <p:ph type="pic" sz="quarter" idx="19"/>
          </p:nvPr>
        </p:nvSpPr>
        <p:spPr>
          <a:xfrm>
            <a:off x="11130073" y="1962553"/>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9 h 2901163"/>
              <a:gd name="connsiteX4" fmla="*/ 1567569 w 2797840"/>
              <a:gd name="connsiteY4" fmla="*/ 2827177 h 2901163"/>
              <a:gd name="connsiteX5" fmla="*/ 1230272 w 2797840"/>
              <a:gd name="connsiteY5" fmla="*/ 2827177 h 2901163"/>
              <a:gd name="connsiteX6" fmla="*/ 71352 w 2797840"/>
              <a:gd name="connsiteY6" fmla="*/ 1625459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9"/>
                </a:cubicBezTo>
                <a:cubicBezTo>
                  <a:pt x="1567569" y="2827177"/>
                  <a:pt x="1567569" y="2827177"/>
                  <a:pt x="1567569" y="2827177"/>
                </a:cubicBezTo>
                <a:cubicBezTo>
                  <a:pt x="1475317" y="2925825"/>
                  <a:pt x="1322524" y="2925825"/>
                  <a:pt x="1230272" y="2827177"/>
                </a:cubicBezTo>
                <a:cubicBezTo>
                  <a:pt x="71352" y="1625459"/>
                  <a:pt x="71352" y="1625459"/>
                  <a:pt x="71352" y="1625459"/>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3" name="Picture Placeholder 32">
            <a:extLst>
              <a:ext uri="{FF2B5EF4-FFF2-40B4-BE49-F238E27FC236}">
                <a16:creationId xmlns:a16="http://schemas.microsoft.com/office/drawing/2014/main" id="{C783D925-2F31-4385-B858-82ACB7072512}"/>
              </a:ext>
            </a:extLst>
          </p:cNvPr>
          <p:cNvSpPr>
            <a:spLocks noGrp="1"/>
          </p:cNvSpPr>
          <p:nvPr>
            <p:ph type="pic" sz="quarter" idx="20"/>
          </p:nvPr>
        </p:nvSpPr>
        <p:spPr>
          <a:xfrm>
            <a:off x="7929673" y="1962553"/>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9 h 2901163"/>
              <a:gd name="connsiteX4" fmla="*/ 1567569 w 2797840"/>
              <a:gd name="connsiteY4" fmla="*/ 2827177 h 2901163"/>
              <a:gd name="connsiteX5" fmla="*/ 1230272 w 2797840"/>
              <a:gd name="connsiteY5" fmla="*/ 2827177 h 2901163"/>
              <a:gd name="connsiteX6" fmla="*/ 71352 w 2797840"/>
              <a:gd name="connsiteY6" fmla="*/ 1625459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9"/>
                </a:cubicBezTo>
                <a:cubicBezTo>
                  <a:pt x="1567569" y="2827177"/>
                  <a:pt x="1567569" y="2827177"/>
                  <a:pt x="1567569" y="2827177"/>
                </a:cubicBezTo>
                <a:cubicBezTo>
                  <a:pt x="1475317" y="2925825"/>
                  <a:pt x="1322524" y="2925825"/>
                  <a:pt x="1230272" y="2827177"/>
                </a:cubicBezTo>
                <a:cubicBezTo>
                  <a:pt x="71352" y="1625459"/>
                  <a:pt x="71352" y="1625459"/>
                  <a:pt x="71352" y="1625459"/>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5" name="Picture Placeholder 34">
            <a:extLst>
              <a:ext uri="{FF2B5EF4-FFF2-40B4-BE49-F238E27FC236}">
                <a16:creationId xmlns:a16="http://schemas.microsoft.com/office/drawing/2014/main" id="{C783D925-2F31-4385-B858-82ACB7072512}"/>
              </a:ext>
            </a:extLst>
          </p:cNvPr>
          <p:cNvSpPr>
            <a:spLocks noGrp="1"/>
          </p:cNvSpPr>
          <p:nvPr>
            <p:ph type="pic" sz="quarter" idx="21"/>
          </p:nvPr>
        </p:nvSpPr>
        <p:spPr>
          <a:xfrm>
            <a:off x="9539072" y="3613105"/>
            <a:ext cx="2797840" cy="2899610"/>
          </a:xfrm>
          <a:custGeom>
            <a:avLst/>
            <a:gdLst>
              <a:gd name="connsiteX0" fmla="*/ 1398921 w 2797840"/>
              <a:gd name="connsiteY0" fmla="*/ 0 h 2899610"/>
              <a:gd name="connsiteX1" fmla="*/ 1567569 w 2797840"/>
              <a:gd name="connsiteY1" fmla="*/ 73947 h 2899610"/>
              <a:gd name="connsiteX2" fmla="*/ 2726489 w 2797840"/>
              <a:gd name="connsiteY2" fmla="*/ 1275022 h 2899610"/>
              <a:gd name="connsiteX3" fmla="*/ 2726489 w 2797840"/>
              <a:gd name="connsiteY3" fmla="*/ 1624588 h 2899610"/>
              <a:gd name="connsiteX4" fmla="*/ 1567569 w 2797840"/>
              <a:gd name="connsiteY4" fmla="*/ 2825663 h 2899610"/>
              <a:gd name="connsiteX5" fmla="*/ 1230272 w 2797840"/>
              <a:gd name="connsiteY5" fmla="*/ 2825663 h 2899610"/>
              <a:gd name="connsiteX6" fmla="*/ 71352 w 2797840"/>
              <a:gd name="connsiteY6" fmla="*/ 1624588 h 2899610"/>
              <a:gd name="connsiteX7" fmla="*/ 71352 w 2797840"/>
              <a:gd name="connsiteY7" fmla="*/ 1275022 h 2899610"/>
              <a:gd name="connsiteX8" fmla="*/ 1230272 w 2797840"/>
              <a:gd name="connsiteY8" fmla="*/ 73947 h 2899610"/>
              <a:gd name="connsiteX9" fmla="*/ 1398921 w 2797840"/>
              <a:gd name="connsiteY9" fmla="*/ 0 h 289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899610">
                <a:moveTo>
                  <a:pt x="1398921" y="0"/>
                </a:moveTo>
                <a:cubicBezTo>
                  <a:pt x="1460182" y="0"/>
                  <a:pt x="1521443" y="24649"/>
                  <a:pt x="1567569" y="73947"/>
                </a:cubicBezTo>
                <a:lnTo>
                  <a:pt x="2726489" y="1275022"/>
                </a:lnTo>
                <a:cubicBezTo>
                  <a:pt x="2821624" y="1370630"/>
                  <a:pt x="2821624" y="1528981"/>
                  <a:pt x="2726489" y="1624588"/>
                </a:cubicBezTo>
                <a:cubicBezTo>
                  <a:pt x="1567569" y="2825663"/>
                  <a:pt x="1567569" y="2825663"/>
                  <a:pt x="1567569" y="2825663"/>
                </a:cubicBezTo>
                <a:cubicBezTo>
                  <a:pt x="1475317" y="2924259"/>
                  <a:pt x="1322524" y="2924259"/>
                  <a:pt x="1230272" y="2825663"/>
                </a:cubicBezTo>
                <a:cubicBezTo>
                  <a:pt x="71352" y="1624588"/>
                  <a:pt x="71352" y="1624588"/>
                  <a:pt x="71352" y="1624588"/>
                </a:cubicBezTo>
                <a:cubicBezTo>
                  <a:pt x="-23783" y="1528981"/>
                  <a:pt x="-23783" y="1370630"/>
                  <a:pt x="71352" y="1275022"/>
                </a:cubicBezTo>
                <a:cubicBezTo>
                  <a:pt x="1230272" y="73947"/>
                  <a:pt x="1230272" y="73947"/>
                  <a:pt x="1230272" y="73947"/>
                </a:cubicBezTo>
                <a:cubicBezTo>
                  <a:pt x="1276398" y="24649"/>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6" name="Picture Placeholder 35">
            <a:extLst>
              <a:ext uri="{FF2B5EF4-FFF2-40B4-BE49-F238E27FC236}">
                <a16:creationId xmlns:a16="http://schemas.microsoft.com/office/drawing/2014/main" id="{C783D925-2F31-4385-B858-82ACB7072512}"/>
              </a:ext>
            </a:extLst>
          </p:cNvPr>
          <p:cNvSpPr>
            <a:spLocks noGrp="1"/>
          </p:cNvSpPr>
          <p:nvPr>
            <p:ph type="pic" sz="quarter" idx="22"/>
          </p:nvPr>
        </p:nvSpPr>
        <p:spPr>
          <a:xfrm>
            <a:off x="7929985" y="5281050"/>
            <a:ext cx="2798739" cy="1576951"/>
          </a:xfrm>
          <a:custGeom>
            <a:avLst/>
            <a:gdLst>
              <a:gd name="connsiteX0" fmla="*/ 1399370 w 2798739"/>
              <a:gd name="connsiteY0" fmla="*/ 0 h 1576951"/>
              <a:gd name="connsiteX1" fmla="*/ 1568090 w 2798739"/>
              <a:gd name="connsiteY1" fmla="*/ 73954 h 1576951"/>
              <a:gd name="connsiteX2" fmla="*/ 2727496 w 2798739"/>
              <a:gd name="connsiteY2" fmla="*/ 1275157 h 1576951"/>
              <a:gd name="connsiteX3" fmla="*/ 2764989 w 2798739"/>
              <a:gd name="connsiteY3" fmla="*/ 1576951 h 1576951"/>
              <a:gd name="connsiteX4" fmla="*/ 33751 w 2798739"/>
              <a:gd name="connsiteY4" fmla="*/ 1576951 h 1576951"/>
              <a:gd name="connsiteX5" fmla="*/ 71244 w 2798739"/>
              <a:gd name="connsiteY5" fmla="*/ 1275157 h 1576951"/>
              <a:gd name="connsiteX6" fmla="*/ 1230650 w 2798739"/>
              <a:gd name="connsiteY6" fmla="*/ 73954 h 1576951"/>
              <a:gd name="connsiteX7" fmla="*/ 1399370 w 2798739"/>
              <a:gd name="connsiteY7" fmla="*/ 0 h 157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8739" h="1576951">
                <a:moveTo>
                  <a:pt x="1399370" y="0"/>
                </a:moveTo>
                <a:cubicBezTo>
                  <a:pt x="1460657" y="0"/>
                  <a:pt x="1521944" y="24651"/>
                  <a:pt x="1568090" y="73954"/>
                </a:cubicBezTo>
                <a:cubicBezTo>
                  <a:pt x="1568090" y="73954"/>
                  <a:pt x="1568090" y="73954"/>
                  <a:pt x="2727496" y="1275157"/>
                </a:cubicBezTo>
                <a:cubicBezTo>
                  <a:pt x="2808251" y="1355834"/>
                  <a:pt x="2819787" y="1481333"/>
                  <a:pt x="2764989" y="1576951"/>
                </a:cubicBezTo>
                <a:cubicBezTo>
                  <a:pt x="2764989" y="1576951"/>
                  <a:pt x="2764989" y="1576951"/>
                  <a:pt x="33751" y="1576951"/>
                </a:cubicBezTo>
                <a:cubicBezTo>
                  <a:pt x="-21047" y="1481333"/>
                  <a:pt x="-9510" y="1355834"/>
                  <a:pt x="71244" y="1275157"/>
                </a:cubicBezTo>
                <a:cubicBezTo>
                  <a:pt x="71244" y="1275157"/>
                  <a:pt x="71244" y="1275157"/>
                  <a:pt x="1230650" y="73954"/>
                </a:cubicBezTo>
                <a:cubicBezTo>
                  <a:pt x="1276796" y="24651"/>
                  <a:pt x="1338083" y="0"/>
                  <a:pt x="1399370" y="0"/>
                </a:cubicBezTo>
                <a:close/>
              </a:path>
            </a:pathLst>
          </a:custGeom>
        </p:spPr>
        <p:txBody>
          <a:bodyPr wrap="square" anchor="ctr">
            <a:noAutofit/>
          </a:bodyPr>
          <a:lstStyle>
            <a:lvl1pPr marL="0" indent="0" algn="ctr">
              <a:buNone/>
              <a:defRPr sz="1200"/>
            </a:lvl1pPr>
          </a:lstStyle>
          <a:p>
            <a:endParaRPr lang="en-US" dirty="0"/>
          </a:p>
        </p:txBody>
      </p:sp>
      <p:sp>
        <p:nvSpPr>
          <p:cNvPr id="37" name="Picture Placeholder 36">
            <a:extLst>
              <a:ext uri="{FF2B5EF4-FFF2-40B4-BE49-F238E27FC236}">
                <a16:creationId xmlns:a16="http://schemas.microsoft.com/office/drawing/2014/main" id="{C783D925-2F31-4385-B858-82ACB7072512}"/>
              </a:ext>
            </a:extLst>
          </p:cNvPr>
          <p:cNvSpPr>
            <a:spLocks noGrp="1"/>
          </p:cNvSpPr>
          <p:nvPr>
            <p:ph type="pic" sz="quarter" idx="23"/>
          </p:nvPr>
        </p:nvSpPr>
        <p:spPr>
          <a:xfrm>
            <a:off x="6320286" y="3613105"/>
            <a:ext cx="2799337" cy="2899610"/>
          </a:xfrm>
          <a:custGeom>
            <a:avLst/>
            <a:gdLst>
              <a:gd name="connsiteX0" fmla="*/ 1399669 w 2799337"/>
              <a:gd name="connsiteY0" fmla="*/ 0 h 2899610"/>
              <a:gd name="connsiteX1" fmla="*/ 1568408 w 2799337"/>
              <a:gd name="connsiteY1" fmla="*/ 73947 h 2899610"/>
              <a:gd name="connsiteX2" fmla="*/ 2727948 w 2799337"/>
              <a:gd name="connsiteY2" fmla="*/ 1275022 h 2899610"/>
              <a:gd name="connsiteX3" fmla="*/ 2727948 w 2799337"/>
              <a:gd name="connsiteY3" fmla="*/ 1624588 h 2899610"/>
              <a:gd name="connsiteX4" fmla="*/ 1568408 w 2799337"/>
              <a:gd name="connsiteY4" fmla="*/ 2825663 h 2899610"/>
              <a:gd name="connsiteX5" fmla="*/ 1230930 w 2799337"/>
              <a:gd name="connsiteY5" fmla="*/ 2825663 h 2899610"/>
              <a:gd name="connsiteX6" fmla="*/ 71390 w 2799337"/>
              <a:gd name="connsiteY6" fmla="*/ 1624588 h 2899610"/>
              <a:gd name="connsiteX7" fmla="*/ 71390 w 2799337"/>
              <a:gd name="connsiteY7" fmla="*/ 1275022 h 2899610"/>
              <a:gd name="connsiteX8" fmla="*/ 1230930 w 2799337"/>
              <a:gd name="connsiteY8" fmla="*/ 73947 h 2899610"/>
              <a:gd name="connsiteX9" fmla="*/ 1399669 w 2799337"/>
              <a:gd name="connsiteY9" fmla="*/ 0 h 289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9337" h="2899610">
                <a:moveTo>
                  <a:pt x="1399669" y="0"/>
                </a:moveTo>
                <a:cubicBezTo>
                  <a:pt x="1460963" y="0"/>
                  <a:pt x="1522258" y="24649"/>
                  <a:pt x="1568408" y="73947"/>
                </a:cubicBezTo>
                <a:lnTo>
                  <a:pt x="2727948" y="1275022"/>
                </a:lnTo>
                <a:cubicBezTo>
                  <a:pt x="2823134" y="1370630"/>
                  <a:pt x="2823134" y="1528981"/>
                  <a:pt x="2727948" y="1624588"/>
                </a:cubicBezTo>
                <a:cubicBezTo>
                  <a:pt x="1568408" y="2825663"/>
                  <a:pt x="1568408" y="2825663"/>
                  <a:pt x="1568408" y="2825663"/>
                </a:cubicBezTo>
                <a:cubicBezTo>
                  <a:pt x="1476107" y="2924259"/>
                  <a:pt x="1323232" y="2924259"/>
                  <a:pt x="1230930" y="2825663"/>
                </a:cubicBezTo>
                <a:cubicBezTo>
                  <a:pt x="71390" y="1624588"/>
                  <a:pt x="71390" y="1624588"/>
                  <a:pt x="71390" y="1624588"/>
                </a:cubicBezTo>
                <a:cubicBezTo>
                  <a:pt x="-23796" y="1528981"/>
                  <a:pt x="-23796" y="1370630"/>
                  <a:pt x="71390" y="1275022"/>
                </a:cubicBezTo>
                <a:cubicBezTo>
                  <a:pt x="1230930" y="73947"/>
                  <a:pt x="1230930" y="73947"/>
                  <a:pt x="1230930" y="73947"/>
                </a:cubicBezTo>
                <a:cubicBezTo>
                  <a:pt x="1277081" y="24649"/>
                  <a:pt x="1338375" y="0"/>
                  <a:pt x="1399669"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55851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93_Full Image without Header &amp; Footer">
    <p:spTree>
      <p:nvGrpSpPr>
        <p:cNvPr id="1" name=""/>
        <p:cNvGrpSpPr/>
        <p:nvPr/>
      </p:nvGrpSpPr>
      <p:grpSpPr>
        <a:xfrm>
          <a:off x="0" y="0"/>
          <a:ext cx="0" cy="0"/>
          <a:chOff x="0" y="0"/>
          <a:chExt cx="0" cy="0"/>
        </a:xfrm>
      </p:grpSpPr>
      <p:sp>
        <p:nvSpPr>
          <p:cNvPr id="53" name="Picture Placeholder 52">
            <a:extLst>
              <a:ext uri="{FF2B5EF4-FFF2-40B4-BE49-F238E27FC236}">
                <a16:creationId xmlns:a16="http://schemas.microsoft.com/office/drawing/2014/main" id="{C783D925-2F31-4385-B858-82ACB7072512}"/>
              </a:ext>
            </a:extLst>
          </p:cNvPr>
          <p:cNvSpPr>
            <a:spLocks noGrp="1"/>
          </p:cNvSpPr>
          <p:nvPr>
            <p:ph type="pic" sz="quarter" idx="28"/>
          </p:nvPr>
        </p:nvSpPr>
        <p:spPr>
          <a:xfrm>
            <a:off x="7314885" y="4572524"/>
            <a:ext cx="2437770" cy="2285476"/>
          </a:xfrm>
          <a:custGeom>
            <a:avLst/>
            <a:gdLst>
              <a:gd name="connsiteX0" fmla="*/ 0 w 2437770"/>
              <a:gd name="connsiteY0" fmla="*/ 0 h 2285476"/>
              <a:gd name="connsiteX1" fmla="*/ 2437770 w 2437770"/>
              <a:gd name="connsiteY1" fmla="*/ 0 h 2285476"/>
              <a:gd name="connsiteX2" fmla="*/ 2437770 w 2437770"/>
              <a:gd name="connsiteY2" fmla="*/ 2285476 h 2285476"/>
              <a:gd name="connsiteX3" fmla="*/ 0 w 2437770"/>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7770" h="2285476">
                <a:moveTo>
                  <a:pt x="0" y="0"/>
                </a:moveTo>
                <a:lnTo>
                  <a:pt x="2437770" y="0"/>
                </a:lnTo>
                <a:lnTo>
                  <a:pt x="2437770"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52" name="Picture Placeholder 51">
            <a:extLst>
              <a:ext uri="{FF2B5EF4-FFF2-40B4-BE49-F238E27FC236}">
                <a16:creationId xmlns:a16="http://schemas.microsoft.com/office/drawing/2014/main" id="{C783D925-2F31-4385-B858-82ACB7072512}"/>
              </a:ext>
            </a:extLst>
          </p:cNvPr>
          <p:cNvSpPr>
            <a:spLocks noGrp="1"/>
          </p:cNvSpPr>
          <p:nvPr>
            <p:ph type="pic" sz="quarter" idx="29"/>
          </p:nvPr>
        </p:nvSpPr>
        <p:spPr>
          <a:xfrm>
            <a:off x="9752656" y="4572524"/>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8" name="Picture Placeholder 47">
            <a:extLst>
              <a:ext uri="{FF2B5EF4-FFF2-40B4-BE49-F238E27FC236}">
                <a16:creationId xmlns:a16="http://schemas.microsoft.com/office/drawing/2014/main" id="{C783D925-2F31-4385-B858-82ACB7072512}"/>
              </a:ext>
            </a:extLst>
          </p:cNvPr>
          <p:cNvSpPr>
            <a:spLocks noGrp="1"/>
          </p:cNvSpPr>
          <p:nvPr>
            <p:ph type="pic" sz="quarter" idx="27"/>
          </p:nvPr>
        </p:nvSpPr>
        <p:spPr>
          <a:xfrm>
            <a:off x="4875540" y="4572524"/>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6" name="Picture Placeholder 45">
            <a:extLst>
              <a:ext uri="{FF2B5EF4-FFF2-40B4-BE49-F238E27FC236}">
                <a16:creationId xmlns:a16="http://schemas.microsoft.com/office/drawing/2014/main" id="{C783D925-2F31-4385-B858-82ACB7072512}"/>
              </a:ext>
            </a:extLst>
          </p:cNvPr>
          <p:cNvSpPr>
            <a:spLocks noGrp="1"/>
          </p:cNvSpPr>
          <p:nvPr>
            <p:ph type="pic" sz="quarter" idx="26"/>
          </p:nvPr>
        </p:nvSpPr>
        <p:spPr>
          <a:xfrm>
            <a:off x="2439345" y="4572524"/>
            <a:ext cx="2436196" cy="2285476"/>
          </a:xfrm>
          <a:custGeom>
            <a:avLst/>
            <a:gdLst>
              <a:gd name="connsiteX0" fmla="*/ 0 w 2436196"/>
              <a:gd name="connsiteY0" fmla="*/ 0 h 2285476"/>
              <a:gd name="connsiteX1" fmla="*/ 2436196 w 2436196"/>
              <a:gd name="connsiteY1" fmla="*/ 0 h 2285476"/>
              <a:gd name="connsiteX2" fmla="*/ 2436196 w 2436196"/>
              <a:gd name="connsiteY2" fmla="*/ 2285476 h 2285476"/>
              <a:gd name="connsiteX3" fmla="*/ 0 w 2436196"/>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6196" h="2285476">
                <a:moveTo>
                  <a:pt x="0" y="0"/>
                </a:moveTo>
                <a:lnTo>
                  <a:pt x="2436196" y="0"/>
                </a:lnTo>
                <a:lnTo>
                  <a:pt x="2436196"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4" name="Picture Placeholder 43">
            <a:extLst>
              <a:ext uri="{FF2B5EF4-FFF2-40B4-BE49-F238E27FC236}">
                <a16:creationId xmlns:a16="http://schemas.microsoft.com/office/drawing/2014/main" id="{C783D925-2F31-4385-B858-82ACB7072512}"/>
              </a:ext>
            </a:extLst>
          </p:cNvPr>
          <p:cNvSpPr>
            <a:spLocks noGrp="1"/>
          </p:cNvSpPr>
          <p:nvPr>
            <p:ph type="pic" sz="quarter" idx="25"/>
          </p:nvPr>
        </p:nvSpPr>
        <p:spPr>
          <a:xfrm>
            <a:off x="0" y="4572524"/>
            <a:ext cx="2436196" cy="2285476"/>
          </a:xfrm>
          <a:custGeom>
            <a:avLst/>
            <a:gdLst>
              <a:gd name="connsiteX0" fmla="*/ 0 w 2436196"/>
              <a:gd name="connsiteY0" fmla="*/ 0 h 2285476"/>
              <a:gd name="connsiteX1" fmla="*/ 2436196 w 2436196"/>
              <a:gd name="connsiteY1" fmla="*/ 0 h 2285476"/>
              <a:gd name="connsiteX2" fmla="*/ 2436196 w 2436196"/>
              <a:gd name="connsiteY2" fmla="*/ 2285476 h 2285476"/>
              <a:gd name="connsiteX3" fmla="*/ 0 w 2436196"/>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6196" h="2285476">
                <a:moveTo>
                  <a:pt x="0" y="0"/>
                </a:moveTo>
                <a:lnTo>
                  <a:pt x="2436196" y="0"/>
                </a:lnTo>
                <a:lnTo>
                  <a:pt x="2436196"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0" name="Picture Placeholder 39">
            <a:extLst>
              <a:ext uri="{FF2B5EF4-FFF2-40B4-BE49-F238E27FC236}">
                <a16:creationId xmlns:a16="http://schemas.microsoft.com/office/drawing/2014/main" id="{C783D925-2F31-4385-B858-82ACB7072512}"/>
              </a:ext>
            </a:extLst>
          </p:cNvPr>
          <p:cNvSpPr>
            <a:spLocks noGrp="1"/>
          </p:cNvSpPr>
          <p:nvPr>
            <p:ph type="pic" sz="quarter" idx="22"/>
          </p:nvPr>
        </p:nvSpPr>
        <p:spPr>
          <a:xfrm>
            <a:off x="4875540" y="2285476"/>
            <a:ext cx="2439345" cy="2287048"/>
          </a:xfrm>
          <a:custGeom>
            <a:avLst/>
            <a:gdLst>
              <a:gd name="connsiteX0" fmla="*/ 0 w 2439345"/>
              <a:gd name="connsiteY0" fmla="*/ 0 h 2287048"/>
              <a:gd name="connsiteX1" fmla="*/ 2439345 w 2439345"/>
              <a:gd name="connsiteY1" fmla="*/ 0 h 2287048"/>
              <a:gd name="connsiteX2" fmla="*/ 2439345 w 2439345"/>
              <a:gd name="connsiteY2" fmla="*/ 2287048 h 2287048"/>
              <a:gd name="connsiteX3" fmla="*/ 0 w 2439345"/>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9345" h="2287048">
                <a:moveTo>
                  <a:pt x="0" y="0"/>
                </a:moveTo>
                <a:lnTo>
                  <a:pt x="2439345" y="0"/>
                </a:lnTo>
                <a:lnTo>
                  <a:pt x="2439345"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41" name="Picture Placeholder 40">
            <a:extLst>
              <a:ext uri="{FF2B5EF4-FFF2-40B4-BE49-F238E27FC236}">
                <a16:creationId xmlns:a16="http://schemas.microsoft.com/office/drawing/2014/main" id="{C783D925-2F31-4385-B858-82ACB7072512}"/>
              </a:ext>
            </a:extLst>
          </p:cNvPr>
          <p:cNvSpPr>
            <a:spLocks noGrp="1"/>
          </p:cNvSpPr>
          <p:nvPr>
            <p:ph type="pic" sz="quarter" idx="23"/>
          </p:nvPr>
        </p:nvSpPr>
        <p:spPr>
          <a:xfrm>
            <a:off x="7314885" y="2285476"/>
            <a:ext cx="2437770" cy="2287048"/>
          </a:xfrm>
          <a:custGeom>
            <a:avLst/>
            <a:gdLst>
              <a:gd name="connsiteX0" fmla="*/ 0 w 2437770"/>
              <a:gd name="connsiteY0" fmla="*/ 0 h 2287048"/>
              <a:gd name="connsiteX1" fmla="*/ 2437770 w 2437770"/>
              <a:gd name="connsiteY1" fmla="*/ 0 h 2287048"/>
              <a:gd name="connsiteX2" fmla="*/ 2437770 w 2437770"/>
              <a:gd name="connsiteY2" fmla="*/ 2287048 h 2287048"/>
              <a:gd name="connsiteX3" fmla="*/ 0 w 2437770"/>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7770" h="2287048">
                <a:moveTo>
                  <a:pt x="0" y="0"/>
                </a:moveTo>
                <a:lnTo>
                  <a:pt x="2437770" y="0"/>
                </a:lnTo>
                <a:lnTo>
                  <a:pt x="2437770"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42" name="Picture Placeholder 41">
            <a:extLst>
              <a:ext uri="{FF2B5EF4-FFF2-40B4-BE49-F238E27FC236}">
                <a16:creationId xmlns:a16="http://schemas.microsoft.com/office/drawing/2014/main" id="{C783D925-2F31-4385-B858-82ACB7072512}"/>
              </a:ext>
            </a:extLst>
          </p:cNvPr>
          <p:cNvSpPr>
            <a:spLocks noGrp="1"/>
          </p:cNvSpPr>
          <p:nvPr>
            <p:ph type="pic" sz="quarter" idx="24"/>
          </p:nvPr>
        </p:nvSpPr>
        <p:spPr>
          <a:xfrm>
            <a:off x="9752655" y="2285476"/>
            <a:ext cx="2439345" cy="2287048"/>
          </a:xfrm>
          <a:custGeom>
            <a:avLst/>
            <a:gdLst>
              <a:gd name="connsiteX0" fmla="*/ 0 w 2439345"/>
              <a:gd name="connsiteY0" fmla="*/ 0 h 2287048"/>
              <a:gd name="connsiteX1" fmla="*/ 2439345 w 2439345"/>
              <a:gd name="connsiteY1" fmla="*/ 0 h 2287048"/>
              <a:gd name="connsiteX2" fmla="*/ 2439345 w 2439345"/>
              <a:gd name="connsiteY2" fmla="*/ 2287048 h 2287048"/>
              <a:gd name="connsiteX3" fmla="*/ 0 w 2439345"/>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9345" h="2287048">
                <a:moveTo>
                  <a:pt x="0" y="0"/>
                </a:moveTo>
                <a:lnTo>
                  <a:pt x="2439345" y="0"/>
                </a:lnTo>
                <a:lnTo>
                  <a:pt x="2439345"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26" name="Picture Placeholder 25">
            <a:extLst>
              <a:ext uri="{FF2B5EF4-FFF2-40B4-BE49-F238E27FC236}">
                <a16:creationId xmlns:a16="http://schemas.microsoft.com/office/drawing/2014/main" id="{C783D925-2F31-4385-B858-82ACB7072512}"/>
              </a:ext>
            </a:extLst>
          </p:cNvPr>
          <p:cNvSpPr>
            <a:spLocks noGrp="1"/>
          </p:cNvSpPr>
          <p:nvPr>
            <p:ph type="pic" sz="quarter" idx="20"/>
          </p:nvPr>
        </p:nvSpPr>
        <p:spPr>
          <a:xfrm>
            <a:off x="7314885" y="0"/>
            <a:ext cx="2437770" cy="2285476"/>
          </a:xfrm>
          <a:custGeom>
            <a:avLst/>
            <a:gdLst>
              <a:gd name="connsiteX0" fmla="*/ 0 w 2437770"/>
              <a:gd name="connsiteY0" fmla="*/ 0 h 2285476"/>
              <a:gd name="connsiteX1" fmla="*/ 2437770 w 2437770"/>
              <a:gd name="connsiteY1" fmla="*/ 0 h 2285476"/>
              <a:gd name="connsiteX2" fmla="*/ 2437770 w 2437770"/>
              <a:gd name="connsiteY2" fmla="*/ 2285476 h 2285476"/>
              <a:gd name="connsiteX3" fmla="*/ 0 w 2437770"/>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7770" h="2285476">
                <a:moveTo>
                  <a:pt x="0" y="0"/>
                </a:moveTo>
                <a:lnTo>
                  <a:pt x="2437770" y="0"/>
                </a:lnTo>
                <a:lnTo>
                  <a:pt x="2437770"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1"/>
          </p:nvPr>
        </p:nvSpPr>
        <p:spPr>
          <a:xfrm>
            <a:off x="9752655" y="0"/>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23" name="Picture Placeholder 22">
            <a:extLst>
              <a:ext uri="{FF2B5EF4-FFF2-40B4-BE49-F238E27FC236}">
                <a16:creationId xmlns:a16="http://schemas.microsoft.com/office/drawing/2014/main" id="{C783D925-2F31-4385-B858-82ACB7072512}"/>
              </a:ext>
            </a:extLst>
          </p:cNvPr>
          <p:cNvSpPr>
            <a:spLocks noGrp="1"/>
          </p:cNvSpPr>
          <p:nvPr>
            <p:ph type="pic" sz="quarter" idx="19"/>
          </p:nvPr>
        </p:nvSpPr>
        <p:spPr>
          <a:xfrm>
            <a:off x="4875541" y="0"/>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4280063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94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0"/>
          </p:nvPr>
        </p:nvSpPr>
        <p:spPr>
          <a:xfrm>
            <a:off x="6860263" y="3423277"/>
            <a:ext cx="5331737" cy="3434724"/>
          </a:xfrm>
          <a:custGeom>
            <a:avLst/>
            <a:gdLst>
              <a:gd name="connsiteX0" fmla="*/ 0 w 5331737"/>
              <a:gd name="connsiteY0" fmla="*/ 0 h 3434724"/>
              <a:gd name="connsiteX1" fmla="*/ 5331737 w 5331737"/>
              <a:gd name="connsiteY1" fmla="*/ 0 h 3434724"/>
              <a:gd name="connsiteX2" fmla="*/ 5331737 w 5331737"/>
              <a:gd name="connsiteY2" fmla="*/ 3434724 h 3434724"/>
              <a:gd name="connsiteX3" fmla="*/ 0 w 5331737"/>
              <a:gd name="connsiteY3" fmla="*/ 3434724 h 3434724"/>
            </a:gdLst>
            <a:ahLst/>
            <a:cxnLst>
              <a:cxn ang="0">
                <a:pos x="connsiteX0" y="connsiteY0"/>
              </a:cxn>
              <a:cxn ang="0">
                <a:pos x="connsiteX1" y="connsiteY1"/>
              </a:cxn>
              <a:cxn ang="0">
                <a:pos x="connsiteX2" y="connsiteY2"/>
              </a:cxn>
              <a:cxn ang="0">
                <a:pos x="connsiteX3" y="connsiteY3"/>
              </a:cxn>
            </a:cxnLst>
            <a:rect l="l" t="t" r="r" b="b"/>
            <a:pathLst>
              <a:path w="5331737" h="3434724">
                <a:moveTo>
                  <a:pt x="0" y="0"/>
                </a:moveTo>
                <a:lnTo>
                  <a:pt x="5331737" y="0"/>
                </a:lnTo>
                <a:lnTo>
                  <a:pt x="5331737" y="3434724"/>
                </a:lnTo>
                <a:lnTo>
                  <a:pt x="0" y="3434724"/>
                </a:lnTo>
                <a:close/>
              </a:path>
            </a:pathLst>
          </a:custGeom>
        </p:spPr>
        <p:txBody>
          <a:bodyPr wrap="square" anchor="ctr">
            <a:noAutofit/>
          </a:bodyPr>
          <a:lstStyle>
            <a:lvl1pPr marL="0" indent="0" algn="ctr">
              <a:buNone/>
              <a:defRPr sz="1200"/>
            </a:lvl1pPr>
          </a:lstStyle>
          <a:p>
            <a:endParaRPr lang="en-US" dirty="0"/>
          </a:p>
        </p:txBody>
      </p:sp>
      <p:sp>
        <p:nvSpPr>
          <p:cNvPr id="24" name="Picture Placeholder 23">
            <a:extLst>
              <a:ext uri="{FF2B5EF4-FFF2-40B4-BE49-F238E27FC236}">
                <a16:creationId xmlns:a16="http://schemas.microsoft.com/office/drawing/2014/main" id="{C783D925-2F31-4385-B858-82ACB7072512}"/>
              </a:ext>
            </a:extLst>
          </p:cNvPr>
          <p:cNvSpPr>
            <a:spLocks noGrp="1"/>
          </p:cNvSpPr>
          <p:nvPr>
            <p:ph type="pic" sz="quarter" idx="22"/>
          </p:nvPr>
        </p:nvSpPr>
        <p:spPr>
          <a:xfrm>
            <a:off x="0" y="3424853"/>
            <a:ext cx="3430132" cy="3433148"/>
          </a:xfrm>
          <a:custGeom>
            <a:avLst/>
            <a:gdLst>
              <a:gd name="connsiteX0" fmla="*/ 0 w 3430132"/>
              <a:gd name="connsiteY0" fmla="*/ 0 h 3433148"/>
              <a:gd name="connsiteX1" fmla="*/ 3430132 w 3430132"/>
              <a:gd name="connsiteY1" fmla="*/ 0 h 3433148"/>
              <a:gd name="connsiteX2" fmla="*/ 3430132 w 3430132"/>
              <a:gd name="connsiteY2" fmla="*/ 3433148 h 3433148"/>
              <a:gd name="connsiteX3" fmla="*/ 0 w 3430132"/>
              <a:gd name="connsiteY3" fmla="*/ 3433148 h 3433148"/>
            </a:gdLst>
            <a:ahLst/>
            <a:cxnLst>
              <a:cxn ang="0">
                <a:pos x="connsiteX0" y="connsiteY0"/>
              </a:cxn>
              <a:cxn ang="0">
                <a:pos x="connsiteX1" y="connsiteY1"/>
              </a:cxn>
              <a:cxn ang="0">
                <a:pos x="connsiteX2" y="connsiteY2"/>
              </a:cxn>
              <a:cxn ang="0">
                <a:pos x="connsiteX3" y="connsiteY3"/>
              </a:cxn>
            </a:cxnLst>
            <a:rect l="l" t="t" r="r" b="b"/>
            <a:pathLst>
              <a:path w="3430132" h="3433148">
                <a:moveTo>
                  <a:pt x="0" y="0"/>
                </a:moveTo>
                <a:lnTo>
                  <a:pt x="3430132" y="0"/>
                </a:lnTo>
                <a:lnTo>
                  <a:pt x="3430132" y="3433148"/>
                </a:lnTo>
                <a:lnTo>
                  <a:pt x="0" y="3433148"/>
                </a:lnTo>
                <a:close/>
              </a:path>
            </a:pathLst>
          </a:custGeom>
        </p:spPr>
        <p:txBody>
          <a:bodyPr wrap="square" anchor="ctr">
            <a:noAutofit/>
          </a:bodyPr>
          <a:lstStyle>
            <a:lvl1pPr marL="0" indent="0" algn="ctr">
              <a:buNone/>
              <a:defRPr sz="1200"/>
            </a:lvl1pPr>
          </a:lstStyle>
          <a:p>
            <a:endParaRPr lang="en-US" dirty="0"/>
          </a:p>
        </p:txBody>
      </p:sp>
      <p:sp>
        <p:nvSpPr>
          <p:cNvPr id="21" name="Picture Placeholder 20">
            <a:extLst>
              <a:ext uri="{FF2B5EF4-FFF2-40B4-BE49-F238E27FC236}">
                <a16:creationId xmlns:a16="http://schemas.microsoft.com/office/drawing/2014/main" id="{C783D925-2F31-4385-B858-82ACB7072512}"/>
              </a:ext>
            </a:extLst>
          </p:cNvPr>
          <p:cNvSpPr>
            <a:spLocks noGrp="1"/>
          </p:cNvSpPr>
          <p:nvPr>
            <p:ph type="pic" sz="quarter" idx="21"/>
          </p:nvPr>
        </p:nvSpPr>
        <p:spPr>
          <a:xfrm>
            <a:off x="3430132" y="3424853"/>
            <a:ext cx="3430132" cy="3433148"/>
          </a:xfrm>
          <a:custGeom>
            <a:avLst/>
            <a:gdLst>
              <a:gd name="connsiteX0" fmla="*/ 0 w 3430132"/>
              <a:gd name="connsiteY0" fmla="*/ 0 h 3433148"/>
              <a:gd name="connsiteX1" fmla="*/ 3430132 w 3430132"/>
              <a:gd name="connsiteY1" fmla="*/ 0 h 3433148"/>
              <a:gd name="connsiteX2" fmla="*/ 3430132 w 3430132"/>
              <a:gd name="connsiteY2" fmla="*/ 3433148 h 3433148"/>
              <a:gd name="connsiteX3" fmla="*/ 0 w 3430132"/>
              <a:gd name="connsiteY3" fmla="*/ 3433148 h 3433148"/>
            </a:gdLst>
            <a:ahLst/>
            <a:cxnLst>
              <a:cxn ang="0">
                <a:pos x="connsiteX0" y="connsiteY0"/>
              </a:cxn>
              <a:cxn ang="0">
                <a:pos x="connsiteX1" y="connsiteY1"/>
              </a:cxn>
              <a:cxn ang="0">
                <a:pos x="connsiteX2" y="connsiteY2"/>
              </a:cxn>
              <a:cxn ang="0">
                <a:pos x="connsiteX3" y="connsiteY3"/>
              </a:cxn>
            </a:cxnLst>
            <a:rect l="l" t="t" r="r" b="b"/>
            <a:pathLst>
              <a:path w="3430132" h="3433148">
                <a:moveTo>
                  <a:pt x="0" y="0"/>
                </a:moveTo>
                <a:lnTo>
                  <a:pt x="3430132" y="0"/>
                </a:lnTo>
                <a:lnTo>
                  <a:pt x="3430132" y="3433148"/>
                </a:lnTo>
                <a:lnTo>
                  <a:pt x="0" y="3433148"/>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19"/>
          </p:nvPr>
        </p:nvSpPr>
        <p:spPr>
          <a:xfrm>
            <a:off x="6860264" y="-9871"/>
            <a:ext cx="5331737" cy="3434724"/>
          </a:xfrm>
          <a:custGeom>
            <a:avLst/>
            <a:gdLst>
              <a:gd name="connsiteX0" fmla="*/ 0 w 5331737"/>
              <a:gd name="connsiteY0" fmla="*/ 0 h 3434724"/>
              <a:gd name="connsiteX1" fmla="*/ 5331737 w 5331737"/>
              <a:gd name="connsiteY1" fmla="*/ 0 h 3434724"/>
              <a:gd name="connsiteX2" fmla="*/ 5331737 w 5331737"/>
              <a:gd name="connsiteY2" fmla="*/ 3434724 h 3434724"/>
              <a:gd name="connsiteX3" fmla="*/ 0 w 5331737"/>
              <a:gd name="connsiteY3" fmla="*/ 3434724 h 3434724"/>
            </a:gdLst>
            <a:ahLst/>
            <a:cxnLst>
              <a:cxn ang="0">
                <a:pos x="connsiteX0" y="connsiteY0"/>
              </a:cxn>
              <a:cxn ang="0">
                <a:pos x="connsiteX1" y="connsiteY1"/>
              </a:cxn>
              <a:cxn ang="0">
                <a:pos x="connsiteX2" y="connsiteY2"/>
              </a:cxn>
              <a:cxn ang="0">
                <a:pos x="connsiteX3" y="connsiteY3"/>
              </a:cxn>
            </a:cxnLst>
            <a:rect l="l" t="t" r="r" b="b"/>
            <a:pathLst>
              <a:path w="5331737" h="3434724">
                <a:moveTo>
                  <a:pt x="0" y="0"/>
                </a:moveTo>
                <a:lnTo>
                  <a:pt x="5331737" y="0"/>
                </a:lnTo>
                <a:lnTo>
                  <a:pt x="5331737" y="3434724"/>
                </a:lnTo>
                <a:lnTo>
                  <a:pt x="0" y="3434724"/>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4682494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95_Full Image without Header &amp; Footer">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C783D925-2F31-4385-B858-82ACB7072512}"/>
              </a:ext>
            </a:extLst>
          </p:cNvPr>
          <p:cNvSpPr>
            <a:spLocks noGrp="1"/>
          </p:cNvSpPr>
          <p:nvPr>
            <p:ph type="pic" sz="quarter" idx="25"/>
          </p:nvPr>
        </p:nvSpPr>
        <p:spPr>
          <a:xfrm>
            <a:off x="9841584" y="4053456"/>
            <a:ext cx="2350416" cy="2804545"/>
          </a:xfrm>
          <a:custGeom>
            <a:avLst/>
            <a:gdLst>
              <a:gd name="connsiteX0" fmla="*/ 0 w 2350416"/>
              <a:gd name="connsiteY0" fmla="*/ 0 h 2804545"/>
              <a:gd name="connsiteX1" fmla="*/ 2350416 w 2350416"/>
              <a:gd name="connsiteY1" fmla="*/ 0 h 2804545"/>
              <a:gd name="connsiteX2" fmla="*/ 2350416 w 2350416"/>
              <a:gd name="connsiteY2" fmla="*/ 2804545 h 2804545"/>
              <a:gd name="connsiteX3" fmla="*/ 0 w 2350416"/>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2350416" h="2804545">
                <a:moveTo>
                  <a:pt x="0" y="0"/>
                </a:moveTo>
                <a:lnTo>
                  <a:pt x="2350416" y="0"/>
                </a:lnTo>
                <a:lnTo>
                  <a:pt x="2350416"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24"/>
          </p:nvPr>
        </p:nvSpPr>
        <p:spPr>
          <a:xfrm>
            <a:off x="7491167" y="4053457"/>
            <a:ext cx="2350416" cy="2804545"/>
          </a:xfrm>
          <a:custGeom>
            <a:avLst/>
            <a:gdLst>
              <a:gd name="connsiteX0" fmla="*/ 0 w 2350416"/>
              <a:gd name="connsiteY0" fmla="*/ 0 h 2804545"/>
              <a:gd name="connsiteX1" fmla="*/ 2350416 w 2350416"/>
              <a:gd name="connsiteY1" fmla="*/ 0 h 2804545"/>
              <a:gd name="connsiteX2" fmla="*/ 2350416 w 2350416"/>
              <a:gd name="connsiteY2" fmla="*/ 2804545 h 2804545"/>
              <a:gd name="connsiteX3" fmla="*/ 0 w 2350416"/>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2350416" h="2804545">
                <a:moveTo>
                  <a:pt x="0" y="0"/>
                </a:moveTo>
                <a:lnTo>
                  <a:pt x="2350416" y="0"/>
                </a:lnTo>
                <a:lnTo>
                  <a:pt x="2350416"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3"/>
          </p:nvPr>
        </p:nvSpPr>
        <p:spPr>
          <a:xfrm>
            <a:off x="1" y="4053457"/>
            <a:ext cx="7491167" cy="2804545"/>
          </a:xfrm>
          <a:custGeom>
            <a:avLst/>
            <a:gdLst>
              <a:gd name="connsiteX0" fmla="*/ 0 w 7491167"/>
              <a:gd name="connsiteY0" fmla="*/ 0 h 2804545"/>
              <a:gd name="connsiteX1" fmla="*/ 7491167 w 7491167"/>
              <a:gd name="connsiteY1" fmla="*/ 0 h 2804545"/>
              <a:gd name="connsiteX2" fmla="*/ 7491167 w 7491167"/>
              <a:gd name="connsiteY2" fmla="*/ 2804545 h 2804545"/>
              <a:gd name="connsiteX3" fmla="*/ 0 w 7491167"/>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7491167" h="2804545">
                <a:moveTo>
                  <a:pt x="0" y="0"/>
                </a:moveTo>
                <a:lnTo>
                  <a:pt x="7491167" y="0"/>
                </a:lnTo>
                <a:lnTo>
                  <a:pt x="7491167"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2"/>
          </p:nvPr>
        </p:nvSpPr>
        <p:spPr>
          <a:xfrm>
            <a:off x="7491167" y="2202111"/>
            <a:ext cx="4700833" cy="1851346"/>
          </a:xfrm>
          <a:custGeom>
            <a:avLst/>
            <a:gdLst>
              <a:gd name="connsiteX0" fmla="*/ 0 w 4700833"/>
              <a:gd name="connsiteY0" fmla="*/ 0 h 1851346"/>
              <a:gd name="connsiteX1" fmla="*/ 4700833 w 4700833"/>
              <a:gd name="connsiteY1" fmla="*/ 0 h 1851346"/>
              <a:gd name="connsiteX2" fmla="*/ 4700833 w 4700833"/>
              <a:gd name="connsiteY2" fmla="*/ 1851346 h 1851346"/>
              <a:gd name="connsiteX3" fmla="*/ 0 w 4700833"/>
              <a:gd name="connsiteY3" fmla="*/ 1851346 h 1851346"/>
            </a:gdLst>
            <a:ahLst/>
            <a:cxnLst>
              <a:cxn ang="0">
                <a:pos x="connsiteX0" y="connsiteY0"/>
              </a:cxn>
              <a:cxn ang="0">
                <a:pos x="connsiteX1" y="connsiteY1"/>
              </a:cxn>
              <a:cxn ang="0">
                <a:pos x="connsiteX2" y="connsiteY2"/>
              </a:cxn>
              <a:cxn ang="0">
                <a:pos x="connsiteX3" y="connsiteY3"/>
              </a:cxn>
            </a:cxnLst>
            <a:rect l="l" t="t" r="r" b="b"/>
            <a:pathLst>
              <a:path w="4700833" h="1851346">
                <a:moveTo>
                  <a:pt x="0" y="0"/>
                </a:moveTo>
                <a:lnTo>
                  <a:pt x="4700833" y="0"/>
                </a:lnTo>
                <a:lnTo>
                  <a:pt x="4700833" y="1851346"/>
                </a:lnTo>
                <a:lnTo>
                  <a:pt x="0" y="1851346"/>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1"/>
          </p:nvPr>
        </p:nvSpPr>
        <p:spPr>
          <a:xfrm>
            <a:off x="9841584" y="1"/>
            <a:ext cx="2350416" cy="2202110"/>
          </a:xfrm>
          <a:custGeom>
            <a:avLst/>
            <a:gdLst>
              <a:gd name="connsiteX0" fmla="*/ 0 w 2350416"/>
              <a:gd name="connsiteY0" fmla="*/ 0 h 2202110"/>
              <a:gd name="connsiteX1" fmla="*/ 2350416 w 2350416"/>
              <a:gd name="connsiteY1" fmla="*/ 0 h 2202110"/>
              <a:gd name="connsiteX2" fmla="*/ 2350416 w 2350416"/>
              <a:gd name="connsiteY2" fmla="*/ 2202110 h 2202110"/>
              <a:gd name="connsiteX3" fmla="*/ 0 w 2350416"/>
              <a:gd name="connsiteY3" fmla="*/ 2202110 h 2202110"/>
            </a:gdLst>
            <a:ahLst/>
            <a:cxnLst>
              <a:cxn ang="0">
                <a:pos x="connsiteX0" y="connsiteY0"/>
              </a:cxn>
              <a:cxn ang="0">
                <a:pos x="connsiteX1" y="connsiteY1"/>
              </a:cxn>
              <a:cxn ang="0">
                <a:pos x="connsiteX2" y="connsiteY2"/>
              </a:cxn>
              <a:cxn ang="0">
                <a:pos x="connsiteX3" y="connsiteY3"/>
              </a:cxn>
            </a:cxnLst>
            <a:rect l="l" t="t" r="r" b="b"/>
            <a:pathLst>
              <a:path w="2350416" h="2202110">
                <a:moveTo>
                  <a:pt x="0" y="0"/>
                </a:moveTo>
                <a:lnTo>
                  <a:pt x="2350416" y="0"/>
                </a:lnTo>
                <a:lnTo>
                  <a:pt x="2350416" y="2202110"/>
                </a:lnTo>
                <a:lnTo>
                  <a:pt x="0" y="2202110"/>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20"/>
          </p:nvPr>
        </p:nvSpPr>
        <p:spPr>
          <a:xfrm>
            <a:off x="7491167" y="1"/>
            <a:ext cx="2350416" cy="2202110"/>
          </a:xfrm>
          <a:custGeom>
            <a:avLst/>
            <a:gdLst>
              <a:gd name="connsiteX0" fmla="*/ 0 w 2350416"/>
              <a:gd name="connsiteY0" fmla="*/ 0 h 2202110"/>
              <a:gd name="connsiteX1" fmla="*/ 2350416 w 2350416"/>
              <a:gd name="connsiteY1" fmla="*/ 0 h 2202110"/>
              <a:gd name="connsiteX2" fmla="*/ 2350416 w 2350416"/>
              <a:gd name="connsiteY2" fmla="*/ 2202110 h 2202110"/>
              <a:gd name="connsiteX3" fmla="*/ 0 w 2350416"/>
              <a:gd name="connsiteY3" fmla="*/ 2202110 h 2202110"/>
            </a:gdLst>
            <a:ahLst/>
            <a:cxnLst>
              <a:cxn ang="0">
                <a:pos x="connsiteX0" y="connsiteY0"/>
              </a:cxn>
              <a:cxn ang="0">
                <a:pos x="connsiteX1" y="connsiteY1"/>
              </a:cxn>
              <a:cxn ang="0">
                <a:pos x="connsiteX2" y="connsiteY2"/>
              </a:cxn>
              <a:cxn ang="0">
                <a:pos x="connsiteX3" y="connsiteY3"/>
              </a:cxn>
            </a:cxnLst>
            <a:rect l="l" t="t" r="r" b="b"/>
            <a:pathLst>
              <a:path w="2350416" h="2202110">
                <a:moveTo>
                  <a:pt x="0" y="0"/>
                </a:moveTo>
                <a:lnTo>
                  <a:pt x="2350416" y="0"/>
                </a:lnTo>
                <a:lnTo>
                  <a:pt x="2350416" y="2202110"/>
                </a:lnTo>
                <a:lnTo>
                  <a:pt x="0" y="2202110"/>
                </a:lnTo>
                <a:close/>
              </a:path>
            </a:pathLst>
          </a:custGeom>
        </p:spPr>
        <p:txBody>
          <a:bodyPr wrap="square" anchor="ctr">
            <a:noAutofit/>
          </a:bodyPr>
          <a:lstStyle>
            <a:lvl1pPr marL="0" indent="0" algn="ctr">
              <a:buNone/>
              <a:defRPr sz="1200"/>
            </a:lvl1pPr>
          </a:lstStyle>
          <a:p>
            <a:endParaRPr lang="en-US" dirty="0"/>
          </a:p>
        </p:txBody>
      </p:sp>
      <p:sp>
        <p:nvSpPr>
          <p:cNvPr id="15" name="Picture Placeholder 14">
            <a:extLst>
              <a:ext uri="{FF2B5EF4-FFF2-40B4-BE49-F238E27FC236}">
                <a16:creationId xmlns:a16="http://schemas.microsoft.com/office/drawing/2014/main" id="{C783D925-2F31-4385-B858-82ACB7072512}"/>
              </a:ext>
            </a:extLst>
          </p:cNvPr>
          <p:cNvSpPr>
            <a:spLocks noGrp="1"/>
          </p:cNvSpPr>
          <p:nvPr>
            <p:ph type="pic" sz="quarter" idx="19"/>
          </p:nvPr>
        </p:nvSpPr>
        <p:spPr>
          <a:xfrm>
            <a:off x="4724400" y="2"/>
            <a:ext cx="2766768" cy="4053455"/>
          </a:xfrm>
          <a:custGeom>
            <a:avLst/>
            <a:gdLst>
              <a:gd name="connsiteX0" fmla="*/ 0 w 2766768"/>
              <a:gd name="connsiteY0" fmla="*/ 0 h 4053455"/>
              <a:gd name="connsiteX1" fmla="*/ 2766768 w 2766768"/>
              <a:gd name="connsiteY1" fmla="*/ 0 h 4053455"/>
              <a:gd name="connsiteX2" fmla="*/ 2766768 w 2766768"/>
              <a:gd name="connsiteY2" fmla="*/ 4053455 h 4053455"/>
              <a:gd name="connsiteX3" fmla="*/ 0 w 2766768"/>
              <a:gd name="connsiteY3" fmla="*/ 4053455 h 4053455"/>
            </a:gdLst>
            <a:ahLst/>
            <a:cxnLst>
              <a:cxn ang="0">
                <a:pos x="connsiteX0" y="connsiteY0"/>
              </a:cxn>
              <a:cxn ang="0">
                <a:pos x="connsiteX1" y="connsiteY1"/>
              </a:cxn>
              <a:cxn ang="0">
                <a:pos x="connsiteX2" y="connsiteY2"/>
              </a:cxn>
              <a:cxn ang="0">
                <a:pos x="connsiteX3" y="connsiteY3"/>
              </a:cxn>
            </a:cxnLst>
            <a:rect l="l" t="t" r="r" b="b"/>
            <a:pathLst>
              <a:path w="2766768" h="4053455">
                <a:moveTo>
                  <a:pt x="0" y="0"/>
                </a:moveTo>
                <a:lnTo>
                  <a:pt x="2766768" y="0"/>
                </a:lnTo>
                <a:lnTo>
                  <a:pt x="2766768" y="4053455"/>
                </a:lnTo>
                <a:lnTo>
                  <a:pt x="0" y="405345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8651630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96_Full Image without Header &amp; Footer">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C783D925-2F31-4385-B858-82ACB7072512}"/>
              </a:ext>
            </a:extLst>
          </p:cNvPr>
          <p:cNvSpPr>
            <a:spLocks noGrp="1"/>
          </p:cNvSpPr>
          <p:nvPr>
            <p:ph type="pic" sz="quarter" idx="26"/>
          </p:nvPr>
        </p:nvSpPr>
        <p:spPr>
          <a:xfrm>
            <a:off x="8378890" y="0"/>
            <a:ext cx="2829678" cy="4159480"/>
          </a:xfrm>
          <a:custGeom>
            <a:avLst/>
            <a:gdLst>
              <a:gd name="connsiteX0" fmla="*/ 0 w 2829678"/>
              <a:gd name="connsiteY0" fmla="*/ 0 h 4159480"/>
              <a:gd name="connsiteX1" fmla="*/ 2829678 w 2829678"/>
              <a:gd name="connsiteY1" fmla="*/ 0 h 4159480"/>
              <a:gd name="connsiteX2" fmla="*/ 2829678 w 2829678"/>
              <a:gd name="connsiteY2" fmla="*/ 4159480 h 4159480"/>
              <a:gd name="connsiteX3" fmla="*/ 0 w 2829678"/>
              <a:gd name="connsiteY3" fmla="*/ 4159480 h 4159480"/>
            </a:gdLst>
            <a:ahLst/>
            <a:cxnLst>
              <a:cxn ang="0">
                <a:pos x="connsiteX0" y="connsiteY0"/>
              </a:cxn>
              <a:cxn ang="0">
                <a:pos x="connsiteX1" y="connsiteY1"/>
              </a:cxn>
              <a:cxn ang="0">
                <a:pos x="connsiteX2" y="connsiteY2"/>
              </a:cxn>
              <a:cxn ang="0">
                <a:pos x="connsiteX3" y="connsiteY3"/>
              </a:cxn>
            </a:cxnLst>
            <a:rect l="l" t="t" r="r" b="b"/>
            <a:pathLst>
              <a:path w="2829678" h="4159480">
                <a:moveTo>
                  <a:pt x="0" y="0"/>
                </a:moveTo>
                <a:lnTo>
                  <a:pt x="2829678" y="0"/>
                </a:lnTo>
                <a:lnTo>
                  <a:pt x="2829678" y="4159480"/>
                </a:lnTo>
                <a:lnTo>
                  <a:pt x="0" y="4159480"/>
                </a:lnTo>
                <a:close/>
              </a:path>
            </a:pathLst>
          </a:custGeom>
        </p:spPr>
        <p:txBody>
          <a:bodyPr wrap="square" anchor="ctr">
            <a:noAutofit/>
          </a:bodyPr>
          <a:lstStyle>
            <a:lvl1pPr marL="0" indent="0" algn="ctr">
              <a:buNone/>
              <a:defRPr sz="1200"/>
            </a:lvl1pPr>
          </a:lstStyle>
          <a:p>
            <a:endParaRPr lang="en-US" dirty="0"/>
          </a:p>
        </p:txBody>
      </p:sp>
      <p:sp>
        <p:nvSpPr>
          <p:cNvPr id="40" name="Picture Placeholder 39">
            <a:extLst>
              <a:ext uri="{FF2B5EF4-FFF2-40B4-BE49-F238E27FC236}">
                <a16:creationId xmlns:a16="http://schemas.microsoft.com/office/drawing/2014/main" id="{C783D925-2F31-4385-B858-82ACB7072512}"/>
              </a:ext>
            </a:extLst>
          </p:cNvPr>
          <p:cNvSpPr>
            <a:spLocks noGrp="1"/>
          </p:cNvSpPr>
          <p:nvPr>
            <p:ph type="pic" sz="quarter" idx="25"/>
          </p:nvPr>
        </p:nvSpPr>
        <p:spPr>
          <a:xfrm>
            <a:off x="6994016" y="2776227"/>
            <a:ext cx="1384874" cy="1386493"/>
          </a:xfrm>
          <a:custGeom>
            <a:avLst/>
            <a:gdLst>
              <a:gd name="connsiteX0" fmla="*/ 0 w 1384874"/>
              <a:gd name="connsiteY0" fmla="*/ 0 h 1386493"/>
              <a:gd name="connsiteX1" fmla="*/ 1384874 w 1384874"/>
              <a:gd name="connsiteY1" fmla="*/ 0 h 1386493"/>
              <a:gd name="connsiteX2" fmla="*/ 1384874 w 1384874"/>
              <a:gd name="connsiteY2" fmla="*/ 1386493 h 1386493"/>
              <a:gd name="connsiteX3" fmla="*/ 0 w 1384874"/>
              <a:gd name="connsiteY3" fmla="*/ 1386493 h 1386493"/>
            </a:gdLst>
            <a:ahLst/>
            <a:cxnLst>
              <a:cxn ang="0">
                <a:pos x="connsiteX0" y="connsiteY0"/>
              </a:cxn>
              <a:cxn ang="0">
                <a:pos x="connsiteX1" y="connsiteY1"/>
              </a:cxn>
              <a:cxn ang="0">
                <a:pos x="connsiteX2" y="connsiteY2"/>
              </a:cxn>
              <a:cxn ang="0">
                <a:pos x="connsiteX3" y="connsiteY3"/>
              </a:cxn>
            </a:cxnLst>
            <a:rect l="l" t="t" r="r" b="b"/>
            <a:pathLst>
              <a:path w="1384874" h="1386493">
                <a:moveTo>
                  <a:pt x="0" y="0"/>
                </a:moveTo>
                <a:lnTo>
                  <a:pt x="1384874" y="0"/>
                </a:lnTo>
                <a:lnTo>
                  <a:pt x="1384874" y="1386493"/>
                </a:lnTo>
                <a:lnTo>
                  <a:pt x="0" y="1386493"/>
                </a:lnTo>
                <a:close/>
              </a:path>
            </a:pathLst>
          </a:custGeom>
        </p:spPr>
        <p:txBody>
          <a:bodyPr wrap="square" anchor="ctr">
            <a:noAutofit/>
          </a:bodyPr>
          <a:lstStyle>
            <a:lvl1pPr marL="0" indent="0" algn="ctr">
              <a:buNone/>
              <a:defRPr sz="1200"/>
            </a:lvl1pPr>
          </a:lstStyle>
          <a:p>
            <a:endParaRPr lang="en-US" dirty="0"/>
          </a:p>
        </p:txBody>
      </p:sp>
      <p:sp>
        <p:nvSpPr>
          <p:cNvPr id="41" name="Picture Placeholder 40">
            <a:extLst>
              <a:ext uri="{FF2B5EF4-FFF2-40B4-BE49-F238E27FC236}">
                <a16:creationId xmlns:a16="http://schemas.microsoft.com/office/drawing/2014/main" id="{C783D925-2F31-4385-B858-82ACB7072512}"/>
              </a:ext>
            </a:extLst>
          </p:cNvPr>
          <p:cNvSpPr>
            <a:spLocks noGrp="1"/>
          </p:cNvSpPr>
          <p:nvPr>
            <p:ph type="pic" sz="quarter" idx="24"/>
          </p:nvPr>
        </p:nvSpPr>
        <p:spPr>
          <a:xfrm>
            <a:off x="6994016" y="1386494"/>
            <a:ext cx="1384874" cy="1389733"/>
          </a:xfrm>
          <a:custGeom>
            <a:avLst/>
            <a:gdLst>
              <a:gd name="connsiteX0" fmla="*/ 0 w 1384874"/>
              <a:gd name="connsiteY0" fmla="*/ 0 h 1389733"/>
              <a:gd name="connsiteX1" fmla="*/ 1384874 w 1384874"/>
              <a:gd name="connsiteY1" fmla="*/ 0 h 1389733"/>
              <a:gd name="connsiteX2" fmla="*/ 1384874 w 1384874"/>
              <a:gd name="connsiteY2" fmla="*/ 1389733 h 1389733"/>
              <a:gd name="connsiteX3" fmla="*/ 0 w 1384874"/>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4874" h="1389733">
                <a:moveTo>
                  <a:pt x="0" y="0"/>
                </a:moveTo>
                <a:lnTo>
                  <a:pt x="1384874" y="0"/>
                </a:lnTo>
                <a:lnTo>
                  <a:pt x="1384874"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35" name="Picture Placeholder 34">
            <a:extLst>
              <a:ext uri="{FF2B5EF4-FFF2-40B4-BE49-F238E27FC236}">
                <a16:creationId xmlns:a16="http://schemas.microsoft.com/office/drawing/2014/main" id="{C783D925-2F31-4385-B858-82ACB7072512}"/>
              </a:ext>
            </a:extLst>
          </p:cNvPr>
          <p:cNvSpPr>
            <a:spLocks noGrp="1"/>
          </p:cNvSpPr>
          <p:nvPr>
            <p:ph type="pic" sz="quarter" idx="23"/>
          </p:nvPr>
        </p:nvSpPr>
        <p:spPr>
          <a:xfrm>
            <a:off x="5605904" y="2776226"/>
            <a:ext cx="1388114" cy="1386493"/>
          </a:xfrm>
          <a:custGeom>
            <a:avLst/>
            <a:gdLst>
              <a:gd name="connsiteX0" fmla="*/ 0 w 1388114"/>
              <a:gd name="connsiteY0" fmla="*/ 0 h 1386493"/>
              <a:gd name="connsiteX1" fmla="*/ 1388114 w 1388114"/>
              <a:gd name="connsiteY1" fmla="*/ 0 h 1386493"/>
              <a:gd name="connsiteX2" fmla="*/ 1388114 w 1388114"/>
              <a:gd name="connsiteY2" fmla="*/ 1386493 h 1386493"/>
              <a:gd name="connsiteX3" fmla="*/ 0 w 1388114"/>
              <a:gd name="connsiteY3" fmla="*/ 1386493 h 1386493"/>
            </a:gdLst>
            <a:ahLst/>
            <a:cxnLst>
              <a:cxn ang="0">
                <a:pos x="connsiteX0" y="connsiteY0"/>
              </a:cxn>
              <a:cxn ang="0">
                <a:pos x="connsiteX1" y="connsiteY1"/>
              </a:cxn>
              <a:cxn ang="0">
                <a:pos x="connsiteX2" y="connsiteY2"/>
              </a:cxn>
              <a:cxn ang="0">
                <a:pos x="connsiteX3" y="connsiteY3"/>
              </a:cxn>
            </a:cxnLst>
            <a:rect l="l" t="t" r="r" b="b"/>
            <a:pathLst>
              <a:path w="1388114" h="1386493">
                <a:moveTo>
                  <a:pt x="0" y="0"/>
                </a:moveTo>
                <a:lnTo>
                  <a:pt x="1388114" y="0"/>
                </a:lnTo>
                <a:lnTo>
                  <a:pt x="1388114" y="1386493"/>
                </a:lnTo>
                <a:lnTo>
                  <a:pt x="0" y="1386493"/>
                </a:lnTo>
                <a:close/>
              </a:path>
            </a:pathLst>
          </a:custGeom>
        </p:spPr>
        <p:txBody>
          <a:bodyPr wrap="square" anchor="ctr">
            <a:noAutofit/>
          </a:bodyPr>
          <a:lstStyle>
            <a:lvl1pPr marL="0" indent="0" algn="ctr">
              <a:buNone/>
              <a:defRPr sz="1200"/>
            </a:lvl1pPr>
          </a:lstStyle>
          <a:p>
            <a:endParaRPr lang="en-US" dirty="0"/>
          </a:p>
        </p:txBody>
      </p:sp>
      <p:sp>
        <p:nvSpPr>
          <p:cNvPr id="33" name="Picture Placeholder 32">
            <a:extLst>
              <a:ext uri="{FF2B5EF4-FFF2-40B4-BE49-F238E27FC236}">
                <a16:creationId xmlns:a16="http://schemas.microsoft.com/office/drawing/2014/main" id="{C783D925-2F31-4385-B858-82ACB7072512}"/>
              </a:ext>
            </a:extLst>
          </p:cNvPr>
          <p:cNvSpPr>
            <a:spLocks noGrp="1"/>
          </p:cNvSpPr>
          <p:nvPr>
            <p:ph type="pic" sz="quarter" idx="22"/>
          </p:nvPr>
        </p:nvSpPr>
        <p:spPr>
          <a:xfrm>
            <a:off x="5605904" y="0"/>
            <a:ext cx="1388114" cy="1389733"/>
          </a:xfrm>
          <a:custGeom>
            <a:avLst/>
            <a:gdLst>
              <a:gd name="connsiteX0" fmla="*/ 0 w 1388114"/>
              <a:gd name="connsiteY0" fmla="*/ 0 h 1389733"/>
              <a:gd name="connsiteX1" fmla="*/ 1388114 w 1388114"/>
              <a:gd name="connsiteY1" fmla="*/ 0 h 1389733"/>
              <a:gd name="connsiteX2" fmla="*/ 1388114 w 1388114"/>
              <a:gd name="connsiteY2" fmla="*/ 1389733 h 1389733"/>
              <a:gd name="connsiteX3" fmla="*/ 0 w 1388114"/>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8114" h="1389733">
                <a:moveTo>
                  <a:pt x="0" y="0"/>
                </a:moveTo>
                <a:lnTo>
                  <a:pt x="1388114" y="0"/>
                </a:lnTo>
                <a:lnTo>
                  <a:pt x="1388114"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28" name="Picture Placeholder 27">
            <a:extLst>
              <a:ext uri="{FF2B5EF4-FFF2-40B4-BE49-F238E27FC236}">
                <a16:creationId xmlns:a16="http://schemas.microsoft.com/office/drawing/2014/main" id="{C783D925-2F31-4385-B858-82ACB7072512}"/>
              </a:ext>
            </a:extLst>
          </p:cNvPr>
          <p:cNvSpPr>
            <a:spLocks noGrp="1"/>
          </p:cNvSpPr>
          <p:nvPr>
            <p:ph type="pic" sz="quarter" idx="21"/>
          </p:nvPr>
        </p:nvSpPr>
        <p:spPr>
          <a:xfrm>
            <a:off x="2774608" y="0"/>
            <a:ext cx="2831297" cy="4159480"/>
          </a:xfrm>
          <a:custGeom>
            <a:avLst/>
            <a:gdLst>
              <a:gd name="connsiteX0" fmla="*/ 0 w 2831297"/>
              <a:gd name="connsiteY0" fmla="*/ 0 h 4159480"/>
              <a:gd name="connsiteX1" fmla="*/ 2831297 w 2831297"/>
              <a:gd name="connsiteY1" fmla="*/ 0 h 4159480"/>
              <a:gd name="connsiteX2" fmla="*/ 2831297 w 2831297"/>
              <a:gd name="connsiteY2" fmla="*/ 4159480 h 4159480"/>
              <a:gd name="connsiteX3" fmla="*/ 0 w 2831297"/>
              <a:gd name="connsiteY3" fmla="*/ 4159480 h 4159480"/>
            </a:gdLst>
            <a:ahLst/>
            <a:cxnLst>
              <a:cxn ang="0">
                <a:pos x="connsiteX0" y="connsiteY0"/>
              </a:cxn>
              <a:cxn ang="0">
                <a:pos x="connsiteX1" y="connsiteY1"/>
              </a:cxn>
              <a:cxn ang="0">
                <a:pos x="connsiteX2" y="connsiteY2"/>
              </a:cxn>
              <a:cxn ang="0">
                <a:pos x="connsiteX3" y="connsiteY3"/>
              </a:cxn>
            </a:cxnLst>
            <a:rect l="l" t="t" r="r" b="b"/>
            <a:pathLst>
              <a:path w="2831297" h="4159480">
                <a:moveTo>
                  <a:pt x="0" y="0"/>
                </a:moveTo>
                <a:lnTo>
                  <a:pt x="2831297" y="0"/>
                </a:lnTo>
                <a:lnTo>
                  <a:pt x="2831297" y="4159480"/>
                </a:lnTo>
                <a:lnTo>
                  <a:pt x="0" y="4159480"/>
                </a:lnTo>
                <a:close/>
              </a:path>
            </a:pathLst>
          </a:custGeom>
        </p:spPr>
        <p:txBody>
          <a:bodyPr wrap="square" anchor="ctr">
            <a:noAutofit/>
          </a:bodyPr>
          <a:lstStyle>
            <a:lvl1pPr marL="0" indent="0" algn="ctr">
              <a:buNone/>
              <a:defRPr sz="1200"/>
            </a:lvl1pPr>
          </a:lstStyle>
          <a:p>
            <a:endParaRPr lang="en-US" dirty="0"/>
          </a:p>
        </p:txBody>
      </p:sp>
      <p:sp>
        <p:nvSpPr>
          <p:cNvPr id="24" name="Picture Placeholder 23">
            <a:extLst>
              <a:ext uri="{FF2B5EF4-FFF2-40B4-BE49-F238E27FC236}">
                <a16:creationId xmlns:a16="http://schemas.microsoft.com/office/drawing/2014/main" id="{C783D925-2F31-4385-B858-82ACB7072512}"/>
              </a:ext>
            </a:extLst>
          </p:cNvPr>
          <p:cNvSpPr>
            <a:spLocks noGrp="1"/>
          </p:cNvSpPr>
          <p:nvPr>
            <p:ph type="pic" sz="quarter" idx="20"/>
          </p:nvPr>
        </p:nvSpPr>
        <p:spPr>
          <a:xfrm>
            <a:off x="1388114" y="0"/>
            <a:ext cx="1386493" cy="1389733"/>
          </a:xfrm>
          <a:custGeom>
            <a:avLst/>
            <a:gdLst>
              <a:gd name="connsiteX0" fmla="*/ 0 w 1386493"/>
              <a:gd name="connsiteY0" fmla="*/ 0 h 1389733"/>
              <a:gd name="connsiteX1" fmla="*/ 1386493 w 1386493"/>
              <a:gd name="connsiteY1" fmla="*/ 0 h 1389733"/>
              <a:gd name="connsiteX2" fmla="*/ 1386493 w 1386493"/>
              <a:gd name="connsiteY2" fmla="*/ 1389733 h 1389733"/>
              <a:gd name="connsiteX3" fmla="*/ 0 w 1386493"/>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6493" h="1389733">
                <a:moveTo>
                  <a:pt x="0" y="0"/>
                </a:moveTo>
                <a:lnTo>
                  <a:pt x="1386493" y="0"/>
                </a:lnTo>
                <a:lnTo>
                  <a:pt x="1386493"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22" name="Picture Placeholder 21">
            <a:extLst>
              <a:ext uri="{FF2B5EF4-FFF2-40B4-BE49-F238E27FC236}">
                <a16:creationId xmlns:a16="http://schemas.microsoft.com/office/drawing/2014/main" id="{C783D925-2F31-4385-B858-82ACB7072512}"/>
              </a:ext>
            </a:extLst>
          </p:cNvPr>
          <p:cNvSpPr>
            <a:spLocks noGrp="1"/>
          </p:cNvSpPr>
          <p:nvPr>
            <p:ph type="pic" sz="quarter" idx="19"/>
          </p:nvPr>
        </p:nvSpPr>
        <p:spPr>
          <a:xfrm>
            <a:off x="0" y="1389734"/>
            <a:ext cx="2774607" cy="2769747"/>
          </a:xfrm>
          <a:custGeom>
            <a:avLst/>
            <a:gdLst>
              <a:gd name="connsiteX0" fmla="*/ 0 w 2774607"/>
              <a:gd name="connsiteY0" fmla="*/ 0 h 2769747"/>
              <a:gd name="connsiteX1" fmla="*/ 2774607 w 2774607"/>
              <a:gd name="connsiteY1" fmla="*/ 0 h 2769747"/>
              <a:gd name="connsiteX2" fmla="*/ 2774607 w 2774607"/>
              <a:gd name="connsiteY2" fmla="*/ 2769747 h 2769747"/>
              <a:gd name="connsiteX3" fmla="*/ 0 w 2774607"/>
              <a:gd name="connsiteY3" fmla="*/ 2769747 h 2769747"/>
            </a:gdLst>
            <a:ahLst/>
            <a:cxnLst>
              <a:cxn ang="0">
                <a:pos x="connsiteX0" y="connsiteY0"/>
              </a:cxn>
              <a:cxn ang="0">
                <a:pos x="connsiteX1" y="connsiteY1"/>
              </a:cxn>
              <a:cxn ang="0">
                <a:pos x="connsiteX2" y="connsiteY2"/>
              </a:cxn>
              <a:cxn ang="0">
                <a:pos x="connsiteX3" y="connsiteY3"/>
              </a:cxn>
            </a:cxnLst>
            <a:rect l="l" t="t" r="r" b="b"/>
            <a:pathLst>
              <a:path w="2774607" h="2769747">
                <a:moveTo>
                  <a:pt x="0" y="0"/>
                </a:moveTo>
                <a:lnTo>
                  <a:pt x="2774607" y="0"/>
                </a:lnTo>
                <a:lnTo>
                  <a:pt x="2774607" y="2769747"/>
                </a:lnTo>
                <a:lnTo>
                  <a:pt x="0" y="2769747"/>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572900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97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1"/>
          </p:nvPr>
        </p:nvSpPr>
        <p:spPr>
          <a:xfrm>
            <a:off x="-3175" y="-6349"/>
            <a:ext cx="3049588" cy="3432175"/>
          </a:xfrm>
          <a:custGeom>
            <a:avLst/>
            <a:gdLst>
              <a:gd name="connsiteX0" fmla="*/ 0 w 3049588"/>
              <a:gd name="connsiteY0" fmla="*/ 0 h 3432175"/>
              <a:gd name="connsiteX1" fmla="*/ 3049588 w 3049588"/>
              <a:gd name="connsiteY1" fmla="*/ 0 h 3432175"/>
              <a:gd name="connsiteX2" fmla="*/ 3049588 w 3049588"/>
              <a:gd name="connsiteY2" fmla="*/ 3432175 h 3432175"/>
              <a:gd name="connsiteX3" fmla="*/ 0 w 3049588"/>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9588" h="3432175">
                <a:moveTo>
                  <a:pt x="0" y="0"/>
                </a:moveTo>
                <a:lnTo>
                  <a:pt x="3049588" y="0"/>
                </a:lnTo>
                <a:lnTo>
                  <a:pt x="3049588"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2"/>
          </p:nvPr>
        </p:nvSpPr>
        <p:spPr>
          <a:xfrm>
            <a:off x="3046413" y="3425826"/>
            <a:ext cx="3048000" cy="3432175"/>
          </a:xfrm>
          <a:custGeom>
            <a:avLst/>
            <a:gdLst>
              <a:gd name="connsiteX0" fmla="*/ 0 w 3048000"/>
              <a:gd name="connsiteY0" fmla="*/ 0 h 3432175"/>
              <a:gd name="connsiteX1" fmla="*/ 3048000 w 3048000"/>
              <a:gd name="connsiteY1" fmla="*/ 0 h 3432175"/>
              <a:gd name="connsiteX2" fmla="*/ 3048000 w 3048000"/>
              <a:gd name="connsiteY2" fmla="*/ 3432175 h 3432175"/>
              <a:gd name="connsiteX3" fmla="*/ 0 w 3048000"/>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8000" h="3432175">
                <a:moveTo>
                  <a:pt x="0" y="0"/>
                </a:moveTo>
                <a:lnTo>
                  <a:pt x="3048000" y="0"/>
                </a:lnTo>
                <a:lnTo>
                  <a:pt x="3048000"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3" name="Picture Placeholder 22">
            <a:extLst>
              <a:ext uri="{FF2B5EF4-FFF2-40B4-BE49-F238E27FC236}">
                <a16:creationId xmlns:a16="http://schemas.microsoft.com/office/drawing/2014/main" id="{C783D925-2F31-4385-B858-82ACB7072512}"/>
              </a:ext>
            </a:extLst>
          </p:cNvPr>
          <p:cNvSpPr>
            <a:spLocks noGrp="1"/>
          </p:cNvSpPr>
          <p:nvPr>
            <p:ph type="pic" sz="quarter" idx="23"/>
          </p:nvPr>
        </p:nvSpPr>
        <p:spPr>
          <a:xfrm>
            <a:off x="6094414" y="-6349"/>
            <a:ext cx="3046413" cy="3432175"/>
          </a:xfrm>
          <a:custGeom>
            <a:avLst/>
            <a:gdLst>
              <a:gd name="connsiteX0" fmla="*/ 0 w 3046413"/>
              <a:gd name="connsiteY0" fmla="*/ 0 h 3432175"/>
              <a:gd name="connsiteX1" fmla="*/ 3046413 w 3046413"/>
              <a:gd name="connsiteY1" fmla="*/ 0 h 3432175"/>
              <a:gd name="connsiteX2" fmla="*/ 3046413 w 3046413"/>
              <a:gd name="connsiteY2" fmla="*/ 3432175 h 3432175"/>
              <a:gd name="connsiteX3" fmla="*/ 0 w 3046413"/>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6413" h="3432175">
                <a:moveTo>
                  <a:pt x="0" y="0"/>
                </a:moveTo>
                <a:lnTo>
                  <a:pt x="3046413" y="0"/>
                </a:lnTo>
                <a:lnTo>
                  <a:pt x="3046413"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4"/>
          </p:nvPr>
        </p:nvSpPr>
        <p:spPr>
          <a:xfrm>
            <a:off x="9140825" y="3425826"/>
            <a:ext cx="3048000" cy="3432175"/>
          </a:xfrm>
          <a:custGeom>
            <a:avLst/>
            <a:gdLst>
              <a:gd name="connsiteX0" fmla="*/ 0 w 3048000"/>
              <a:gd name="connsiteY0" fmla="*/ 0 h 3432175"/>
              <a:gd name="connsiteX1" fmla="*/ 3048000 w 3048000"/>
              <a:gd name="connsiteY1" fmla="*/ 0 h 3432175"/>
              <a:gd name="connsiteX2" fmla="*/ 3048000 w 3048000"/>
              <a:gd name="connsiteY2" fmla="*/ 3432175 h 3432175"/>
              <a:gd name="connsiteX3" fmla="*/ 0 w 3048000"/>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8000" h="3432175">
                <a:moveTo>
                  <a:pt x="0" y="0"/>
                </a:moveTo>
                <a:lnTo>
                  <a:pt x="3048000" y="0"/>
                </a:lnTo>
                <a:lnTo>
                  <a:pt x="3048000" y="3432175"/>
                </a:lnTo>
                <a:lnTo>
                  <a:pt x="0" y="343217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845193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98_Full Image without Header &amp; Footer">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783D925-2F31-4385-B858-82ACB7072512}"/>
              </a:ext>
            </a:extLst>
          </p:cNvPr>
          <p:cNvSpPr>
            <a:spLocks noGrp="1"/>
          </p:cNvSpPr>
          <p:nvPr>
            <p:ph type="pic" sz="quarter" idx="25"/>
          </p:nvPr>
        </p:nvSpPr>
        <p:spPr>
          <a:xfrm>
            <a:off x="3345809" y="0"/>
            <a:ext cx="2696012" cy="2639386"/>
          </a:xfrm>
          <a:custGeom>
            <a:avLst/>
            <a:gdLst>
              <a:gd name="connsiteX0" fmla="*/ 0 w 2696012"/>
              <a:gd name="connsiteY0" fmla="*/ 0 h 2639386"/>
              <a:gd name="connsiteX1" fmla="*/ 2696012 w 2696012"/>
              <a:gd name="connsiteY1" fmla="*/ 0 h 2639386"/>
              <a:gd name="connsiteX2" fmla="*/ 2696012 w 2696012"/>
              <a:gd name="connsiteY2" fmla="*/ 2639386 h 2639386"/>
              <a:gd name="connsiteX3" fmla="*/ 0 w 2696012"/>
              <a:gd name="connsiteY3" fmla="*/ 2639386 h 2639386"/>
            </a:gdLst>
            <a:ahLst/>
            <a:cxnLst>
              <a:cxn ang="0">
                <a:pos x="connsiteX0" y="connsiteY0"/>
              </a:cxn>
              <a:cxn ang="0">
                <a:pos x="connsiteX1" y="connsiteY1"/>
              </a:cxn>
              <a:cxn ang="0">
                <a:pos x="connsiteX2" y="connsiteY2"/>
              </a:cxn>
              <a:cxn ang="0">
                <a:pos x="connsiteX3" y="connsiteY3"/>
              </a:cxn>
            </a:cxnLst>
            <a:rect l="l" t="t" r="r" b="b"/>
            <a:pathLst>
              <a:path w="2696012" h="2639386">
                <a:moveTo>
                  <a:pt x="0" y="0"/>
                </a:moveTo>
                <a:lnTo>
                  <a:pt x="2696012" y="0"/>
                </a:lnTo>
                <a:lnTo>
                  <a:pt x="2696012" y="2639386"/>
                </a:lnTo>
                <a:lnTo>
                  <a:pt x="0" y="2639386"/>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23"/>
          </p:nvPr>
        </p:nvSpPr>
        <p:spPr>
          <a:xfrm>
            <a:off x="6161364" y="-1"/>
            <a:ext cx="2696012" cy="6858000"/>
          </a:xfrm>
          <a:custGeom>
            <a:avLst/>
            <a:gdLst>
              <a:gd name="connsiteX0" fmla="*/ 0 w 2696012"/>
              <a:gd name="connsiteY0" fmla="*/ 3926048 h 6858000"/>
              <a:gd name="connsiteX1" fmla="*/ 2696012 w 2696012"/>
              <a:gd name="connsiteY1" fmla="*/ 3926048 h 6858000"/>
              <a:gd name="connsiteX2" fmla="*/ 2696012 w 2696012"/>
              <a:gd name="connsiteY2" fmla="*/ 6858000 h 6858000"/>
              <a:gd name="connsiteX3" fmla="*/ 0 w 2696012"/>
              <a:gd name="connsiteY3" fmla="*/ 6858000 h 6858000"/>
              <a:gd name="connsiteX4" fmla="*/ 0 w 2696012"/>
              <a:gd name="connsiteY4" fmla="*/ 0 h 6858000"/>
              <a:gd name="connsiteX5" fmla="*/ 2696012 w 2696012"/>
              <a:gd name="connsiteY5" fmla="*/ 0 h 6858000"/>
              <a:gd name="connsiteX6" fmla="*/ 2696012 w 2696012"/>
              <a:gd name="connsiteY6" fmla="*/ 3806505 h 6858000"/>
              <a:gd name="connsiteX7" fmla="*/ 0 w 2696012"/>
              <a:gd name="connsiteY7" fmla="*/ 3806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6012" h="6858000">
                <a:moveTo>
                  <a:pt x="0" y="3926048"/>
                </a:moveTo>
                <a:lnTo>
                  <a:pt x="2696012" y="3926048"/>
                </a:lnTo>
                <a:lnTo>
                  <a:pt x="2696012" y="6858000"/>
                </a:lnTo>
                <a:lnTo>
                  <a:pt x="0" y="6858000"/>
                </a:lnTo>
                <a:close/>
                <a:moveTo>
                  <a:pt x="0" y="0"/>
                </a:moveTo>
                <a:lnTo>
                  <a:pt x="2696012" y="0"/>
                </a:lnTo>
                <a:lnTo>
                  <a:pt x="2696012" y="3806505"/>
                </a:lnTo>
                <a:lnTo>
                  <a:pt x="0" y="3806505"/>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24"/>
          </p:nvPr>
        </p:nvSpPr>
        <p:spPr>
          <a:xfrm>
            <a:off x="8975347" y="0"/>
            <a:ext cx="3216654" cy="6858000"/>
          </a:xfrm>
          <a:custGeom>
            <a:avLst/>
            <a:gdLst>
              <a:gd name="connsiteX0" fmla="*/ 0 w 3216654"/>
              <a:gd name="connsiteY0" fmla="*/ 0 h 6858000"/>
              <a:gd name="connsiteX1" fmla="*/ 3216654 w 3216654"/>
              <a:gd name="connsiteY1" fmla="*/ 0 h 6858000"/>
              <a:gd name="connsiteX2" fmla="*/ 3216654 w 3216654"/>
              <a:gd name="connsiteY2" fmla="*/ 6858000 h 6858000"/>
              <a:gd name="connsiteX3" fmla="*/ 0 w 32166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216654" h="6858000">
                <a:moveTo>
                  <a:pt x="0" y="0"/>
                </a:moveTo>
                <a:lnTo>
                  <a:pt x="3216654" y="0"/>
                </a:lnTo>
                <a:lnTo>
                  <a:pt x="3216654" y="6858000"/>
                </a:lnTo>
                <a:lnTo>
                  <a:pt x="0" y="6858000"/>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2344468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99_Full Image without Header &amp; Foot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783D925-2F31-4385-B858-82ACB7072512}"/>
              </a:ext>
            </a:extLst>
          </p:cNvPr>
          <p:cNvSpPr>
            <a:spLocks noGrp="1"/>
          </p:cNvSpPr>
          <p:nvPr>
            <p:ph type="pic" sz="quarter" idx="25"/>
          </p:nvPr>
        </p:nvSpPr>
        <p:spPr>
          <a:xfrm>
            <a:off x="1536889" y="3501008"/>
            <a:ext cx="2542887" cy="2808312"/>
          </a:xfrm>
          <a:custGeom>
            <a:avLst/>
            <a:gdLst>
              <a:gd name="connsiteX0" fmla="*/ 0 w 2542887"/>
              <a:gd name="connsiteY0" fmla="*/ 0 h 2808312"/>
              <a:gd name="connsiteX1" fmla="*/ 2542887 w 2542887"/>
              <a:gd name="connsiteY1" fmla="*/ 0 h 2808312"/>
              <a:gd name="connsiteX2" fmla="*/ 2542887 w 2542887"/>
              <a:gd name="connsiteY2" fmla="*/ 2808312 h 2808312"/>
              <a:gd name="connsiteX3" fmla="*/ 0 w 2542887"/>
              <a:gd name="connsiteY3" fmla="*/ 2808312 h 2808312"/>
            </a:gdLst>
            <a:ahLst/>
            <a:cxnLst>
              <a:cxn ang="0">
                <a:pos x="connsiteX0" y="connsiteY0"/>
              </a:cxn>
              <a:cxn ang="0">
                <a:pos x="connsiteX1" y="connsiteY1"/>
              </a:cxn>
              <a:cxn ang="0">
                <a:pos x="connsiteX2" y="connsiteY2"/>
              </a:cxn>
              <a:cxn ang="0">
                <a:pos x="connsiteX3" y="connsiteY3"/>
              </a:cxn>
            </a:cxnLst>
            <a:rect l="l" t="t" r="r" b="b"/>
            <a:pathLst>
              <a:path w="2542887" h="2808312">
                <a:moveTo>
                  <a:pt x="0" y="0"/>
                </a:moveTo>
                <a:lnTo>
                  <a:pt x="2542887" y="0"/>
                </a:lnTo>
                <a:lnTo>
                  <a:pt x="2542887" y="2808312"/>
                </a:lnTo>
                <a:lnTo>
                  <a:pt x="0" y="2808312"/>
                </a:lnTo>
                <a:close/>
              </a:path>
            </a:pathLst>
          </a:custGeom>
        </p:spPr>
        <p:txBody>
          <a:bodyPr wrap="square" anchor="ctr">
            <a:noAutofit/>
          </a:bodyPr>
          <a:lstStyle>
            <a:lvl1pPr marL="0" indent="0" algn="ctr">
              <a:buNone/>
              <a:defRPr sz="1200"/>
            </a:lvl1pPr>
          </a:lstStyle>
          <a:p>
            <a:endParaRPr lang="en-US" dirty="0"/>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4"/>
          </p:nvPr>
        </p:nvSpPr>
        <p:spPr>
          <a:xfrm>
            <a:off x="4079776" y="1052736"/>
            <a:ext cx="5256584" cy="5805264"/>
          </a:xfrm>
          <a:custGeom>
            <a:avLst/>
            <a:gdLst>
              <a:gd name="connsiteX0" fmla="*/ 0 w 5256584"/>
              <a:gd name="connsiteY0" fmla="*/ 0 h 5805264"/>
              <a:gd name="connsiteX1" fmla="*/ 5256584 w 5256584"/>
              <a:gd name="connsiteY1" fmla="*/ 0 h 5805264"/>
              <a:gd name="connsiteX2" fmla="*/ 5256584 w 5256584"/>
              <a:gd name="connsiteY2" fmla="*/ 5805264 h 5805264"/>
              <a:gd name="connsiteX3" fmla="*/ 0 w 5256584"/>
              <a:gd name="connsiteY3" fmla="*/ 5805264 h 5805264"/>
            </a:gdLst>
            <a:ahLst/>
            <a:cxnLst>
              <a:cxn ang="0">
                <a:pos x="connsiteX0" y="connsiteY0"/>
              </a:cxn>
              <a:cxn ang="0">
                <a:pos x="connsiteX1" y="connsiteY1"/>
              </a:cxn>
              <a:cxn ang="0">
                <a:pos x="connsiteX2" y="connsiteY2"/>
              </a:cxn>
              <a:cxn ang="0">
                <a:pos x="connsiteX3" y="connsiteY3"/>
              </a:cxn>
            </a:cxnLst>
            <a:rect l="l" t="t" r="r" b="b"/>
            <a:pathLst>
              <a:path w="5256584" h="5805264">
                <a:moveTo>
                  <a:pt x="0" y="0"/>
                </a:moveTo>
                <a:lnTo>
                  <a:pt x="5256584" y="0"/>
                </a:lnTo>
                <a:lnTo>
                  <a:pt x="5256584" y="5805264"/>
                </a:lnTo>
                <a:lnTo>
                  <a:pt x="0" y="5805264"/>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499616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03_Full Image without Header &amp; Footer">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C5E4C6C3-ACB5-4B75-A51F-DDD267D323FF}"/>
              </a:ext>
            </a:extLst>
          </p:cNvPr>
          <p:cNvSpPr>
            <a:spLocks noGrp="1"/>
          </p:cNvSpPr>
          <p:nvPr>
            <p:ph type="pic" sz="quarter" idx="10"/>
          </p:nvPr>
        </p:nvSpPr>
        <p:spPr>
          <a:xfrm>
            <a:off x="4903216"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
        <p:nvSpPr>
          <p:cNvPr id="6" name="Picture Placeholder 13">
            <a:extLst>
              <a:ext uri="{FF2B5EF4-FFF2-40B4-BE49-F238E27FC236}">
                <a16:creationId xmlns:a16="http://schemas.microsoft.com/office/drawing/2014/main" id="{81C8CA4E-D655-4686-BAA9-00AD783F0C78}"/>
              </a:ext>
            </a:extLst>
          </p:cNvPr>
          <p:cNvSpPr>
            <a:spLocks noGrp="1"/>
          </p:cNvSpPr>
          <p:nvPr>
            <p:ph type="pic" sz="quarter" idx="11"/>
          </p:nvPr>
        </p:nvSpPr>
        <p:spPr>
          <a:xfrm>
            <a:off x="6816080"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
        <p:nvSpPr>
          <p:cNvPr id="7" name="Picture Placeholder 14">
            <a:extLst>
              <a:ext uri="{FF2B5EF4-FFF2-40B4-BE49-F238E27FC236}">
                <a16:creationId xmlns:a16="http://schemas.microsoft.com/office/drawing/2014/main" id="{D6ED7187-3EEF-4EAD-AAB7-223803113CE5}"/>
              </a:ext>
            </a:extLst>
          </p:cNvPr>
          <p:cNvSpPr>
            <a:spLocks noGrp="1"/>
          </p:cNvSpPr>
          <p:nvPr>
            <p:ph type="pic" sz="quarter" idx="12"/>
          </p:nvPr>
        </p:nvSpPr>
        <p:spPr>
          <a:xfrm>
            <a:off x="8728944"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Tree>
    <p:extLst>
      <p:ext uri="{BB962C8B-B14F-4D97-AF65-F5344CB8AC3E}">
        <p14:creationId xmlns:p14="http://schemas.microsoft.com/office/powerpoint/2010/main" val="9443417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04_Full Image without Header &amp;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24654D7-564A-4116-929B-76F844E7A0B0}"/>
              </a:ext>
            </a:extLst>
          </p:cNvPr>
          <p:cNvSpPr>
            <a:spLocks noGrp="1"/>
          </p:cNvSpPr>
          <p:nvPr>
            <p:ph type="pic" sz="quarter" idx="10"/>
          </p:nvPr>
        </p:nvSpPr>
        <p:spPr>
          <a:xfrm>
            <a:off x="4444628" y="3429000"/>
            <a:ext cx="3870190" cy="3429000"/>
          </a:xfrm>
          <a:custGeom>
            <a:avLst/>
            <a:gdLst>
              <a:gd name="connsiteX0" fmla="*/ 0 w 3870190"/>
              <a:gd name="connsiteY0" fmla="*/ 0 h 3429000"/>
              <a:gd name="connsiteX1" fmla="*/ 3870190 w 3870190"/>
              <a:gd name="connsiteY1" fmla="*/ 0 h 3429000"/>
              <a:gd name="connsiteX2" fmla="*/ 3870190 w 3870190"/>
              <a:gd name="connsiteY2" fmla="*/ 3429000 h 3429000"/>
              <a:gd name="connsiteX3" fmla="*/ 0 w 387019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870190" h="3429000">
                <a:moveTo>
                  <a:pt x="0" y="0"/>
                </a:moveTo>
                <a:lnTo>
                  <a:pt x="3870190" y="0"/>
                </a:lnTo>
                <a:lnTo>
                  <a:pt x="3870190" y="3429000"/>
                </a:lnTo>
                <a:lnTo>
                  <a:pt x="0" y="3429000"/>
                </a:lnTo>
                <a:close/>
              </a:path>
            </a:pathLst>
          </a:custGeom>
        </p:spPr>
        <p:txBody>
          <a:bodyPr wrap="square">
            <a:noAutofit/>
          </a:bodyPr>
          <a:lstStyle/>
          <a:p>
            <a:endParaRPr lang="en-US"/>
          </a:p>
        </p:txBody>
      </p:sp>
      <p:sp>
        <p:nvSpPr>
          <p:cNvPr id="9" name="Picture Placeholder 8">
            <a:extLst>
              <a:ext uri="{FF2B5EF4-FFF2-40B4-BE49-F238E27FC236}">
                <a16:creationId xmlns:a16="http://schemas.microsoft.com/office/drawing/2014/main" id="{E32636F5-E02A-458F-B668-6580411F80F2}"/>
              </a:ext>
            </a:extLst>
          </p:cNvPr>
          <p:cNvSpPr>
            <a:spLocks noGrp="1"/>
          </p:cNvSpPr>
          <p:nvPr>
            <p:ph type="pic" sz="quarter" idx="11"/>
          </p:nvPr>
        </p:nvSpPr>
        <p:spPr>
          <a:xfrm>
            <a:off x="8314818" y="3429000"/>
            <a:ext cx="3870190" cy="3429000"/>
          </a:xfrm>
          <a:custGeom>
            <a:avLst/>
            <a:gdLst>
              <a:gd name="connsiteX0" fmla="*/ 0 w 3870190"/>
              <a:gd name="connsiteY0" fmla="*/ 0 h 3429000"/>
              <a:gd name="connsiteX1" fmla="*/ 3870190 w 3870190"/>
              <a:gd name="connsiteY1" fmla="*/ 0 h 3429000"/>
              <a:gd name="connsiteX2" fmla="*/ 3870190 w 3870190"/>
              <a:gd name="connsiteY2" fmla="*/ 3429000 h 3429000"/>
              <a:gd name="connsiteX3" fmla="*/ 0 w 387019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870190" h="3429000">
                <a:moveTo>
                  <a:pt x="0" y="0"/>
                </a:moveTo>
                <a:lnTo>
                  <a:pt x="3870190" y="0"/>
                </a:lnTo>
                <a:lnTo>
                  <a:pt x="387019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188007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05_Full Image without Header &amp; Footer">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76CFBB72-FF1C-4EDA-AFEC-1AA7DCE508E5}"/>
              </a:ext>
            </a:extLst>
          </p:cNvPr>
          <p:cNvSpPr>
            <a:spLocks noGrp="1"/>
          </p:cNvSpPr>
          <p:nvPr>
            <p:ph type="pic" sz="quarter" idx="10"/>
          </p:nvPr>
        </p:nvSpPr>
        <p:spPr>
          <a:xfrm>
            <a:off x="0" y="3429000"/>
            <a:ext cx="1867296"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6" name="Picture Placeholder 3">
            <a:extLst>
              <a:ext uri="{FF2B5EF4-FFF2-40B4-BE49-F238E27FC236}">
                <a16:creationId xmlns:a16="http://schemas.microsoft.com/office/drawing/2014/main" id="{07D95B17-69D0-4F4E-9F4E-F80EDA771FC8}"/>
              </a:ext>
            </a:extLst>
          </p:cNvPr>
          <p:cNvSpPr>
            <a:spLocks noGrp="1"/>
          </p:cNvSpPr>
          <p:nvPr>
            <p:ph type="pic" sz="quarter" idx="11"/>
          </p:nvPr>
        </p:nvSpPr>
        <p:spPr>
          <a:xfrm>
            <a:off x="1991544" y="3429000"/>
            <a:ext cx="3096344"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7" name="Picture Placeholder 5">
            <a:extLst>
              <a:ext uri="{FF2B5EF4-FFF2-40B4-BE49-F238E27FC236}">
                <a16:creationId xmlns:a16="http://schemas.microsoft.com/office/drawing/2014/main" id="{CD3E583B-3597-48CD-B5A1-BAF765C3723D}"/>
              </a:ext>
            </a:extLst>
          </p:cNvPr>
          <p:cNvSpPr>
            <a:spLocks noGrp="1"/>
          </p:cNvSpPr>
          <p:nvPr>
            <p:ph type="pic" sz="quarter" idx="12"/>
          </p:nvPr>
        </p:nvSpPr>
        <p:spPr>
          <a:xfrm>
            <a:off x="5212136" y="3429000"/>
            <a:ext cx="3096344" cy="1603944"/>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10" name="Picture Placeholder 6">
            <a:extLst>
              <a:ext uri="{FF2B5EF4-FFF2-40B4-BE49-F238E27FC236}">
                <a16:creationId xmlns:a16="http://schemas.microsoft.com/office/drawing/2014/main" id="{B7C88796-56E7-4B2F-AF5C-06A99AD11F25}"/>
              </a:ext>
            </a:extLst>
          </p:cNvPr>
          <p:cNvSpPr>
            <a:spLocks noGrp="1"/>
          </p:cNvSpPr>
          <p:nvPr>
            <p:ph type="pic" sz="quarter" idx="13"/>
          </p:nvPr>
        </p:nvSpPr>
        <p:spPr>
          <a:xfrm>
            <a:off x="5212136" y="5157192"/>
            <a:ext cx="3096344" cy="1700808"/>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11" name="Picture Placeholder 7">
            <a:extLst>
              <a:ext uri="{FF2B5EF4-FFF2-40B4-BE49-F238E27FC236}">
                <a16:creationId xmlns:a16="http://schemas.microsoft.com/office/drawing/2014/main" id="{CEA9CAC6-B117-41F0-9929-20723B052100}"/>
              </a:ext>
            </a:extLst>
          </p:cNvPr>
          <p:cNvSpPr>
            <a:spLocks noGrp="1"/>
          </p:cNvSpPr>
          <p:nvPr>
            <p:ph type="pic" sz="quarter" idx="14"/>
          </p:nvPr>
        </p:nvSpPr>
        <p:spPr>
          <a:xfrm>
            <a:off x="8432728" y="3429000"/>
            <a:ext cx="3759272"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Tree>
    <p:extLst>
      <p:ext uri="{BB962C8B-B14F-4D97-AF65-F5344CB8AC3E}">
        <p14:creationId xmlns:p14="http://schemas.microsoft.com/office/powerpoint/2010/main" val="38994430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06_Full Image without Header &amp; Foot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FDEB5E1-4413-49E1-B15D-D26E369F6C7C}"/>
              </a:ext>
            </a:extLst>
          </p:cNvPr>
          <p:cNvSpPr/>
          <p:nvPr userDrawn="1"/>
        </p:nvSpPr>
        <p:spPr>
          <a:xfrm>
            <a:off x="7193325" y="0"/>
            <a:ext cx="49986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6">
            <a:extLst>
              <a:ext uri="{FF2B5EF4-FFF2-40B4-BE49-F238E27FC236}">
                <a16:creationId xmlns:a16="http://schemas.microsoft.com/office/drawing/2014/main" id="{3CD0025F-653E-4F78-A6DA-1E7767F70490}"/>
              </a:ext>
            </a:extLst>
          </p:cNvPr>
          <p:cNvSpPr>
            <a:spLocks noGrp="1"/>
          </p:cNvSpPr>
          <p:nvPr>
            <p:ph type="pic" sz="quarter" idx="19"/>
          </p:nvPr>
        </p:nvSpPr>
        <p:spPr>
          <a:xfrm>
            <a:off x="4953767" y="0"/>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2" name="Picture Placeholder 7">
            <a:extLst>
              <a:ext uri="{FF2B5EF4-FFF2-40B4-BE49-F238E27FC236}">
                <a16:creationId xmlns:a16="http://schemas.microsoft.com/office/drawing/2014/main" id="{4E1CF4A8-AF6D-4F78-956C-10ED5821FD31}"/>
              </a:ext>
            </a:extLst>
          </p:cNvPr>
          <p:cNvSpPr>
            <a:spLocks noGrp="1"/>
          </p:cNvSpPr>
          <p:nvPr>
            <p:ph type="pic" sz="quarter" idx="20"/>
          </p:nvPr>
        </p:nvSpPr>
        <p:spPr>
          <a:xfrm>
            <a:off x="4953767" y="1934285"/>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3" name="Picture Placeholder 8">
            <a:extLst>
              <a:ext uri="{FF2B5EF4-FFF2-40B4-BE49-F238E27FC236}">
                <a16:creationId xmlns:a16="http://schemas.microsoft.com/office/drawing/2014/main" id="{F521CE4C-604C-4CFF-90C3-908299B81476}"/>
              </a:ext>
            </a:extLst>
          </p:cNvPr>
          <p:cNvSpPr>
            <a:spLocks noGrp="1"/>
          </p:cNvSpPr>
          <p:nvPr>
            <p:ph type="pic" sz="quarter" idx="21"/>
          </p:nvPr>
        </p:nvSpPr>
        <p:spPr>
          <a:xfrm>
            <a:off x="4953767" y="3874647"/>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4" name="Picture Placeholder 9">
            <a:extLst>
              <a:ext uri="{FF2B5EF4-FFF2-40B4-BE49-F238E27FC236}">
                <a16:creationId xmlns:a16="http://schemas.microsoft.com/office/drawing/2014/main" id="{3F76FD6B-222D-4D20-999A-DBECB433564B}"/>
              </a:ext>
            </a:extLst>
          </p:cNvPr>
          <p:cNvSpPr>
            <a:spLocks noGrp="1"/>
          </p:cNvSpPr>
          <p:nvPr>
            <p:ph type="pic" sz="quarter" idx="22"/>
          </p:nvPr>
        </p:nvSpPr>
        <p:spPr>
          <a:xfrm>
            <a:off x="4953767" y="5815009"/>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Tree>
    <p:extLst>
      <p:ext uri="{BB962C8B-B14F-4D97-AF65-F5344CB8AC3E}">
        <p14:creationId xmlns:p14="http://schemas.microsoft.com/office/powerpoint/2010/main" val="13830998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07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1755549-BB0F-42B6-A843-45A178129934}"/>
              </a:ext>
            </a:extLst>
          </p:cNvPr>
          <p:cNvSpPr>
            <a:spLocks noGrp="1"/>
          </p:cNvSpPr>
          <p:nvPr>
            <p:ph type="pic" sz="quarter" idx="10"/>
          </p:nvPr>
        </p:nvSpPr>
        <p:spPr>
          <a:xfrm>
            <a:off x="1" y="2132856"/>
            <a:ext cx="6450628" cy="4725143"/>
          </a:xfrm>
          <a:custGeom>
            <a:avLst/>
            <a:gdLst>
              <a:gd name="connsiteX0" fmla="*/ 0 w 6450628"/>
              <a:gd name="connsiteY0" fmla="*/ 0 h 4725143"/>
              <a:gd name="connsiteX1" fmla="*/ 6450628 w 6450628"/>
              <a:gd name="connsiteY1" fmla="*/ 0 h 4725143"/>
              <a:gd name="connsiteX2" fmla="*/ 6450628 w 6450628"/>
              <a:gd name="connsiteY2" fmla="*/ 4725143 h 4725143"/>
              <a:gd name="connsiteX3" fmla="*/ 0 w 6450628"/>
              <a:gd name="connsiteY3" fmla="*/ 4725143 h 4725143"/>
            </a:gdLst>
            <a:ahLst/>
            <a:cxnLst>
              <a:cxn ang="0">
                <a:pos x="connsiteX0" y="connsiteY0"/>
              </a:cxn>
              <a:cxn ang="0">
                <a:pos x="connsiteX1" y="connsiteY1"/>
              </a:cxn>
              <a:cxn ang="0">
                <a:pos x="connsiteX2" y="connsiteY2"/>
              </a:cxn>
              <a:cxn ang="0">
                <a:pos x="connsiteX3" y="connsiteY3"/>
              </a:cxn>
            </a:cxnLst>
            <a:rect l="l" t="t" r="r" b="b"/>
            <a:pathLst>
              <a:path w="6450628" h="4725143">
                <a:moveTo>
                  <a:pt x="0" y="0"/>
                </a:moveTo>
                <a:lnTo>
                  <a:pt x="6450628" y="0"/>
                </a:lnTo>
                <a:lnTo>
                  <a:pt x="6450628" y="4725143"/>
                </a:lnTo>
                <a:lnTo>
                  <a:pt x="0" y="4725143"/>
                </a:lnTo>
                <a:close/>
              </a:path>
            </a:pathLst>
          </a:custGeom>
        </p:spPr>
        <p:txBody>
          <a:bodyPr wrap="square">
            <a:noAutofit/>
          </a:bodyPr>
          <a:lstStyle/>
          <a:p>
            <a:endParaRPr lang="en-US" dirty="0"/>
          </a:p>
        </p:txBody>
      </p:sp>
    </p:spTree>
    <p:extLst>
      <p:ext uri="{BB962C8B-B14F-4D97-AF65-F5344CB8AC3E}">
        <p14:creationId xmlns:p14="http://schemas.microsoft.com/office/powerpoint/2010/main" val="3555361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407677634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304186087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104110645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346958884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75201010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1389792721"/>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23E1061-DB80-4B37-AB61-68A152C375AE}" type="slidenum">
              <a:rPr lang="zh-CN" altLang="en-US" smtClean="0"/>
              <a:t>‹#›</a:t>
            </a:fld>
            <a:endParaRPr lang="zh-CN" altLang="en-US"/>
          </a:p>
        </p:txBody>
      </p:sp>
      <p:pic>
        <p:nvPicPr>
          <p:cNvPr id="7" name="图片 6"/>
          <p:cNvPicPr>
            <a:picLocks noChangeAspect="1"/>
          </p:cNvPicPr>
          <p:nvPr userDrawn="1"/>
        </p:nvPicPr>
        <p:blipFill>
          <a:blip r:embed="rId2"/>
          <a:stretch>
            <a:fillRect/>
          </a:stretch>
        </p:blipFill>
        <p:spPr>
          <a:xfrm>
            <a:off x="-529" y="-297"/>
            <a:ext cx="12193057" cy="6858594"/>
          </a:xfrm>
          <a:prstGeom prst="rect">
            <a:avLst/>
          </a:prstGeom>
        </p:spPr>
      </p:pic>
    </p:spTree>
    <p:extLst>
      <p:ext uri="{BB962C8B-B14F-4D97-AF65-F5344CB8AC3E}">
        <p14:creationId xmlns:p14="http://schemas.microsoft.com/office/powerpoint/2010/main" val="2921973730"/>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23E1061-DB80-4B37-AB61-68A152C375AE}"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图片占位符 8"/>
          <p:cNvSpPr>
            <a:spLocks noGrp="1"/>
          </p:cNvSpPr>
          <p:nvPr>
            <p:ph type="pic" sz="quarter" idx="13"/>
          </p:nvPr>
        </p:nvSpPr>
        <p:spPr>
          <a:xfrm>
            <a:off x="0" y="0"/>
            <a:ext cx="12192000" cy="6858000"/>
          </a:xfrm>
          <a:custGeom>
            <a:avLst/>
            <a:gdLst>
              <a:gd name="connsiteX0" fmla="*/ 12192000 w 12192000"/>
              <a:gd name="connsiteY0" fmla="*/ 0 h 6858000"/>
              <a:gd name="connsiteX1" fmla="*/ 12192000 w 12192000"/>
              <a:gd name="connsiteY1" fmla="*/ 6858000 h 6858000"/>
              <a:gd name="connsiteX2" fmla="*/ 0 w 12192000"/>
              <a:gd name="connsiteY2" fmla="*/ 6858000 h 6858000"/>
            </a:gdLst>
            <a:ahLst/>
            <a:cxnLst>
              <a:cxn ang="0">
                <a:pos x="connsiteX0" y="connsiteY0"/>
              </a:cxn>
              <a:cxn ang="0">
                <a:pos x="connsiteX1" y="connsiteY1"/>
              </a:cxn>
              <a:cxn ang="0">
                <a:pos x="connsiteX2" y="connsiteY2"/>
              </a:cxn>
            </a:cxnLst>
            <a:rect l="l" t="t" r="r" b="b"/>
            <a:pathLst>
              <a:path w="12192000" h="6858000">
                <a:moveTo>
                  <a:pt x="12192000" y="0"/>
                </a:move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7383941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23E1061-DB80-4B37-AB61-68A152C375AE}" type="slidenum">
              <a:rPr lang="zh-CN" altLang="en-US" smtClean="0"/>
              <a:t>‹#›</a:t>
            </a:fld>
            <a:endParaRPr lang="zh-CN" altLang="en-US"/>
          </a:p>
        </p:txBody>
      </p:sp>
      <p:sp>
        <p:nvSpPr>
          <p:cNvPr id="6" name="矩形 5"/>
          <p:cNvSpPr/>
          <p:nvPr userDrawn="1"/>
        </p:nvSpPr>
        <p:spPr>
          <a:xfrm>
            <a:off x="0" y="1173480"/>
            <a:ext cx="12192000" cy="5684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8496699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407703850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343249177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55287814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1A35CC-FD02-4A75-99C3-005B8D926E98}" type="datetimeFigureOut">
              <a:rPr lang="zh-CN" altLang="en-US" smtClean="0"/>
              <a:t>2026/5/5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42131606"/>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6_Full Image without Header &amp; Footer">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AA76D7C-A694-4266-857D-4CD0E1BD91E9}"/>
              </a:ext>
            </a:extLst>
          </p:cNvPr>
          <p:cNvSpPr>
            <a:spLocks noGrp="1"/>
          </p:cNvSpPr>
          <p:nvPr>
            <p:ph type="body" sz="quarter" idx="10"/>
          </p:nvPr>
        </p:nvSpPr>
        <p:spPr>
          <a:xfrm>
            <a:off x="838200" y="1412776"/>
            <a:ext cx="10515600" cy="32410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6021B4-F9E0-4077-8A76-06AF1764CF15}"/>
              </a:ext>
            </a:extLst>
          </p:cNvPr>
          <p:cNvSpPr>
            <a:spLocks noGrp="1"/>
          </p:cNvSpPr>
          <p:nvPr>
            <p:ph type="dt" sz="half" idx="11"/>
          </p:nvPr>
        </p:nvSpPr>
        <p:spPr/>
        <p:txBody>
          <a:bodyPr/>
          <a:lstStyle/>
          <a:p>
            <a:r>
              <a:rPr lang="en-US"/>
              <a:t>PROJECT PROPOSAL | Presentation</a:t>
            </a:r>
            <a:endParaRPr lang="en-US" dirty="0"/>
          </a:p>
        </p:txBody>
      </p:sp>
      <p:sp>
        <p:nvSpPr>
          <p:cNvPr id="6" name="Footer Placeholder 5">
            <a:extLst>
              <a:ext uri="{FF2B5EF4-FFF2-40B4-BE49-F238E27FC236}">
                <a16:creationId xmlns:a16="http://schemas.microsoft.com/office/drawing/2014/main" id="{38C38C0B-3C12-4A44-A89F-76BDBE2678D2}"/>
              </a:ext>
            </a:extLst>
          </p:cNvPr>
          <p:cNvSpPr>
            <a:spLocks noGrp="1"/>
          </p:cNvSpPr>
          <p:nvPr>
            <p:ph type="ftr" sz="quarter" idx="12"/>
          </p:nvPr>
        </p:nvSpPr>
        <p:spPr/>
        <p:txBody>
          <a:bodyPr/>
          <a:lstStyle/>
          <a:p>
            <a:r>
              <a:rPr lang="en-US" dirty="0"/>
              <a:t>www.siteexample.com</a:t>
            </a:r>
          </a:p>
        </p:txBody>
      </p:sp>
      <p:sp>
        <p:nvSpPr>
          <p:cNvPr id="7" name="Slide Number Placeholder 6">
            <a:extLst>
              <a:ext uri="{FF2B5EF4-FFF2-40B4-BE49-F238E27FC236}">
                <a16:creationId xmlns:a16="http://schemas.microsoft.com/office/drawing/2014/main" id="{4E426B1B-A8F7-4726-91F3-8ABCFCFA4633}"/>
              </a:ext>
            </a:extLst>
          </p:cNvPr>
          <p:cNvSpPr>
            <a:spLocks noGrp="1"/>
          </p:cNvSpPr>
          <p:nvPr>
            <p:ph type="sldNum" sz="quarter" idx="13"/>
          </p:nvPr>
        </p:nvSpPr>
        <p:spPr/>
        <p:txBody>
          <a:bodyPr/>
          <a:lstStyle/>
          <a:p>
            <a:fld id="{24087EED-2C44-45B7-952B-683F8BC9A5D1}" type="slidenum">
              <a:rPr lang="en-US" smtClean="0"/>
              <a:t>‹#›</a:t>
            </a:fld>
            <a:endParaRPr lang="en-US" dirty="0"/>
          </a:p>
        </p:txBody>
      </p:sp>
      <p:sp>
        <p:nvSpPr>
          <p:cNvPr id="9" name="Title 8">
            <a:extLst>
              <a:ext uri="{FF2B5EF4-FFF2-40B4-BE49-F238E27FC236}">
                <a16:creationId xmlns:a16="http://schemas.microsoft.com/office/drawing/2014/main" id="{FEF9593F-0C66-44A4-8AC9-0F0E88EB8649}"/>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587446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691574" cy="605483"/>
          </a:xfrm>
        </p:spPr>
        <p:txBody>
          <a:bodyPr/>
          <a:lstStyle>
            <a:lvl1pPr algn="l">
              <a:defRPr sz="3500"/>
            </a:lvl1pPr>
          </a:lstStyle>
          <a:p>
            <a:r>
              <a:rPr lang="en-US" dirty="0"/>
              <a:t>Click to edit Master title style</a:t>
            </a:r>
          </a:p>
        </p:txBody>
      </p:sp>
      <p:sp>
        <p:nvSpPr>
          <p:cNvPr id="9" name="Picture Placeholder 38">
            <a:extLst>
              <a:ext uri="{FF2B5EF4-FFF2-40B4-BE49-F238E27FC236}">
                <a16:creationId xmlns:a16="http://schemas.microsoft.com/office/drawing/2014/main" id="{6425A1E5-4192-4CE2-9E31-4A4066DD1D16}"/>
              </a:ext>
            </a:extLst>
          </p:cNvPr>
          <p:cNvSpPr>
            <a:spLocks noGrp="1"/>
          </p:cNvSpPr>
          <p:nvPr>
            <p:ph type="pic" sz="quarter" idx="10"/>
          </p:nvPr>
        </p:nvSpPr>
        <p:spPr>
          <a:xfrm>
            <a:off x="1958283" y="2636912"/>
            <a:ext cx="3266860" cy="3266856"/>
          </a:xfrm>
          <a:custGeom>
            <a:avLst/>
            <a:gdLst>
              <a:gd name="connsiteX0" fmla="*/ 1516818 w 3033636"/>
              <a:gd name="connsiteY0" fmla="*/ 0 h 3033634"/>
              <a:gd name="connsiteX1" fmla="*/ 3033636 w 3033636"/>
              <a:gd name="connsiteY1" fmla="*/ 1516817 h 3033634"/>
              <a:gd name="connsiteX2" fmla="*/ 1516818 w 3033636"/>
              <a:gd name="connsiteY2" fmla="*/ 3033634 h 3033634"/>
              <a:gd name="connsiteX3" fmla="*/ 0 w 3033636"/>
              <a:gd name="connsiteY3" fmla="*/ 1516817 h 3033634"/>
              <a:gd name="connsiteX4" fmla="*/ 1516818 w 3033636"/>
              <a:gd name="connsiteY4" fmla="*/ 0 h 3033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3636" h="3033634">
                <a:moveTo>
                  <a:pt x="1516818" y="0"/>
                </a:moveTo>
                <a:cubicBezTo>
                  <a:pt x="2354533" y="0"/>
                  <a:pt x="3033636" y="679102"/>
                  <a:pt x="3033636" y="1516817"/>
                </a:cubicBezTo>
                <a:cubicBezTo>
                  <a:pt x="3033636" y="2354532"/>
                  <a:pt x="2354533" y="3033634"/>
                  <a:pt x="1516818" y="3033634"/>
                </a:cubicBezTo>
                <a:cubicBezTo>
                  <a:pt x="679103" y="3033634"/>
                  <a:pt x="0" y="2354532"/>
                  <a:pt x="0" y="1516817"/>
                </a:cubicBezTo>
                <a:cubicBezTo>
                  <a:pt x="0" y="679102"/>
                  <a:pt x="679103" y="0"/>
                  <a:pt x="1516818" y="0"/>
                </a:cubicBezTo>
                <a:close/>
              </a:path>
            </a:pathLst>
          </a:custGeom>
        </p:spPr>
        <p:txBody>
          <a:bodyPr wrap="square">
            <a:noAutofit/>
          </a:bodyPr>
          <a:lstStyle/>
          <a:p>
            <a:endParaRPr lang="en-US" dirty="0"/>
          </a:p>
        </p:txBody>
      </p:sp>
      <p:sp>
        <p:nvSpPr>
          <p:cNvPr id="14" name="Freeform 19">
            <a:extLst>
              <a:ext uri="{FF2B5EF4-FFF2-40B4-BE49-F238E27FC236}">
                <a16:creationId xmlns:a16="http://schemas.microsoft.com/office/drawing/2014/main" id="{BDF43BF3-AD7B-42D3-B2C1-FAE929398B07}"/>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Slide Number Placeholder 13">
            <a:extLst>
              <a:ext uri="{FF2B5EF4-FFF2-40B4-BE49-F238E27FC236}">
                <a16:creationId xmlns:a16="http://schemas.microsoft.com/office/drawing/2014/main" id="{EFB2D2F1-AB1D-48F1-A878-89A2B020DF56}"/>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
        <p:nvSpPr>
          <p:cNvPr id="16" name="Footer Placeholder 2">
            <a:extLst>
              <a:ext uri="{FF2B5EF4-FFF2-40B4-BE49-F238E27FC236}">
                <a16:creationId xmlns:a16="http://schemas.microsoft.com/office/drawing/2014/main" id="{0E3025A3-697E-43E6-ADF4-59EDDD50939E}"/>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7" name="Date Placeholder 5">
            <a:extLst>
              <a:ext uri="{FF2B5EF4-FFF2-40B4-BE49-F238E27FC236}">
                <a16:creationId xmlns:a16="http://schemas.microsoft.com/office/drawing/2014/main" id="{20354750-AD99-4BCE-88DF-C505BC500D3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8" name="Freeform 10">
            <a:extLst>
              <a:ext uri="{FF2B5EF4-FFF2-40B4-BE49-F238E27FC236}">
                <a16:creationId xmlns:a16="http://schemas.microsoft.com/office/drawing/2014/main" id="{FE5E5C9D-8554-4216-A8A3-AFFA31EA3F5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8">
            <a:extLst>
              <a:ext uri="{FF2B5EF4-FFF2-40B4-BE49-F238E27FC236}">
                <a16:creationId xmlns:a16="http://schemas.microsoft.com/office/drawing/2014/main" id="{EB681777-21C2-44BE-8820-8A2FEE05344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52718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9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9" name="Picture Placeholder 11">
            <a:extLst>
              <a:ext uri="{FF2B5EF4-FFF2-40B4-BE49-F238E27FC236}">
                <a16:creationId xmlns:a16="http://schemas.microsoft.com/office/drawing/2014/main" id="{F9D7CCFC-A076-4D27-9F42-29B200667EBC}"/>
              </a:ext>
            </a:extLst>
          </p:cNvPr>
          <p:cNvSpPr>
            <a:spLocks noGrp="1"/>
          </p:cNvSpPr>
          <p:nvPr>
            <p:ph type="pic" sz="quarter" idx="11"/>
          </p:nvPr>
        </p:nvSpPr>
        <p:spPr>
          <a:xfrm>
            <a:off x="9912424" y="1601780"/>
            <a:ext cx="2274176" cy="4563523"/>
          </a:xfrm>
          <a:custGeom>
            <a:avLst/>
            <a:gdLst>
              <a:gd name="connsiteX0" fmla="*/ 0 w 2054226"/>
              <a:gd name="connsiteY0" fmla="*/ 0 h 4491517"/>
              <a:gd name="connsiteX1" fmla="*/ 2054226 w 2054226"/>
              <a:gd name="connsiteY1" fmla="*/ 0 h 4491517"/>
              <a:gd name="connsiteX2" fmla="*/ 2054226 w 2054226"/>
              <a:gd name="connsiteY2" fmla="*/ 4491517 h 4491517"/>
              <a:gd name="connsiteX3" fmla="*/ 0 w 2054226"/>
              <a:gd name="connsiteY3" fmla="*/ 4491517 h 4491517"/>
            </a:gdLst>
            <a:ahLst/>
            <a:cxnLst>
              <a:cxn ang="0">
                <a:pos x="connsiteX0" y="connsiteY0"/>
              </a:cxn>
              <a:cxn ang="0">
                <a:pos x="connsiteX1" y="connsiteY1"/>
              </a:cxn>
              <a:cxn ang="0">
                <a:pos x="connsiteX2" y="connsiteY2"/>
              </a:cxn>
              <a:cxn ang="0">
                <a:pos x="connsiteX3" y="connsiteY3"/>
              </a:cxn>
            </a:cxnLst>
            <a:rect l="l" t="t" r="r" b="b"/>
            <a:pathLst>
              <a:path w="2054226" h="4491517">
                <a:moveTo>
                  <a:pt x="0" y="0"/>
                </a:moveTo>
                <a:lnTo>
                  <a:pt x="2054226" y="0"/>
                </a:lnTo>
                <a:lnTo>
                  <a:pt x="2054226" y="4491517"/>
                </a:lnTo>
                <a:lnTo>
                  <a:pt x="0" y="4491517"/>
                </a:lnTo>
                <a:close/>
              </a:path>
            </a:pathLst>
          </a:custGeom>
        </p:spPr>
        <p:txBody>
          <a:bodyPr wrap="square">
            <a:noAutofit/>
          </a:bodyPr>
          <a:lstStyle/>
          <a:p>
            <a:endParaRPr lang="en-US" dirty="0"/>
          </a:p>
        </p:txBody>
      </p:sp>
      <p:sp>
        <p:nvSpPr>
          <p:cNvPr id="19" name="Footer Placeholder 2">
            <a:extLst>
              <a:ext uri="{FF2B5EF4-FFF2-40B4-BE49-F238E27FC236}">
                <a16:creationId xmlns:a16="http://schemas.microsoft.com/office/drawing/2014/main" id="{D30890E2-4EEE-4C10-B0CF-8FCEC6F9159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0" name="Date Placeholder 5">
            <a:extLst>
              <a:ext uri="{FF2B5EF4-FFF2-40B4-BE49-F238E27FC236}">
                <a16:creationId xmlns:a16="http://schemas.microsoft.com/office/drawing/2014/main" id="{EE5A9090-2E8E-401C-8CEF-E7A928EE308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1" name="Freeform 10">
            <a:extLst>
              <a:ext uri="{FF2B5EF4-FFF2-40B4-BE49-F238E27FC236}">
                <a16:creationId xmlns:a16="http://schemas.microsoft.com/office/drawing/2014/main" id="{653304BE-0F2E-4BF4-9E41-305309583879}"/>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AD114AC9-9BDE-486E-9281-21D8D0F765DF}"/>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CD42D79A-8D03-411E-A83B-3CE8047B7B2A}"/>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AA924560-979F-4A6F-9C5F-CD69FB28421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3750450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11_Full Image without Header &amp; Foot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C96F42-EB46-48A0-B647-C1A371743359}"/>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97D59540-F4FC-4C02-969A-D5BBE0BD14AD}"/>
              </a:ext>
            </a:extLst>
          </p:cNvPr>
          <p:cNvSpPr>
            <a:spLocks noGrp="1"/>
          </p:cNvSpPr>
          <p:nvPr>
            <p:ph type="pic" sz="quarter" idx="10"/>
          </p:nvPr>
        </p:nvSpPr>
        <p:spPr>
          <a:xfrm>
            <a:off x="662226" y="1601781"/>
            <a:ext cx="10867549" cy="2610640"/>
          </a:xfrm>
          <a:custGeom>
            <a:avLst/>
            <a:gdLst>
              <a:gd name="connsiteX0" fmla="*/ 0 w 2054226"/>
              <a:gd name="connsiteY0" fmla="*/ 0 h 4491517"/>
              <a:gd name="connsiteX1" fmla="*/ 2054226 w 2054226"/>
              <a:gd name="connsiteY1" fmla="*/ 0 h 4491517"/>
              <a:gd name="connsiteX2" fmla="*/ 2054226 w 2054226"/>
              <a:gd name="connsiteY2" fmla="*/ 4491517 h 4491517"/>
              <a:gd name="connsiteX3" fmla="*/ 0 w 2054226"/>
              <a:gd name="connsiteY3" fmla="*/ 4491517 h 4491517"/>
            </a:gdLst>
            <a:ahLst/>
            <a:cxnLst>
              <a:cxn ang="0">
                <a:pos x="connsiteX0" y="connsiteY0"/>
              </a:cxn>
              <a:cxn ang="0">
                <a:pos x="connsiteX1" y="connsiteY1"/>
              </a:cxn>
              <a:cxn ang="0">
                <a:pos x="connsiteX2" y="connsiteY2"/>
              </a:cxn>
              <a:cxn ang="0">
                <a:pos x="connsiteX3" y="connsiteY3"/>
              </a:cxn>
            </a:cxnLst>
            <a:rect l="l" t="t" r="r" b="b"/>
            <a:pathLst>
              <a:path w="2054226" h="4491517">
                <a:moveTo>
                  <a:pt x="0" y="0"/>
                </a:moveTo>
                <a:lnTo>
                  <a:pt x="2054226" y="0"/>
                </a:lnTo>
                <a:lnTo>
                  <a:pt x="2054226" y="4491517"/>
                </a:lnTo>
                <a:lnTo>
                  <a:pt x="0" y="4491517"/>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1A5E97C7-DD49-48B3-908C-3F75FE2CCB4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13ED5B0-5C05-4256-8C6A-D24CDC05B22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5DF32ED0-F5C4-4B0E-A4E9-D161316503F2}"/>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8D1C62AD-E494-45EB-8C47-9C84C11889E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64221184-977F-43FE-B84F-CC0B7832ED9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A7AA1D4-6402-4292-AA78-EC42AA9EEA5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8234405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0_Full Image without Header &amp; Foot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BD853DB3-DAED-4F73-9948-13A9E3EE2792}"/>
              </a:ext>
            </a:extLst>
          </p:cNvPr>
          <p:cNvSpPr>
            <a:spLocks noGrp="1"/>
          </p:cNvSpPr>
          <p:nvPr>
            <p:ph type="pic" sz="quarter" idx="10"/>
          </p:nvPr>
        </p:nvSpPr>
        <p:spPr>
          <a:xfrm>
            <a:off x="523193" y="1532217"/>
            <a:ext cx="5426116" cy="4489456"/>
          </a:xfrm>
          <a:custGeom>
            <a:avLst/>
            <a:gdLst>
              <a:gd name="connsiteX0" fmla="*/ 0 w 5426116"/>
              <a:gd name="connsiteY0" fmla="*/ 0 h 4489456"/>
              <a:gd name="connsiteX1" fmla="*/ 5426116 w 5426116"/>
              <a:gd name="connsiteY1" fmla="*/ 0 h 4489456"/>
              <a:gd name="connsiteX2" fmla="*/ 5426116 w 5426116"/>
              <a:gd name="connsiteY2" fmla="*/ 4489456 h 4489456"/>
              <a:gd name="connsiteX3" fmla="*/ 0 w 5426116"/>
              <a:gd name="connsiteY3" fmla="*/ 4489456 h 4489456"/>
            </a:gdLst>
            <a:ahLst/>
            <a:cxnLst>
              <a:cxn ang="0">
                <a:pos x="connsiteX0" y="connsiteY0"/>
              </a:cxn>
              <a:cxn ang="0">
                <a:pos x="connsiteX1" y="connsiteY1"/>
              </a:cxn>
              <a:cxn ang="0">
                <a:pos x="connsiteX2" y="connsiteY2"/>
              </a:cxn>
              <a:cxn ang="0">
                <a:pos x="connsiteX3" y="connsiteY3"/>
              </a:cxn>
            </a:cxnLst>
            <a:rect l="l" t="t" r="r" b="b"/>
            <a:pathLst>
              <a:path w="5426116" h="4489456">
                <a:moveTo>
                  <a:pt x="0" y="0"/>
                </a:moveTo>
                <a:lnTo>
                  <a:pt x="5426116" y="0"/>
                </a:lnTo>
                <a:lnTo>
                  <a:pt x="5426116" y="4489456"/>
                </a:lnTo>
                <a:lnTo>
                  <a:pt x="0" y="448945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B54F3196-8C38-4275-B876-D673210E7C3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F8DD30B8-BB2E-4A43-A638-5BA0CEC6079F}"/>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AE72F247-027C-44DC-A6A7-1A4CE03A1E8E}"/>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2F114096-DA79-4134-8BD9-BB7F6AC7CB0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BA778F96-9648-4778-BDE9-057B1659FD8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95F9DE2-754D-4662-ABEA-48F7CC295C22}"/>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4136442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27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3B6F81C-4C1E-42B6-95A9-AD53A8E0C723}"/>
              </a:ext>
            </a:extLst>
          </p:cNvPr>
          <p:cNvSpPr>
            <a:spLocks noGrp="1"/>
          </p:cNvSpPr>
          <p:nvPr>
            <p:ph type="pic" sz="quarter" idx="10"/>
          </p:nvPr>
        </p:nvSpPr>
        <p:spPr>
          <a:xfrm>
            <a:off x="523193" y="1628800"/>
            <a:ext cx="4977358" cy="2520280"/>
          </a:xfrm>
          <a:custGeom>
            <a:avLst/>
            <a:gdLst>
              <a:gd name="connsiteX0" fmla="*/ 0 w 4977358"/>
              <a:gd name="connsiteY0" fmla="*/ 0 h 2520280"/>
              <a:gd name="connsiteX1" fmla="*/ 4557303 w 4977358"/>
              <a:gd name="connsiteY1" fmla="*/ 0 h 2520280"/>
              <a:gd name="connsiteX2" fmla="*/ 4977358 w 4977358"/>
              <a:gd name="connsiteY2" fmla="*/ 420055 h 2520280"/>
              <a:gd name="connsiteX3" fmla="*/ 4977358 w 4977358"/>
              <a:gd name="connsiteY3" fmla="*/ 2520280 h 2520280"/>
              <a:gd name="connsiteX4" fmla="*/ 0 w 4977358"/>
              <a:gd name="connsiteY4" fmla="*/ 2520280 h 2520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358" h="2520280">
                <a:moveTo>
                  <a:pt x="0" y="0"/>
                </a:moveTo>
                <a:lnTo>
                  <a:pt x="4557303" y="0"/>
                </a:lnTo>
                <a:cubicBezTo>
                  <a:pt x="4789293" y="0"/>
                  <a:pt x="4977358" y="188065"/>
                  <a:pt x="4977358" y="420055"/>
                </a:cubicBezTo>
                <a:lnTo>
                  <a:pt x="4977358" y="2520280"/>
                </a:lnTo>
                <a:lnTo>
                  <a:pt x="0" y="2520280"/>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EF34168C-1C67-497A-9C63-39DC34B70582}"/>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AAD646CE-0465-4B61-8E8D-BCBCC86BC78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91AEC1FF-C3E5-44F3-9EDB-86C63C712A8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ADBECF74-5F5F-4670-AC26-5244357019DD}"/>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67802D7B-70D8-4ACB-9C84-EED76B63D5F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Slide Number Placeholder 13">
            <a:extLst>
              <a:ext uri="{FF2B5EF4-FFF2-40B4-BE49-F238E27FC236}">
                <a16:creationId xmlns:a16="http://schemas.microsoft.com/office/drawing/2014/main" id="{10EB7E6A-F532-4CC8-919B-BAD4EE5E0C28}"/>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722126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30_Full Image without Header &amp; Footer">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60098292-EF4A-4374-A6BC-3A604467A125}"/>
              </a:ext>
            </a:extLst>
          </p:cNvPr>
          <p:cNvSpPr>
            <a:spLocks noGrp="1"/>
          </p:cNvSpPr>
          <p:nvPr>
            <p:ph type="pic" sz="quarter" idx="10"/>
          </p:nvPr>
        </p:nvSpPr>
        <p:spPr>
          <a:xfrm>
            <a:off x="517789" y="1628801"/>
            <a:ext cx="3562350" cy="2543175"/>
          </a:xfrm>
          <a:custGeom>
            <a:avLst/>
            <a:gdLst>
              <a:gd name="connsiteX0" fmla="*/ 0 w 3562350"/>
              <a:gd name="connsiteY0" fmla="*/ 0 h 2543175"/>
              <a:gd name="connsiteX1" fmla="*/ 3562350 w 3562350"/>
              <a:gd name="connsiteY1" fmla="*/ 0 h 2543175"/>
              <a:gd name="connsiteX2" fmla="*/ 3562350 w 3562350"/>
              <a:gd name="connsiteY2" fmla="*/ 2543175 h 2543175"/>
              <a:gd name="connsiteX3" fmla="*/ 0 w 3562350"/>
              <a:gd name="connsiteY3" fmla="*/ 2543175 h 2543175"/>
            </a:gdLst>
            <a:ahLst/>
            <a:cxnLst>
              <a:cxn ang="0">
                <a:pos x="connsiteX0" y="connsiteY0"/>
              </a:cxn>
              <a:cxn ang="0">
                <a:pos x="connsiteX1" y="connsiteY1"/>
              </a:cxn>
              <a:cxn ang="0">
                <a:pos x="connsiteX2" y="connsiteY2"/>
              </a:cxn>
              <a:cxn ang="0">
                <a:pos x="connsiteX3" y="connsiteY3"/>
              </a:cxn>
            </a:cxnLst>
            <a:rect l="l" t="t" r="r" b="b"/>
            <a:pathLst>
              <a:path w="3562350" h="2543175">
                <a:moveTo>
                  <a:pt x="0" y="0"/>
                </a:moveTo>
                <a:lnTo>
                  <a:pt x="3562350" y="0"/>
                </a:lnTo>
                <a:lnTo>
                  <a:pt x="3562350" y="2543175"/>
                </a:lnTo>
                <a:lnTo>
                  <a:pt x="0" y="2543175"/>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15">
            <a:extLst>
              <a:ext uri="{FF2B5EF4-FFF2-40B4-BE49-F238E27FC236}">
                <a16:creationId xmlns:a16="http://schemas.microsoft.com/office/drawing/2014/main" id="{70466EF0-C6D6-4173-979D-5C4C79873566}"/>
              </a:ext>
            </a:extLst>
          </p:cNvPr>
          <p:cNvSpPr>
            <a:spLocks noGrp="1"/>
          </p:cNvSpPr>
          <p:nvPr>
            <p:ph type="pic" sz="quarter" idx="11"/>
          </p:nvPr>
        </p:nvSpPr>
        <p:spPr>
          <a:xfrm>
            <a:off x="8111861" y="1628801"/>
            <a:ext cx="3562350" cy="2543175"/>
          </a:xfrm>
          <a:custGeom>
            <a:avLst/>
            <a:gdLst>
              <a:gd name="connsiteX0" fmla="*/ 0 w 3562350"/>
              <a:gd name="connsiteY0" fmla="*/ 0 h 2543175"/>
              <a:gd name="connsiteX1" fmla="*/ 3562350 w 3562350"/>
              <a:gd name="connsiteY1" fmla="*/ 0 h 2543175"/>
              <a:gd name="connsiteX2" fmla="*/ 3562350 w 3562350"/>
              <a:gd name="connsiteY2" fmla="*/ 2543175 h 2543175"/>
              <a:gd name="connsiteX3" fmla="*/ 0 w 3562350"/>
              <a:gd name="connsiteY3" fmla="*/ 2543175 h 2543175"/>
            </a:gdLst>
            <a:ahLst/>
            <a:cxnLst>
              <a:cxn ang="0">
                <a:pos x="connsiteX0" y="connsiteY0"/>
              </a:cxn>
              <a:cxn ang="0">
                <a:pos x="connsiteX1" y="connsiteY1"/>
              </a:cxn>
              <a:cxn ang="0">
                <a:pos x="connsiteX2" y="connsiteY2"/>
              </a:cxn>
              <a:cxn ang="0">
                <a:pos x="connsiteX3" y="connsiteY3"/>
              </a:cxn>
            </a:cxnLst>
            <a:rect l="l" t="t" r="r" b="b"/>
            <a:pathLst>
              <a:path w="3562350" h="2543175">
                <a:moveTo>
                  <a:pt x="0" y="0"/>
                </a:moveTo>
                <a:lnTo>
                  <a:pt x="3562350" y="0"/>
                </a:lnTo>
                <a:lnTo>
                  <a:pt x="3562350" y="2543175"/>
                </a:lnTo>
                <a:lnTo>
                  <a:pt x="0" y="2543175"/>
                </a:ln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9E389575-E027-462C-AF9D-A1D8F789EA22}"/>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D11F1745-35D6-4377-9B8F-EC0797BF2D4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8" name="Freeform 10">
            <a:extLst>
              <a:ext uri="{FF2B5EF4-FFF2-40B4-BE49-F238E27FC236}">
                <a16:creationId xmlns:a16="http://schemas.microsoft.com/office/drawing/2014/main" id="{EBC70912-4B9F-473C-A2EB-C44CC56C563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8">
            <a:extLst>
              <a:ext uri="{FF2B5EF4-FFF2-40B4-BE49-F238E27FC236}">
                <a16:creationId xmlns:a16="http://schemas.microsoft.com/office/drawing/2014/main" id="{81511801-2D18-418A-ACDC-3D7B5B85B88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a:extLst>
              <a:ext uri="{FF2B5EF4-FFF2-40B4-BE49-F238E27FC236}">
                <a16:creationId xmlns:a16="http://schemas.microsoft.com/office/drawing/2014/main" id="{5B6B2C83-19B7-4CC4-93D6-4636AB6F2BEC}"/>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Slide Number Placeholder 13">
            <a:extLst>
              <a:ext uri="{FF2B5EF4-FFF2-40B4-BE49-F238E27FC236}">
                <a16:creationId xmlns:a16="http://schemas.microsoft.com/office/drawing/2014/main" id="{EC3BD420-A349-4C20-B8B8-611EA9A6C5FA}"/>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691384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13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A0EB147-3A6F-4503-AA92-A45BD112310E}"/>
              </a:ext>
            </a:extLst>
          </p:cNvPr>
          <p:cNvSpPr>
            <a:spLocks noGrp="1"/>
          </p:cNvSpPr>
          <p:nvPr>
            <p:ph type="pic" sz="quarter" idx="10"/>
          </p:nvPr>
        </p:nvSpPr>
        <p:spPr>
          <a:xfrm>
            <a:off x="523193" y="1553518"/>
            <a:ext cx="2974959" cy="4404072"/>
          </a:xfrm>
          <a:custGeom>
            <a:avLst/>
            <a:gdLst>
              <a:gd name="connsiteX0" fmla="*/ 0 w 2974959"/>
              <a:gd name="connsiteY0" fmla="*/ 0 h 4404072"/>
              <a:gd name="connsiteX1" fmla="*/ 2974959 w 2974959"/>
              <a:gd name="connsiteY1" fmla="*/ 0 h 4404072"/>
              <a:gd name="connsiteX2" fmla="*/ 2974959 w 2974959"/>
              <a:gd name="connsiteY2" fmla="*/ 4404072 h 4404072"/>
              <a:gd name="connsiteX3" fmla="*/ 0 w 2974959"/>
              <a:gd name="connsiteY3" fmla="*/ 4404072 h 4404072"/>
            </a:gdLst>
            <a:ahLst/>
            <a:cxnLst>
              <a:cxn ang="0">
                <a:pos x="connsiteX0" y="connsiteY0"/>
              </a:cxn>
              <a:cxn ang="0">
                <a:pos x="connsiteX1" y="connsiteY1"/>
              </a:cxn>
              <a:cxn ang="0">
                <a:pos x="connsiteX2" y="connsiteY2"/>
              </a:cxn>
              <a:cxn ang="0">
                <a:pos x="connsiteX3" y="connsiteY3"/>
              </a:cxn>
            </a:cxnLst>
            <a:rect l="l" t="t" r="r" b="b"/>
            <a:pathLst>
              <a:path w="2974959" h="4404072">
                <a:moveTo>
                  <a:pt x="0" y="0"/>
                </a:moveTo>
                <a:lnTo>
                  <a:pt x="2974959" y="0"/>
                </a:lnTo>
                <a:lnTo>
                  <a:pt x="2974959" y="4404072"/>
                </a:lnTo>
                <a:lnTo>
                  <a:pt x="0" y="4404072"/>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C3D7A56F-DD7E-4682-B0EA-D1F4374B32A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3C176E0-824D-4BDA-836C-68593558EB5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0C8EF0D7-D22B-4B84-AC6C-3C3990F9552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07E08B4E-B238-40F3-A8B2-6ACD995689D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B13EEAC9-9A5E-40D9-9337-BAE729EDDF32}"/>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09B1132F-00BB-4C05-9D79-DDD8581D6B1E}"/>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849958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40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187539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41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95C9F4F-1F73-4326-8541-D1DE5560BE61}"/>
              </a:ext>
            </a:extLst>
          </p:cNvPr>
          <p:cNvSpPr>
            <a:spLocks noGrp="1"/>
          </p:cNvSpPr>
          <p:nvPr>
            <p:ph type="pic" sz="quarter" idx="11"/>
          </p:nvPr>
        </p:nvSpPr>
        <p:spPr>
          <a:xfrm>
            <a:off x="838201" y="1780988"/>
            <a:ext cx="3459053" cy="5077012"/>
          </a:xfrm>
          <a:custGeom>
            <a:avLst/>
            <a:gdLst>
              <a:gd name="connsiteX0" fmla="*/ 0 w 3459053"/>
              <a:gd name="connsiteY0" fmla="*/ 0 h 5077012"/>
              <a:gd name="connsiteX1" fmla="*/ 3459053 w 3459053"/>
              <a:gd name="connsiteY1" fmla="*/ 0 h 5077012"/>
              <a:gd name="connsiteX2" fmla="*/ 3459053 w 3459053"/>
              <a:gd name="connsiteY2" fmla="*/ 5077012 h 5077012"/>
              <a:gd name="connsiteX3" fmla="*/ 0 w 3459053"/>
              <a:gd name="connsiteY3" fmla="*/ 5077012 h 5077012"/>
            </a:gdLst>
            <a:ahLst/>
            <a:cxnLst>
              <a:cxn ang="0">
                <a:pos x="connsiteX0" y="connsiteY0"/>
              </a:cxn>
              <a:cxn ang="0">
                <a:pos x="connsiteX1" y="connsiteY1"/>
              </a:cxn>
              <a:cxn ang="0">
                <a:pos x="connsiteX2" y="connsiteY2"/>
              </a:cxn>
              <a:cxn ang="0">
                <a:pos x="connsiteX3" y="connsiteY3"/>
              </a:cxn>
            </a:cxnLst>
            <a:rect l="l" t="t" r="r" b="b"/>
            <a:pathLst>
              <a:path w="3459053" h="5077012">
                <a:moveTo>
                  <a:pt x="0" y="0"/>
                </a:moveTo>
                <a:lnTo>
                  <a:pt x="3459053" y="0"/>
                </a:lnTo>
                <a:lnTo>
                  <a:pt x="3459053" y="5077012"/>
                </a:lnTo>
                <a:lnTo>
                  <a:pt x="0" y="5077012"/>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4002067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55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9A7CEF4-188F-4D0A-8968-1BD49D8192A9}"/>
              </a:ext>
            </a:extLst>
          </p:cNvPr>
          <p:cNvSpPr>
            <a:spLocks noGrp="1"/>
          </p:cNvSpPr>
          <p:nvPr>
            <p:ph type="pic" sz="quarter" idx="11"/>
          </p:nvPr>
        </p:nvSpPr>
        <p:spPr>
          <a:xfrm>
            <a:off x="8328248" y="1710722"/>
            <a:ext cx="3025552" cy="4286268"/>
          </a:xfrm>
          <a:custGeom>
            <a:avLst/>
            <a:gdLst>
              <a:gd name="connsiteX0" fmla="*/ 0 w 3025552"/>
              <a:gd name="connsiteY0" fmla="*/ 0 h 4286268"/>
              <a:gd name="connsiteX1" fmla="*/ 3025552 w 3025552"/>
              <a:gd name="connsiteY1" fmla="*/ 0 h 4286268"/>
              <a:gd name="connsiteX2" fmla="*/ 3025552 w 3025552"/>
              <a:gd name="connsiteY2" fmla="*/ 4286268 h 4286268"/>
              <a:gd name="connsiteX3" fmla="*/ 0 w 3025552"/>
              <a:gd name="connsiteY3" fmla="*/ 4286268 h 4286268"/>
            </a:gdLst>
            <a:ahLst/>
            <a:cxnLst>
              <a:cxn ang="0">
                <a:pos x="connsiteX0" y="connsiteY0"/>
              </a:cxn>
              <a:cxn ang="0">
                <a:pos x="connsiteX1" y="connsiteY1"/>
              </a:cxn>
              <a:cxn ang="0">
                <a:pos x="connsiteX2" y="connsiteY2"/>
              </a:cxn>
              <a:cxn ang="0">
                <a:pos x="connsiteX3" y="connsiteY3"/>
              </a:cxn>
            </a:cxnLst>
            <a:rect l="l" t="t" r="r" b="b"/>
            <a:pathLst>
              <a:path w="3025552" h="4286268">
                <a:moveTo>
                  <a:pt x="0" y="0"/>
                </a:moveTo>
                <a:lnTo>
                  <a:pt x="3025552" y="0"/>
                </a:lnTo>
                <a:lnTo>
                  <a:pt x="3025552" y="4286268"/>
                </a:lnTo>
                <a:lnTo>
                  <a:pt x="0" y="4286268"/>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859B63D6-D71C-4ECA-9CFA-94A585D92C38}"/>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E13EB4A5-DFFC-4FE8-BCD8-AEC97BA3B31C}"/>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47C6F114-6706-45A3-964B-719B6E1D435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8B588F53-2AD3-4E57-921E-D2B9FAF94781}"/>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172EA0EA-5EDB-463D-AAC5-94FDB7874D5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E5AFC572-4A39-40EB-97BA-91493E017D99}"/>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813133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2" name="Footer Placeholder 2">
            <a:extLst>
              <a:ext uri="{FF2B5EF4-FFF2-40B4-BE49-F238E27FC236}">
                <a16:creationId xmlns:a16="http://schemas.microsoft.com/office/drawing/2014/main" id="{58699317-0D79-4197-B61E-1446F86EC3A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3" name="Date Placeholder 5">
            <a:extLst>
              <a:ext uri="{FF2B5EF4-FFF2-40B4-BE49-F238E27FC236}">
                <a16:creationId xmlns:a16="http://schemas.microsoft.com/office/drawing/2014/main" id="{6925C67E-8C8F-4B6A-B765-BA5B13CDACD5}"/>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4" name="Freeform 10">
            <a:extLst>
              <a:ext uri="{FF2B5EF4-FFF2-40B4-BE49-F238E27FC236}">
                <a16:creationId xmlns:a16="http://schemas.microsoft.com/office/drawing/2014/main" id="{C6AE20A5-052A-4128-BF94-B4928C7ECBC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Oval 14">
            <a:extLst>
              <a:ext uri="{FF2B5EF4-FFF2-40B4-BE49-F238E27FC236}">
                <a16:creationId xmlns:a16="http://schemas.microsoft.com/office/drawing/2014/main" id="{3DF72660-F86D-445C-A2CD-D303BB720217}"/>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9">
            <a:extLst>
              <a:ext uri="{FF2B5EF4-FFF2-40B4-BE49-F238E27FC236}">
                <a16:creationId xmlns:a16="http://schemas.microsoft.com/office/drawing/2014/main" id="{E8E59CC9-48E3-472D-A91C-86E65DDE36B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Slide Number Placeholder 13">
            <a:extLst>
              <a:ext uri="{FF2B5EF4-FFF2-40B4-BE49-F238E27FC236}">
                <a16:creationId xmlns:a16="http://schemas.microsoft.com/office/drawing/2014/main" id="{30809F0C-D5FF-4503-96FE-495114CB42A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9384153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09_Full Image without Header &amp; Footer">
    <p:spTree>
      <p:nvGrpSpPr>
        <p:cNvPr id="1" name=""/>
        <p:cNvGrpSpPr/>
        <p:nvPr/>
      </p:nvGrpSpPr>
      <p:grpSpPr>
        <a:xfrm>
          <a:off x="0" y="0"/>
          <a:ext cx="0" cy="0"/>
          <a:chOff x="0" y="0"/>
          <a:chExt cx="0" cy="0"/>
        </a:xfrm>
      </p:grpSpPr>
      <p:sp>
        <p:nvSpPr>
          <p:cNvPr id="9" name="Picture Placeholder 13">
            <a:extLst>
              <a:ext uri="{FF2B5EF4-FFF2-40B4-BE49-F238E27FC236}">
                <a16:creationId xmlns:a16="http://schemas.microsoft.com/office/drawing/2014/main" id="{1FE2BFCB-54DB-4B74-8136-BA944B5C9B9C}"/>
              </a:ext>
            </a:extLst>
          </p:cNvPr>
          <p:cNvSpPr>
            <a:spLocks noGrp="1"/>
          </p:cNvSpPr>
          <p:nvPr>
            <p:ph type="pic" sz="quarter" idx="10"/>
          </p:nvPr>
        </p:nvSpPr>
        <p:spPr>
          <a:xfrm>
            <a:off x="1230473" y="1700786"/>
            <a:ext cx="1659636" cy="1659636"/>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0" name="Freeform 19">
            <a:extLst>
              <a:ext uri="{FF2B5EF4-FFF2-40B4-BE49-F238E27FC236}">
                <a16:creationId xmlns:a16="http://schemas.microsoft.com/office/drawing/2014/main" id="{EF0DB1A3-FAD9-4F5A-B8DE-A263B11E2EB6}"/>
              </a:ext>
            </a:extLst>
          </p:cNvPr>
          <p:cNvSpPr>
            <a:spLocks/>
          </p:cNvSpPr>
          <p:nvPr userDrawn="1"/>
        </p:nvSpPr>
        <p:spPr bwMode="auto">
          <a:xfrm>
            <a:off x="11537433" y="33348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Slide Number Placeholder 13">
            <a:extLst>
              <a:ext uri="{FF2B5EF4-FFF2-40B4-BE49-F238E27FC236}">
                <a16:creationId xmlns:a16="http://schemas.microsoft.com/office/drawing/2014/main" id="{D103CD1C-D1CF-4DB2-BC23-7CC086BF2CDE}"/>
              </a:ext>
            </a:extLst>
          </p:cNvPr>
          <p:cNvSpPr>
            <a:spLocks noGrp="1"/>
          </p:cNvSpPr>
          <p:nvPr>
            <p:ph type="sldNum" sz="quarter" idx="4"/>
          </p:nvPr>
        </p:nvSpPr>
        <p:spPr>
          <a:xfrm>
            <a:off x="11506044" y="411933"/>
            <a:ext cx="489165"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
        <p:nvSpPr>
          <p:cNvPr id="18" name="Title 7">
            <a:extLst>
              <a:ext uri="{FF2B5EF4-FFF2-40B4-BE49-F238E27FC236}">
                <a16:creationId xmlns:a16="http://schemas.microsoft.com/office/drawing/2014/main" id="{72830A9B-03F7-4093-959C-12538A462FA7}"/>
              </a:ext>
            </a:extLst>
          </p:cNvPr>
          <p:cNvSpPr>
            <a:spLocks noGrp="1"/>
          </p:cNvSpPr>
          <p:nvPr>
            <p:ph type="title"/>
          </p:nvPr>
        </p:nvSpPr>
        <p:spPr>
          <a:xfrm>
            <a:off x="523193" y="359617"/>
            <a:ext cx="10515600" cy="605483"/>
          </a:xfrm>
          <a:prstGeom prst="rect">
            <a:avLst/>
          </a:prstGeom>
        </p:spPr>
        <p:txBody>
          <a:bodyPr/>
          <a:lstStyle>
            <a:lvl1pPr algn="l">
              <a:defRPr sz="4000"/>
            </a:lvl1pPr>
          </a:lstStyle>
          <a:p>
            <a:r>
              <a:rPr lang="en-US" dirty="0"/>
              <a:t>Click to edit Master title style</a:t>
            </a:r>
          </a:p>
        </p:txBody>
      </p:sp>
      <p:sp>
        <p:nvSpPr>
          <p:cNvPr id="19" name="Oval 18">
            <a:extLst>
              <a:ext uri="{FF2B5EF4-FFF2-40B4-BE49-F238E27FC236}">
                <a16:creationId xmlns:a16="http://schemas.microsoft.com/office/drawing/2014/main" id="{8E62B016-E3BB-4FC6-B5F7-833A23683267}"/>
              </a:ext>
            </a:extLst>
          </p:cNvPr>
          <p:cNvSpPr/>
          <p:nvPr userDrawn="1"/>
        </p:nvSpPr>
        <p:spPr>
          <a:xfrm>
            <a:off x="3913652" y="6432322"/>
            <a:ext cx="80677" cy="8067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ooter Placeholder 2">
            <a:extLst>
              <a:ext uri="{FF2B5EF4-FFF2-40B4-BE49-F238E27FC236}">
                <a16:creationId xmlns:a16="http://schemas.microsoft.com/office/drawing/2014/main" id="{33699BAA-7539-46A4-A053-012EC0093289}"/>
              </a:ext>
            </a:extLst>
          </p:cNvPr>
          <p:cNvSpPr>
            <a:spLocks noGrp="1"/>
          </p:cNvSpPr>
          <p:nvPr>
            <p:ph type="ftr" sz="quarter" idx="3"/>
          </p:nvPr>
        </p:nvSpPr>
        <p:spPr>
          <a:xfrm>
            <a:off x="3989327" y="6369607"/>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Date Placeholder 5">
            <a:extLst>
              <a:ext uri="{FF2B5EF4-FFF2-40B4-BE49-F238E27FC236}">
                <a16:creationId xmlns:a16="http://schemas.microsoft.com/office/drawing/2014/main" id="{DB4011AC-5F51-405E-B43B-86C5829B524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Presentation</a:t>
            </a:r>
          </a:p>
        </p:txBody>
      </p:sp>
      <p:sp>
        <p:nvSpPr>
          <p:cNvPr id="22" name="Freeform 10">
            <a:extLst>
              <a:ext uri="{FF2B5EF4-FFF2-40B4-BE49-F238E27FC236}">
                <a16:creationId xmlns:a16="http://schemas.microsoft.com/office/drawing/2014/main" id="{D929D3CE-8C73-4B42-85F2-A3C2B85E20F2}"/>
              </a:ext>
            </a:extLst>
          </p:cNvPr>
          <p:cNvSpPr>
            <a:spLocks noEditPoints="1"/>
          </p:cNvSpPr>
          <p:nvPr userDrawn="1"/>
        </p:nvSpPr>
        <p:spPr bwMode="auto">
          <a:xfrm>
            <a:off x="523193" y="6346446"/>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072483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65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14">
            <a:extLst>
              <a:ext uri="{FF2B5EF4-FFF2-40B4-BE49-F238E27FC236}">
                <a16:creationId xmlns:a16="http://schemas.microsoft.com/office/drawing/2014/main" id="{ABFF2CE3-7D71-4ED8-BC21-5F80D12D4F82}"/>
              </a:ext>
            </a:extLst>
          </p:cNvPr>
          <p:cNvSpPr>
            <a:spLocks noGrp="1"/>
          </p:cNvSpPr>
          <p:nvPr>
            <p:ph type="pic" sz="quarter" idx="11"/>
          </p:nvPr>
        </p:nvSpPr>
        <p:spPr>
          <a:xfrm>
            <a:off x="2833559" y="3925614"/>
            <a:ext cx="2024602" cy="2095675"/>
          </a:xfrm>
          <a:custGeom>
            <a:avLst/>
            <a:gdLst>
              <a:gd name="connsiteX0" fmla="*/ 0 w 2024602"/>
              <a:gd name="connsiteY0" fmla="*/ 0 h 2095675"/>
              <a:gd name="connsiteX1" fmla="*/ 2024602 w 2024602"/>
              <a:gd name="connsiteY1" fmla="*/ 0 h 2095675"/>
              <a:gd name="connsiteX2" fmla="*/ 2024602 w 2024602"/>
              <a:gd name="connsiteY2" fmla="*/ 2095675 h 2095675"/>
              <a:gd name="connsiteX3" fmla="*/ 0 w 2024602"/>
              <a:gd name="connsiteY3" fmla="*/ 2095675 h 2095675"/>
            </a:gdLst>
            <a:ahLst/>
            <a:cxnLst>
              <a:cxn ang="0">
                <a:pos x="connsiteX0" y="connsiteY0"/>
              </a:cxn>
              <a:cxn ang="0">
                <a:pos x="connsiteX1" y="connsiteY1"/>
              </a:cxn>
              <a:cxn ang="0">
                <a:pos x="connsiteX2" y="connsiteY2"/>
              </a:cxn>
              <a:cxn ang="0">
                <a:pos x="connsiteX3" y="connsiteY3"/>
              </a:cxn>
            </a:cxnLst>
            <a:rect l="l" t="t" r="r" b="b"/>
            <a:pathLst>
              <a:path w="2024602" h="2095675">
                <a:moveTo>
                  <a:pt x="0" y="0"/>
                </a:moveTo>
                <a:lnTo>
                  <a:pt x="2024602" y="0"/>
                </a:lnTo>
                <a:lnTo>
                  <a:pt x="2024602" y="2095675"/>
                </a:lnTo>
                <a:lnTo>
                  <a:pt x="0" y="2095675"/>
                </a:lnTo>
                <a:close/>
              </a:path>
            </a:pathLst>
          </a:custGeom>
        </p:spPr>
        <p:txBody>
          <a:bodyPr wrap="square">
            <a:noAutofit/>
          </a:bodyPr>
          <a:lstStyle/>
          <a:p>
            <a:endParaRPr lang="en-US"/>
          </a:p>
        </p:txBody>
      </p:sp>
      <p:sp>
        <p:nvSpPr>
          <p:cNvPr id="11" name="Picture Placeholder 15">
            <a:extLst>
              <a:ext uri="{FF2B5EF4-FFF2-40B4-BE49-F238E27FC236}">
                <a16:creationId xmlns:a16="http://schemas.microsoft.com/office/drawing/2014/main" id="{CCE3D1D4-A108-4E3C-B44F-8DBA5FEDA117}"/>
              </a:ext>
            </a:extLst>
          </p:cNvPr>
          <p:cNvSpPr>
            <a:spLocks noGrp="1"/>
          </p:cNvSpPr>
          <p:nvPr>
            <p:ph type="pic" sz="quarter" idx="12"/>
          </p:nvPr>
        </p:nvSpPr>
        <p:spPr>
          <a:xfrm>
            <a:off x="5082111" y="1791521"/>
            <a:ext cx="2024602" cy="2016919"/>
          </a:xfrm>
          <a:custGeom>
            <a:avLst/>
            <a:gdLst>
              <a:gd name="connsiteX0" fmla="*/ 0 w 2024602"/>
              <a:gd name="connsiteY0" fmla="*/ 0 h 2016919"/>
              <a:gd name="connsiteX1" fmla="*/ 2024602 w 2024602"/>
              <a:gd name="connsiteY1" fmla="*/ 0 h 2016919"/>
              <a:gd name="connsiteX2" fmla="*/ 2024602 w 2024602"/>
              <a:gd name="connsiteY2" fmla="*/ 2016919 h 2016919"/>
              <a:gd name="connsiteX3" fmla="*/ 0 w 2024602"/>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24602" h="2016919">
                <a:moveTo>
                  <a:pt x="0" y="0"/>
                </a:moveTo>
                <a:lnTo>
                  <a:pt x="2024602" y="0"/>
                </a:lnTo>
                <a:lnTo>
                  <a:pt x="2024602" y="2016919"/>
                </a:lnTo>
                <a:lnTo>
                  <a:pt x="0" y="2016919"/>
                </a:lnTo>
                <a:close/>
              </a:path>
            </a:pathLst>
          </a:custGeom>
        </p:spPr>
        <p:txBody>
          <a:bodyPr wrap="square">
            <a:noAutofit/>
          </a:bodyPr>
          <a:lstStyle/>
          <a:p>
            <a:endParaRPr lang="en-US"/>
          </a:p>
        </p:txBody>
      </p:sp>
      <p:sp>
        <p:nvSpPr>
          <p:cNvPr id="12" name="Picture Placeholder 16">
            <a:extLst>
              <a:ext uri="{FF2B5EF4-FFF2-40B4-BE49-F238E27FC236}">
                <a16:creationId xmlns:a16="http://schemas.microsoft.com/office/drawing/2014/main" id="{36358F9E-6DC3-41AE-8E1B-648A2E91DB9A}"/>
              </a:ext>
            </a:extLst>
          </p:cNvPr>
          <p:cNvSpPr>
            <a:spLocks noGrp="1"/>
          </p:cNvSpPr>
          <p:nvPr>
            <p:ph type="pic" sz="quarter" idx="13"/>
          </p:nvPr>
        </p:nvSpPr>
        <p:spPr>
          <a:xfrm>
            <a:off x="7339039" y="3925614"/>
            <a:ext cx="2024602" cy="2095675"/>
          </a:xfrm>
          <a:custGeom>
            <a:avLst/>
            <a:gdLst>
              <a:gd name="connsiteX0" fmla="*/ 0 w 2024602"/>
              <a:gd name="connsiteY0" fmla="*/ 0 h 2095675"/>
              <a:gd name="connsiteX1" fmla="*/ 2024602 w 2024602"/>
              <a:gd name="connsiteY1" fmla="*/ 0 h 2095675"/>
              <a:gd name="connsiteX2" fmla="*/ 2024602 w 2024602"/>
              <a:gd name="connsiteY2" fmla="*/ 2095675 h 2095675"/>
              <a:gd name="connsiteX3" fmla="*/ 0 w 2024602"/>
              <a:gd name="connsiteY3" fmla="*/ 2095675 h 2095675"/>
            </a:gdLst>
            <a:ahLst/>
            <a:cxnLst>
              <a:cxn ang="0">
                <a:pos x="connsiteX0" y="connsiteY0"/>
              </a:cxn>
              <a:cxn ang="0">
                <a:pos x="connsiteX1" y="connsiteY1"/>
              </a:cxn>
              <a:cxn ang="0">
                <a:pos x="connsiteX2" y="connsiteY2"/>
              </a:cxn>
              <a:cxn ang="0">
                <a:pos x="connsiteX3" y="connsiteY3"/>
              </a:cxn>
            </a:cxnLst>
            <a:rect l="l" t="t" r="r" b="b"/>
            <a:pathLst>
              <a:path w="2024602" h="2095675">
                <a:moveTo>
                  <a:pt x="0" y="0"/>
                </a:moveTo>
                <a:lnTo>
                  <a:pt x="2024602" y="0"/>
                </a:lnTo>
                <a:lnTo>
                  <a:pt x="2024602" y="2095675"/>
                </a:lnTo>
                <a:lnTo>
                  <a:pt x="0" y="2095675"/>
                </a:lnTo>
                <a:close/>
              </a:path>
            </a:pathLst>
          </a:custGeom>
        </p:spPr>
        <p:txBody>
          <a:bodyPr wrap="square">
            <a:noAutofit/>
          </a:bodyPr>
          <a:lstStyle/>
          <a:p>
            <a:endParaRPr lang="en-US"/>
          </a:p>
        </p:txBody>
      </p:sp>
      <p:sp>
        <p:nvSpPr>
          <p:cNvPr id="13" name="Picture Placeholder 17">
            <a:extLst>
              <a:ext uri="{FF2B5EF4-FFF2-40B4-BE49-F238E27FC236}">
                <a16:creationId xmlns:a16="http://schemas.microsoft.com/office/drawing/2014/main" id="{BCE834A2-6065-47C9-8D5C-AF7FBA195D89}"/>
              </a:ext>
            </a:extLst>
          </p:cNvPr>
          <p:cNvSpPr>
            <a:spLocks noGrp="1"/>
          </p:cNvSpPr>
          <p:nvPr>
            <p:ph type="pic" sz="quarter" idx="14"/>
          </p:nvPr>
        </p:nvSpPr>
        <p:spPr>
          <a:xfrm>
            <a:off x="9591778" y="1791521"/>
            <a:ext cx="2082229" cy="2016919"/>
          </a:xfrm>
          <a:custGeom>
            <a:avLst/>
            <a:gdLst>
              <a:gd name="connsiteX0" fmla="*/ 0 w 2082229"/>
              <a:gd name="connsiteY0" fmla="*/ 0 h 2016919"/>
              <a:gd name="connsiteX1" fmla="*/ 2082229 w 2082229"/>
              <a:gd name="connsiteY1" fmla="*/ 0 h 2016919"/>
              <a:gd name="connsiteX2" fmla="*/ 2082229 w 2082229"/>
              <a:gd name="connsiteY2" fmla="*/ 2016919 h 2016919"/>
              <a:gd name="connsiteX3" fmla="*/ 0 w 2082229"/>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82229" h="2016919">
                <a:moveTo>
                  <a:pt x="0" y="0"/>
                </a:moveTo>
                <a:lnTo>
                  <a:pt x="2082229" y="0"/>
                </a:lnTo>
                <a:lnTo>
                  <a:pt x="2082229" y="2016919"/>
                </a:lnTo>
                <a:lnTo>
                  <a:pt x="0" y="2016919"/>
                </a:lnTo>
                <a:close/>
              </a:path>
            </a:pathLst>
          </a:custGeom>
        </p:spPr>
        <p:txBody>
          <a:bodyPr wrap="square">
            <a:noAutofit/>
          </a:bodyPr>
          <a:lstStyle/>
          <a:p>
            <a:endParaRPr lang="en-US"/>
          </a:p>
        </p:txBody>
      </p:sp>
      <p:sp>
        <p:nvSpPr>
          <p:cNvPr id="14" name="Picture Placeholder 13">
            <a:extLst>
              <a:ext uri="{FF2B5EF4-FFF2-40B4-BE49-F238E27FC236}">
                <a16:creationId xmlns:a16="http://schemas.microsoft.com/office/drawing/2014/main" id="{DFDB5FA0-D55F-41CD-A647-B561293D3901}"/>
              </a:ext>
            </a:extLst>
          </p:cNvPr>
          <p:cNvSpPr>
            <a:spLocks noGrp="1"/>
          </p:cNvSpPr>
          <p:nvPr>
            <p:ph type="pic" sz="quarter" idx="10"/>
          </p:nvPr>
        </p:nvSpPr>
        <p:spPr>
          <a:xfrm>
            <a:off x="523193" y="1791521"/>
            <a:ext cx="2082229" cy="2016919"/>
          </a:xfrm>
          <a:custGeom>
            <a:avLst/>
            <a:gdLst>
              <a:gd name="connsiteX0" fmla="*/ 0 w 2082229"/>
              <a:gd name="connsiteY0" fmla="*/ 0 h 2016919"/>
              <a:gd name="connsiteX1" fmla="*/ 2082229 w 2082229"/>
              <a:gd name="connsiteY1" fmla="*/ 0 h 2016919"/>
              <a:gd name="connsiteX2" fmla="*/ 2082229 w 2082229"/>
              <a:gd name="connsiteY2" fmla="*/ 2016919 h 2016919"/>
              <a:gd name="connsiteX3" fmla="*/ 0 w 2082229"/>
              <a:gd name="connsiteY3" fmla="*/ 2016919 h 2016919"/>
            </a:gdLst>
            <a:ahLst/>
            <a:cxnLst>
              <a:cxn ang="0">
                <a:pos x="connsiteX0" y="connsiteY0"/>
              </a:cxn>
              <a:cxn ang="0">
                <a:pos x="connsiteX1" y="connsiteY1"/>
              </a:cxn>
              <a:cxn ang="0">
                <a:pos x="connsiteX2" y="connsiteY2"/>
              </a:cxn>
              <a:cxn ang="0">
                <a:pos x="connsiteX3" y="connsiteY3"/>
              </a:cxn>
            </a:cxnLst>
            <a:rect l="l" t="t" r="r" b="b"/>
            <a:pathLst>
              <a:path w="2082229" h="2016919">
                <a:moveTo>
                  <a:pt x="0" y="0"/>
                </a:moveTo>
                <a:lnTo>
                  <a:pt x="2082229" y="0"/>
                </a:lnTo>
                <a:lnTo>
                  <a:pt x="2082229" y="2016919"/>
                </a:lnTo>
                <a:lnTo>
                  <a:pt x="0" y="2016919"/>
                </a:lnTo>
                <a:close/>
              </a:path>
            </a:pathLst>
          </a:custGeom>
        </p:spPr>
        <p:txBody>
          <a:bodyPr wrap="square">
            <a:noAutofit/>
          </a:bodyPr>
          <a:lstStyle/>
          <a:p>
            <a:endParaRPr lang="en-US"/>
          </a:p>
        </p:txBody>
      </p:sp>
      <p:sp>
        <p:nvSpPr>
          <p:cNvPr id="17" name="Footer Placeholder 2">
            <a:extLst>
              <a:ext uri="{FF2B5EF4-FFF2-40B4-BE49-F238E27FC236}">
                <a16:creationId xmlns:a16="http://schemas.microsoft.com/office/drawing/2014/main" id="{23B238DE-65C2-47F5-A1B7-4A4E029BBA6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8" name="Date Placeholder 5">
            <a:extLst>
              <a:ext uri="{FF2B5EF4-FFF2-40B4-BE49-F238E27FC236}">
                <a16:creationId xmlns:a16="http://schemas.microsoft.com/office/drawing/2014/main" id="{7588731E-EBD5-44D7-847C-6DAEC6249B6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9" name="Freeform 10">
            <a:extLst>
              <a:ext uri="{FF2B5EF4-FFF2-40B4-BE49-F238E27FC236}">
                <a16:creationId xmlns:a16="http://schemas.microsoft.com/office/drawing/2014/main" id="{54751A8B-4DCD-4539-AD18-46189ED8498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Oval 23">
            <a:extLst>
              <a:ext uri="{FF2B5EF4-FFF2-40B4-BE49-F238E27FC236}">
                <a16:creationId xmlns:a16="http://schemas.microsoft.com/office/drawing/2014/main" id="{3E2377EA-7475-4559-A7F6-720B0E90173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19">
            <a:extLst>
              <a:ext uri="{FF2B5EF4-FFF2-40B4-BE49-F238E27FC236}">
                <a16:creationId xmlns:a16="http://schemas.microsoft.com/office/drawing/2014/main" id="{0A7F1912-3F6E-4767-9946-FFE578439748}"/>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Slide Number Placeholder 13">
            <a:extLst>
              <a:ext uri="{FF2B5EF4-FFF2-40B4-BE49-F238E27FC236}">
                <a16:creationId xmlns:a16="http://schemas.microsoft.com/office/drawing/2014/main" id="{75901489-0D95-4814-AC50-6BE83681C14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834483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64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811D56-04F9-4C62-9EDB-78E3CD1ED2E6}"/>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icture Placeholder 13">
            <a:extLst>
              <a:ext uri="{FF2B5EF4-FFF2-40B4-BE49-F238E27FC236}">
                <a16:creationId xmlns:a16="http://schemas.microsoft.com/office/drawing/2014/main" id="{EB0A4836-3149-4BB5-BD09-2A024E0E5B38}"/>
              </a:ext>
            </a:extLst>
          </p:cNvPr>
          <p:cNvSpPr>
            <a:spLocks noGrp="1"/>
          </p:cNvSpPr>
          <p:nvPr>
            <p:ph type="pic" sz="quarter" idx="10"/>
          </p:nvPr>
        </p:nvSpPr>
        <p:spPr>
          <a:xfrm>
            <a:off x="7320136" y="1514203"/>
            <a:ext cx="4871864" cy="5343797"/>
          </a:xfrm>
          <a:custGeom>
            <a:avLst/>
            <a:gdLst>
              <a:gd name="connsiteX0" fmla="*/ 0 w 4871864"/>
              <a:gd name="connsiteY0" fmla="*/ 0 h 5343797"/>
              <a:gd name="connsiteX1" fmla="*/ 4871864 w 4871864"/>
              <a:gd name="connsiteY1" fmla="*/ 0 h 5343797"/>
              <a:gd name="connsiteX2" fmla="*/ 4871864 w 4871864"/>
              <a:gd name="connsiteY2" fmla="*/ 5343797 h 5343797"/>
              <a:gd name="connsiteX3" fmla="*/ 0 w 4871864"/>
              <a:gd name="connsiteY3" fmla="*/ 5343797 h 5343797"/>
            </a:gdLst>
            <a:ahLst/>
            <a:cxnLst>
              <a:cxn ang="0">
                <a:pos x="connsiteX0" y="connsiteY0"/>
              </a:cxn>
              <a:cxn ang="0">
                <a:pos x="connsiteX1" y="connsiteY1"/>
              </a:cxn>
              <a:cxn ang="0">
                <a:pos x="connsiteX2" y="connsiteY2"/>
              </a:cxn>
              <a:cxn ang="0">
                <a:pos x="connsiteX3" y="connsiteY3"/>
              </a:cxn>
            </a:cxnLst>
            <a:rect l="l" t="t" r="r" b="b"/>
            <a:pathLst>
              <a:path w="4871864" h="5343797">
                <a:moveTo>
                  <a:pt x="0" y="0"/>
                </a:moveTo>
                <a:lnTo>
                  <a:pt x="4871864" y="0"/>
                </a:lnTo>
                <a:lnTo>
                  <a:pt x="4871864" y="5343797"/>
                </a:lnTo>
                <a:lnTo>
                  <a:pt x="0" y="5343797"/>
                </a:lnTo>
                <a:close/>
              </a:path>
            </a:pathLst>
          </a:custGeom>
        </p:spPr>
        <p:txBody>
          <a:bodyPr wrap="square">
            <a:noAutofit/>
          </a:bodyPr>
          <a:lstStyle/>
          <a:p>
            <a:endParaRPr lang="en-US"/>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Footer Placeholder 2">
            <a:extLst>
              <a:ext uri="{FF2B5EF4-FFF2-40B4-BE49-F238E27FC236}">
                <a16:creationId xmlns:a16="http://schemas.microsoft.com/office/drawing/2014/main" id="{381545BB-27F7-4967-928B-B729D5952F5A}"/>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969EC19B-60CE-495E-8D43-5A2699E0361C}"/>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BCDEC625-6B69-430A-B1A3-FCA99B281AC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3EECD00A-A081-4BD4-9B44-DE5B83170F7C}"/>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6A60AAB5-09BA-4BB8-B168-4D0CD78676EB}"/>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5604A357-2028-49D4-BF17-588E5469C9AD}"/>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143905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5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37">
            <a:extLst>
              <a:ext uri="{FF2B5EF4-FFF2-40B4-BE49-F238E27FC236}">
                <a16:creationId xmlns:a16="http://schemas.microsoft.com/office/drawing/2014/main" id="{B222BF08-397F-4347-BB94-BAFBD777624E}"/>
              </a:ext>
            </a:extLst>
          </p:cNvPr>
          <p:cNvSpPr>
            <a:spLocks noGrp="1"/>
          </p:cNvSpPr>
          <p:nvPr>
            <p:ph type="pic" sz="quarter" idx="11"/>
          </p:nvPr>
        </p:nvSpPr>
        <p:spPr>
          <a:xfrm>
            <a:off x="3805674" y="1443882"/>
            <a:ext cx="1399167" cy="1564773"/>
          </a:xfrm>
          <a:custGeom>
            <a:avLst/>
            <a:gdLst>
              <a:gd name="connsiteX0" fmla="*/ 700801 w 1399167"/>
              <a:gd name="connsiteY0" fmla="*/ 0 h 1564773"/>
              <a:gd name="connsiteX1" fmla="*/ 772626 w 1399167"/>
              <a:gd name="connsiteY1" fmla="*/ 17026 h 1564773"/>
              <a:gd name="connsiteX2" fmla="*/ 1327748 w 1399167"/>
              <a:gd name="connsiteY2" fmla="*/ 334846 h 1564773"/>
              <a:gd name="connsiteX3" fmla="*/ 1399167 w 1399167"/>
              <a:gd name="connsiteY3" fmla="*/ 461325 h 1564773"/>
              <a:gd name="connsiteX4" fmla="*/ 1399167 w 1399167"/>
              <a:gd name="connsiteY4" fmla="*/ 1100206 h 1564773"/>
              <a:gd name="connsiteX5" fmla="*/ 1327748 w 1399167"/>
              <a:gd name="connsiteY5" fmla="*/ 1226686 h 1564773"/>
              <a:gd name="connsiteX6" fmla="*/ 772626 w 1399167"/>
              <a:gd name="connsiteY6" fmla="*/ 1547748 h 1564773"/>
              <a:gd name="connsiteX7" fmla="*/ 626541 w 1399167"/>
              <a:gd name="connsiteY7" fmla="*/ 1547748 h 1564773"/>
              <a:gd name="connsiteX8" fmla="*/ 74666 w 1399167"/>
              <a:gd name="connsiteY8" fmla="*/ 1226686 h 1564773"/>
              <a:gd name="connsiteX9" fmla="*/ 0 w 1399167"/>
              <a:gd name="connsiteY9" fmla="*/ 1100206 h 1564773"/>
              <a:gd name="connsiteX10" fmla="*/ 0 w 1399167"/>
              <a:gd name="connsiteY10" fmla="*/ 461325 h 1564773"/>
              <a:gd name="connsiteX11" fmla="*/ 74666 w 1399167"/>
              <a:gd name="connsiteY11" fmla="*/ 334846 h 1564773"/>
              <a:gd name="connsiteX12" fmla="*/ 626541 w 1399167"/>
              <a:gd name="connsiteY12" fmla="*/ 17026 h 1564773"/>
              <a:gd name="connsiteX13" fmla="*/ 700801 w 1399167"/>
              <a:gd name="connsiteY13" fmla="*/ 0 h 156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9167" h="1564773">
                <a:moveTo>
                  <a:pt x="700801" y="0"/>
                </a:moveTo>
                <a:cubicBezTo>
                  <a:pt x="727178" y="0"/>
                  <a:pt x="753148" y="5676"/>
                  <a:pt x="772626" y="17026"/>
                </a:cubicBezTo>
                <a:cubicBezTo>
                  <a:pt x="1327748" y="334846"/>
                  <a:pt x="1327748" y="334846"/>
                  <a:pt x="1327748" y="334846"/>
                </a:cubicBezTo>
                <a:cubicBezTo>
                  <a:pt x="1366704" y="357547"/>
                  <a:pt x="1399167" y="415922"/>
                  <a:pt x="1399167" y="461325"/>
                </a:cubicBezTo>
                <a:cubicBezTo>
                  <a:pt x="1399167" y="1100206"/>
                  <a:pt x="1399167" y="1100206"/>
                  <a:pt x="1399167" y="1100206"/>
                </a:cubicBezTo>
                <a:cubicBezTo>
                  <a:pt x="1399167" y="1148852"/>
                  <a:pt x="1366704" y="1203984"/>
                  <a:pt x="1327748" y="1226686"/>
                </a:cubicBezTo>
                <a:cubicBezTo>
                  <a:pt x="772626" y="1547748"/>
                  <a:pt x="772626" y="1547748"/>
                  <a:pt x="772626" y="1547748"/>
                </a:cubicBezTo>
                <a:cubicBezTo>
                  <a:pt x="733670" y="1570449"/>
                  <a:pt x="668744" y="1570449"/>
                  <a:pt x="626541" y="1547748"/>
                </a:cubicBezTo>
                <a:cubicBezTo>
                  <a:pt x="74666" y="1226686"/>
                  <a:pt x="74666" y="1226686"/>
                  <a:pt x="74666" y="1226686"/>
                </a:cubicBezTo>
                <a:cubicBezTo>
                  <a:pt x="32463" y="1203984"/>
                  <a:pt x="0" y="1148852"/>
                  <a:pt x="0" y="1100206"/>
                </a:cubicBezTo>
                <a:lnTo>
                  <a:pt x="0" y="461325"/>
                </a:lnTo>
                <a:cubicBezTo>
                  <a:pt x="0" y="415922"/>
                  <a:pt x="32463" y="357547"/>
                  <a:pt x="74666" y="334846"/>
                </a:cubicBezTo>
                <a:cubicBezTo>
                  <a:pt x="626541" y="17026"/>
                  <a:pt x="626541" y="17026"/>
                  <a:pt x="626541" y="17026"/>
                </a:cubicBezTo>
                <a:cubicBezTo>
                  <a:pt x="647643" y="5676"/>
                  <a:pt x="674425" y="0"/>
                  <a:pt x="700801" y="0"/>
                </a:cubicBezTo>
                <a:close/>
              </a:path>
            </a:pathLst>
          </a:custGeom>
        </p:spPr>
        <p:txBody>
          <a:bodyPr wrap="square">
            <a:noAutofit/>
          </a:bodyPr>
          <a:lstStyle/>
          <a:p>
            <a:endParaRPr lang="en-US"/>
          </a:p>
        </p:txBody>
      </p:sp>
      <p:sp>
        <p:nvSpPr>
          <p:cNvPr id="11" name="Picture Placeholder 38">
            <a:extLst>
              <a:ext uri="{FF2B5EF4-FFF2-40B4-BE49-F238E27FC236}">
                <a16:creationId xmlns:a16="http://schemas.microsoft.com/office/drawing/2014/main" id="{0796EBE8-9DEF-459E-9FFF-3FD3EC57537E}"/>
              </a:ext>
            </a:extLst>
          </p:cNvPr>
          <p:cNvSpPr>
            <a:spLocks noGrp="1"/>
          </p:cNvSpPr>
          <p:nvPr>
            <p:ph type="pic" sz="quarter" idx="10"/>
          </p:nvPr>
        </p:nvSpPr>
        <p:spPr>
          <a:xfrm>
            <a:off x="598505" y="3346174"/>
            <a:ext cx="752407" cy="841303"/>
          </a:xfrm>
          <a:custGeom>
            <a:avLst/>
            <a:gdLst>
              <a:gd name="connsiteX0" fmla="*/ 377557 w 752407"/>
              <a:gd name="connsiteY0" fmla="*/ 0 h 841303"/>
              <a:gd name="connsiteX1" fmla="*/ 416801 w 752407"/>
              <a:gd name="connsiteY1" fmla="*/ 10153 h 841303"/>
              <a:gd name="connsiteX2" fmla="*/ 711810 w 752407"/>
              <a:gd name="connsiteY2" fmla="*/ 180715 h 841303"/>
              <a:gd name="connsiteX3" fmla="*/ 752407 w 752407"/>
              <a:gd name="connsiteY3" fmla="*/ 248398 h 841303"/>
              <a:gd name="connsiteX4" fmla="*/ 752407 w 752407"/>
              <a:gd name="connsiteY4" fmla="*/ 592229 h 841303"/>
              <a:gd name="connsiteX5" fmla="*/ 711810 w 752407"/>
              <a:gd name="connsiteY5" fmla="*/ 659913 h 841303"/>
              <a:gd name="connsiteX6" fmla="*/ 416801 w 752407"/>
              <a:gd name="connsiteY6" fmla="*/ 833182 h 841303"/>
              <a:gd name="connsiteX7" fmla="*/ 338313 w 752407"/>
              <a:gd name="connsiteY7" fmla="*/ 833182 h 841303"/>
              <a:gd name="connsiteX8" fmla="*/ 40598 w 752407"/>
              <a:gd name="connsiteY8" fmla="*/ 659913 h 841303"/>
              <a:gd name="connsiteX9" fmla="*/ 0 w 752407"/>
              <a:gd name="connsiteY9" fmla="*/ 592229 h 841303"/>
              <a:gd name="connsiteX10" fmla="*/ 0 w 752407"/>
              <a:gd name="connsiteY10" fmla="*/ 248398 h 841303"/>
              <a:gd name="connsiteX11" fmla="*/ 40598 w 752407"/>
              <a:gd name="connsiteY11" fmla="*/ 180715 h 841303"/>
              <a:gd name="connsiteX12" fmla="*/ 338313 w 752407"/>
              <a:gd name="connsiteY12" fmla="*/ 10153 h 841303"/>
              <a:gd name="connsiteX13" fmla="*/ 377557 w 752407"/>
              <a:gd name="connsiteY13" fmla="*/ 0 h 84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2407" h="841303">
                <a:moveTo>
                  <a:pt x="377557" y="0"/>
                </a:moveTo>
                <a:cubicBezTo>
                  <a:pt x="391766" y="0"/>
                  <a:pt x="405975" y="3385"/>
                  <a:pt x="416801" y="10153"/>
                </a:cubicBezTo>
                <a:cubicBezTo>
                  <a:pt x="711810" y="180715"/>
                  <a:pt x="711810" y="180715"/>
                  <a:pt x="711810" y="180715"/>
                </a:cubicBezTo>
                <a:cubicBezTo>
                  <a:pt x="733462" y="194251"/>
                  <a:pt x="752407" y="224032"/>
                  <a:pt x="752407" y="248398"/>
                </a:cubicBezTo>
                <a:cubicBezTo>
                  <a:pt x="752407" y="592229"/>
                  <a:pt x="752407" y="592229"/>
                  <a:pt x="752407" y="592229"/>
                </a:cubicBezTo>
                <a:cubicBezTo>
                  <a:pt x="752407" y="616595"/>
                  <a:pt x="733462" y="649083"/>
                  <a:pt x="711810" y="659913"/>
                </a:cubicBezTo>
                <a:cubicBezTo>
                  <a:pt x="416801" y="833182"/>
                  <a:pt x="416801" y="833182"/>
                  <a:pt x="416801" y="833182"/>
                </a:cubicBezTo>
                <a:cubicBezTo>
                  <a:pt x="395149" y="844011"/>
                  <a:pt x="359965" y="844011"/>
                  <a:pt x="338313" y="833182"/>
                </a:cubicBezTo>
                <a:cubicBezTo>
                  <a:pt x="40598" y="659913"/>
                  <a:pt x="40598" y="659913"/>
                  <a:pt x="40598" y="659913"/>
                </a:cubicBezTo>
                <a:cubicBezTo>
                  <a:pt x="18946" y="649083"/>
                  <a:pt x="0" y="616595"/>
                  <a:pt x="0" y="592229"/>
                </a:cubicBezTo>
                <a:lnTo>
                  <a:pt x="0" y="248398"/>
                </a:lnTo>
                <a:cubicBezTo>
                  <a:pt x="0" y="224032"/>
                  <a:pt x="18946" y="194251"/>
                  <a:pt x="40598" y="180715"/>
                </a:cubicBezTo>
                <a:cubicBezTo>
                  <a:pt x="338313" y="10153"/>
                  <a:pt x="338313" y="10153"/>
                  <a:pt x="338313" y="10153"/>
                </a:cubicBezTo>
                <a:cubicBezTo>
                  <a:pt x="349139" y="3385"/>
                  <a:pt x="363348" y="0"/>
                  <a:pt x="377557" y="0"/>
                </a:cubicBezTo>
                <a:close/>
              </a:path>
            </a:pathLst>
          </a:custGeom>
        </p:spPr>
        <p:txBody>
          <a:bodyPr wrap="square">
            <a:noAutofit/>
          </a:bodyPr>
          <a:lstStyle/>
          <a:p>
            <a:endParaRPr lang="en-US" dirty="0"/>
          </a:p>
        </p:txBody>
      </p:sp>
      <p:sp>
        <p:nvSpPr>
          <p:cNvPr id="12" name="Picture Placeholder 41">
            <a:extLst>
              <a:ext uri="{FF2B5EF4-FFF2-40B4-BE49-F238E27FC236}">
                <a16:creationId xmlns:a16="http://schemas.microsoft.com/office/drawing/2014/main" id="{8B0C53E5-4CF5-4664-B6B2-BAD22991599A}"/>
              </a:ext>
            </a:extLst>
          </p:cNvPr>
          <p:cNvSpPr>
            <a:spLocks noGrp="1"/>
          </p:cNvSpPr>
          <p:nvPr>
            <p:ph type="pic" sz="quarter" idx="12"/>
          </p:nvPr>
        </p:nvSpPr>
        <p:spPr>
          <a:xfrm>
            <a:off x="1773544" y="2548677"/>
            <a:ext cx="2844605" cy="3181350"/>
          </a:xfrm>
          <a:custGeom>
            <a:avLst/>
            <a:gdLst>
              <a:gd name="connsiteX0" fmla="*/ 1423495 w 2844605"/>
              <a:gd name="connsiteY0" fmla="*/ 0 h 3181350"/>
              <a:gd name="connsiteX1" fmla="*/ 1576097 w 2844605"/>
              <a:gd name="connsiteY1" fmla="*/ 35746 h 3181350"/>
              <a:gd name="connsiteX2" fmla="*/ 2694387 w 2844605"/>
              <a:gd name="connsiteY2" fmla="*/ 681548 h 3181350"/>
              <a:gd name="connsiteX3" fmla="*/ 2844605 w 2844605"/>
              <a:gd name="connsiteY3" fmla="*/ 943682 h 3181350"/>
              <a:gd name="connsiteX4" fmla="*/ 2844605 w 2844605"/>
              <a:gd name="connsiteY4" fmla="*/ 2235286 h 3181350"/>
              <a:gd name="connsiteX5" fmla="*/ 2694387 w 2844605"/>
              <a:gd name="connsiteY5" fmla="*/ 2499802 h 3181350"/>
              <a:gd name="connsiteX6" fmla="*/ 1576097 w 2844605"/>
              <a:gd name="connsiteY6" fmla="*/ 3143222 h 3181350"/>
              <a:gd name="connsiteX7" fmla="*/ 1423495 w 2844605"/>
              <a:gd name="connsiteY7" fmla="*/ 3181350 h 3181350"/>
              <a:gd name="connsiteX8" fmla="*/ 1270892 w 2844605"/>
              <a:gd name="connsiteY8" fmla="*/ 3143222 h 3181350"/>
              <a:gd name="connsiteX9" fmla="*/ 152603 w 2844605"/>
              <a:gd name="connsiteY9" fmla="*/ 2499802 h 3181350"/>
              <a:gd name="connsiteX10" fmla="*/ 0 w 2844605"/>
              <a:gd name="connsiteY10" fmla="*/ 2235286 h 3181350"/>
              <a:gd name="connsiteX11" fmla="*/ 0 w 2844605"/>
              <a:gd name="connsiteY11" fmla="*/ 943682 h 3181350"/>
              <a:gd name="connsiteX12" fmla="*/ 152603 w 2844605"/>
              <a:gd name="connsiteY12" fmla="*/ 681548 h 3181350"/>
              <a:gd name="connsiteX13" fmla="*/ 1270892 w 2844605"/>
              <a:gd name="connsiteY13" fmla="*/ 35746 h 3181350"/>
              <a:gd name="connsiteX14" fmla="*/ 1423495 w 2844605"/>
              <a:gd name="connsiteY14" fmla="*/ 0 h 318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4605" h="3181350">
                <a:moveTo>
                  <a:pt x="1423495" y="0"/>
                </a:moveTo>
                <a:cubicBezTo>
                  <a:pt x="1480721" y="0"/>
                  <a:pt x="1533178" y="11915"/>
                  <a:pt x="1576097" y="35746"/>
                </a:cubicBezTo>
                <a:cubicBezTo>
                  <a:pt x="2694387" y="681548"/>
                  <a:pt x="2694387" y="681548"/>
                  <a:pt x="2694387" y="681548"/>
                </a:cubicBezTo>
                <a:cubicBezTo>
                  <a:pt x="2777842" y="729208"/>
                  <a:pt x="2844605" y="848360"/>
                  <a:pt x="2844605" y="943682"/>
                </a:cubicBezTo>
                <a:cubicBezTo>
                  <a:pt x="2844605" y="2235286"/>
                  <a:pt x="2844605" y="2235286"/>
                  <a:pt x="2844605" y="2235286"/>
                </a:cubicBezTo>
                <a:cubicBezTo>
                  <a:pt x="2844605" y="2332990"/>
                  <a:pt x="2777842" y="2449759"/>
                  <a:pt x="2694387" y="2499802"/>
                </a:cubicBezTo>
                <a:cubicBezTo>
                  <a:pt x="1576097" y="3143222"/>
                  <a:pt x="1576097" y="3143222"/>
                  <a:pt x="1576097" y="3143222"/>
                </a:cubicBezTo>
                <a:cubicBezTo>
                  <a:pt x="1533178" y="3167052"/>
                  <a:pt x="1480721" y="3181350"/>
                  <a:pt x="1423495" y="3181350"/>
                </a:cubicBezTo>
                <a:cubicBezTo>
                  <a:pt x="1366269" y="3181350"/>
                  <a:pt x="1311427" y="3167052"/>
                  <a:pt x="1270892" y="3143222"/>
                </a:cubicBezTo>
                <a:cubicBezTo>
                  <a:pt x="152603" y="2499802"/>
                  <a:pt x="152603" y="2499802"/>
                  <a:pt x="152603" y="2499802"/>
                </a:cubicBezTo>
                <a:cubicBezTo>
                  <a:pt x="69148" y="2449759"/>
                  <a:pt x="0" y="2332990"/>
                  <a:pt x="0" y="2235286"/>
                </a:cubicBezTo>
                <a:cubicBezTo>
                  <a:pt x="0" y="943682"/>
                  <a:pt x="0" y="943682"/>
                  <a:pt x="0" y="943682"/>
                </a:cubicBezTo>
                <a:cubicBezTo>
                  <a:pt x="0" y="848360"/>
                  <a:pt x="69148" y="729208"/>
                  <a:pt x="152603" y="681548"/>
                </a:cubicBezTo>
                <a:cubicBezTo>
                  <a:pt x="1270892" y="35746"/>
                  <a:pt x="1270892" y="35746"/>
                  <a:pt x="1270892" y="35746"/>
                </a:cubicBezTo>
                <a:cubicBezTo>
                  <a:pt x="1311427" y="11915"/>
                  <a:pt x="1366269" y="0"/>
                  <a:pt x="1423495" y="0"/>
                </a:cubicBezTo>
                <a:close/>
              </a:path>
            </a:pathLst>
          </a:custGeom>
        </p:spPr>
        <p:txBody>
          <a:bodyPr wrap="square">
            <a:noAutofit/>
          </a:bodyPr>
          <a:lstStyle/>
          <a:p>
            <a:endParaRPr lang="en-US"/>
          </a:p>
        </p:txBody>
      </p:sp>
      <p:sp>
        <p:nvSpPr>
          <p:cNvPr id="15" name="Footer Placeholder 2">
            <a:extLst>
              <a:ext uri="{FF2B5EF4-FFF2-40B4-BE49-F238E27FC236}">
                <a16:creationId xmlns:a16="http://schemas.microsoft.com/office/drawing/2014/main" id="{49F27F33-CBD4-4B05-BB69-387ACFB13224}"/>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48027325-112F-4816-8535-A4C88423DE0E}"/>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6FEBD0CC-A7D3-4EFD-B49B-60A9EAAD614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3DDB2FBD-6641-471C-A762-750FAE82C94B}"/>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35BC1A9E-6931-4934-919F-FFEAF290A7E1}"/>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Slide Number Placeholder 13">
            <a:extLst>
              <a:ext uri="{FF2B5EF4-FFF2-40B4-BE49-F238E27FC236}">
                <a16:creationId xmlns:a16="http://schemas.microsoft.com/office/drawing/2014/main" id="{ABE331A8-38B4-4144-8A85-CC6C28F078C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9178868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38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E7C4AD3-381A-4E12-BEF5-A07072385B0A}"/>
              </a:ext>
            </a:extLst>
          </p:cNvPr>
          <p:cNvSpPr>
            <a:spLocks noGrp="1"/>
          </p:cNvSpPr>
          <p:nvPr>
            <p:ph type="pic" sz="quarter" idx="11"/>
          </p:nvPr>
        </p:nvSpPr>
        <p:spPr>
          <a:xfrm>
            <a:off x="0" y="1778892"/>
            <a:ext cx="12192000" cy="3810348"/>
          </a:xfrm>
          <a:custGeom>
            <a:avLst/>
            <a:gdLst>
              <a:gd name="connsiteX0" fmla="*/ 0 w 12192000"/>
              <a:gd name="connsiteY0" fmla="*/ 0 h 3594324"/>
              <a:gd name="connsiteX1" fmla="*/ 12192000 w 12192000"/>
              <a:gd name="connsiteY1" fmla="*/ 0 h 3594324"/>
              <a:gd name="connsiteX2" fmla="*/ 12192000 w 12192000"/>
              <a:gd name="connsiteY2" fmla="*/ 3594324 h 3594324"/>
              <a:gd name="connsiteX3" fmla="*/ 0 w 12192000"/>
              <a:gd name="connsiteY3" fmla="*/ 3594324 h 3594324"/>
            </a:gdLst>
            <a:ahLst/>
            <a:cxnLst>
              <a:cxn ang="0">
                <a:pos x="connsiteX0" y="connsiteY0"/>
              </a:cxn>
              <a:cxn ang="0">
                <a:pos x="connsiteX1" y="connsiteY1"/>
              </a:cxn>
              <a:cxn ang="0">
                <a:pos x="connsiteX2" y="connsiteY2"/>
              </a:cxn>
              <a:cxn ang="0">
                <a:pos x="connsiteX3" y="connsiteY3"/>
              </a:cxn>
            </a:cxnLst>
            <a:rect l="l" t="t" r="r" b="b"/>
            <a:pathLst>
              <a:path w="12192000" h="3594324">
                <a:moveTo>
                  <a:pt x="0" y="0"/>
                </a:moveTo>
                <a:lnTo>
                  <a:pt x="12192000" y="0"/>
                </a:lnTo>
                <a:lnTo>
                  <a:pt x="12192000" y="3594324"/>
                </a:lnTo>
                <a:lnTo>
                  <a:pt x="0" y="3594324"/>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824D3A35-50CA-40C5-BD1F-1A1F3368E51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64EC3C21-975E-4BCA-8752-B84C25F2BDB8}"/>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59A8210F-42F5-4968-823D-325D7306A3C0}"/>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620B5E63-0B57-45AA-9300-86613139D8D4}"/>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C722A22B-59B2-4B7E-A1A1-5885EAC6C445}"/>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DE7DC7E2-B8EE-4603-A708-7CB083993BA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8308961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37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B69A97DC-4743-4E5A-9A9C-3A32AB308064}"/>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0F809D9D-8C75-4366-9404-AB3B96489864}"/>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3A07F252-4DE8-4E09-8CFB-3BC699C9822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Oval 24">
            <a:extLst>
              <a:ext uri="{FF2B5EF4-FFF2-40B4-BE49-F238E27FC236}">
                <a16:creationId xmlns:a16="http://schemas.microsoft.com/office/drawing/2014/main" id="{68938C24-CA97-4E15-A0CF-99E22E41D83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19">
            <a:extLst>
              <a:ext uri="{FF2B5EF4-FFF2-40B4-BE49-F238E27FC236}">
                <a16:creationId xmlns:a16="http://schemas.microsoft.com/office/drawing/2014/main" id="{0C4F0118-3DBE-4DC6-A666-B3ECA4B60AE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Slide Number Placeholder 13">
            <a:extLst>
              <a:ext uri="{FF2B5EF4-FFF2-40B4-BE49-F238E27FC236}">
                <a16:creationId xmlns:a16="http://schemas.microsoft.com/office/drawing/2014/main" id="{2B38FF07-B6C7-41D9-92CA-5DD0219B293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
        <p:nvSpPr>
          <p:cNvPr id="23" name="Picture Placeholder 23">
            <a:extLst>
              <a:ext uri="{FF2B5EF4-FFF2-40B4-BE49-F238E27FC236}">
                <a16:creationId xmlns:a16="http://schemas.microsoft.com/office/drawing/2014/main" id="{513FD7FD-B886-416A-9BD0-9FE1A83F3FA6}"/>
              </a:ext>
            </a:extLst>
          </p:cNvPr>
          <p:cNvSpPr>
            <a:spLocks noGrp="1"/>
          </p:cNvSpPr>
          <p:nvPr>
            <p:ph type="pic" sz="quarter" idx="10"/>
          </p:nvPr>
        </p:nvSpPr>
        <p:spPr>
          <a:xfrm>
            <a:off x="460860" y="1503862"/>
            <a:ext cx="3578899" cy="2163199"/>
          </a:xfrm>
          <a:custGeom>
            <a:avLst/>
            <a:gdLst>
              <a:gd name="connsiteX0" fmla="*/ 0 w 3379091"/>
              <a:gd name="connsiteY0" fmla="*/ 0 h 2163199"/>
              <a:gd name="connsiteX1" fmla="*/ 3379091 w 3379091"/>
              <a:gd name="connsiteY1" fmla="*/ 0 h 2163199"/>
              <a:gd name="connsiteX2" fmla="*/ 3379091 w 3379091"/>
              <a:gd name="connsiteY2" fmla="*/ 2163199 h 2163199"/>
              <a:gd name="connsiteX3" fmla="*/ 0 w 3379091"/>
              <a:gd name="connsiteY3" fmla="*/ 2163198 h 2163199"/>
            </a:gdLst>
            <a:ahLst/>
            <a:cxnLst>
              <a:cxn ang="0">
                <a:pos x="connsiteX0" y="connsiteY0"/>
              </a:cxn>
              <a:cxn ang="0">
                <a:pos x="connsiteX1" y="connsiteY1"/>
              </a:cxn>
              <a:cxn ang="0">
                <a:pos x="connsiteX2" y="connsiteY2"/>
              </a:cxn>
              <a:cxn ang="0">
                <a:pos x="connsiteX3" y="connsiteY3"/>
              </a:cxn>
            </a:cxnLst>
            <a:rect l="l" t="t" r="r" b="b"/>
            <a:pathLst>
              <a:path w="3379091" h="2163199">
                <a:moveTo>
                  <a:pt x="0" y="0"/>
                </a:moveTo>
                <a:lnTo>
                  <a:pt x="3379091" y="0"/>
                </a:lnTo>
                <a:lnTo>
                  <a:pt x="3379091" y="2163199"/>
                </a:lnTo>
                <a:lnTo>
                  <a:pt x="0" y="2163198"/>
                </a:lnTo>
                <a:close/>
              </a:path>
            </a:pathLst>
          </a:custGeom>
        </p:spPr>
        <p:txBody>
          <a:bodyPr wrap="square">
            <a:noAutofit/>
          </a:bodyPr>
          <a:lstStyle/>
          <a:p>
            <a:endParaRPr lang="en-US" dirty="0"/>
          </a:p>
        </p:txBody>
      </p:sp>
      <p:sp>
        <p:nvSpPr>
          <p:cNvPr id="28" name="Picture Placeholder 17">
            <a:extLst>
              <a:ext uri="{FF2B5EF4-FFF2-40B4-BE49-F238E27FC236}">
                <a16:creationId xmlns:a16="http://schemas.microsoft.com/office/drawing/2014/main" id="{8F0465DA-26F7-4256-9CB5-B7AEE436CB55}"/>
              </a:ext>
            </a:extLst>
          </p:cNvPr>
          <p:cNvSpPr>
            <a:spLocks noGrp="1"/>
          </p:cNvSpPr>
          <p:nvPr>
            <p:ph type="pic" sz="quarter" idx="11"/>
          </p:nvPr>
        </p:nvSpPr>
        <p:spPr>
          <a:xfrm>
            <a:off x="7881457" y="1503862"/>
            <a:ext cx="3903175" cy="2163199"/>
          </a:xfrm>
          <a:custGeom>
            <a:avLst/>
            <a:gdLst>
              <a:gd name="connsiteX0" fmla="*/ 0 w 3685264"/>
              <a:gd name="connsiteY0" fmla="*/ 0 h 2163199"/>
              <a:gd name="connsiteX1" fmla="*/ 3685264 w 3685264"/>
              <a:gd name="connsiteY1" fmla="*/ 0 h 2163199"/>
              <a:gd name="connsiteX2" fmla="*/ 3685264 w 3685264"/>
              <a:gd name="connsiteY2" fmla="*/ 2163199 h 2163199"/>
              <a:gd name="connsiteX3" fmla="*/ 0 w 3685264"/>
              <a:gd name="connsiteY3" fmla="*/ 2163199 h 2163199"/>
            </a:gdLst>
            <a:ahLst/>
            <a:cxnLst>
              <a:cxn ang="0">
                <a:pos x="connsiteX0" y="connsiteY0"/>
              </a:cxn>
              <a:cxn ang="0">
                <a:pos x="connsiteX1" y="connsiteY1"/>
              </a:cxn>
              <a:cxn ang="0">
                <a:pos x="connsiteX2" y="connsiteY2"/>
              </a:cxn>
              <a:cxn ang="0">
                <a:pos x="connsiteX3" y="connsiteY3"/>
              </a:cxn>
            </a:cxnLst>
            <a:rect l="l" t="t" r="r" b="b"/>
            <a:pathLst>
              <a:path w="3685264" h="2163199">
                <a:moveTo>
                  <a:pt x="0" y="0"/>
                </a:moveTo>
                <a:lnTo>
                  <a:pt x="3685264" y="0"/>
                </a:lnTo>
                <a:lnTo>
                  <a:pt x="3685264" y="2163199"/>
                </a:lnTo>
                <a:lnTo>
                  <a:pt x="0" y="2163199"/>
                </a:lnTo>
                <a:close/>
              </a:path>
            </a:pathLst>
          </a:custGeom>
        </p:spPr>
        <p:txBody>
          <a:bodyPr wrap="square">
            <a:noAutofit/>
          </a:bodyPr>
          <a:lstStyle/>
          <a:p>
            <a:endParaRPr lang="en-US" dirty="0"/>
          </a:p>
        </p:txBody>
      </p:sp>
      <p:sp>
        <p:nvSpPr>
          <p:cNvPr id="29" name="Picture Placeholder 18">
            <a:extLst>
              <a:ext uri="{FF2B5EF4-FFF2-40B4-BE49-F238E27FC236}">
                <a16:creationId xmlns:a16="http://schemas.microsoft.com/office/drawing/2014/main" id="{1CC1D898-0FBB-4CC2-A302-A0B3AF9D14FD}"/>
              </a:ext>
            </a:extLst>
          </p:cNvPr>
          <p:cNvSpPr>
            <a:spLocks noGrp="1"/>
          </p:cNvSpPr>
          <p:nvPr>
            <p:ph type="pic" sz="quarter" idx="12"/>
          </p:nvPr>
        </p:nvSpPr>
        <p:spPr>
          <a:xfrm>
            <a:off x="4165817" y="3786083"/>
            <a:ext cx="3589578" cy="2163199"/>
          </a:xfrm>
          <a:custGeom>
            <a:avLst/>
            <a:gdLst>
              <a:gd name="connsiteX0" fmla="*/ 0 w 3389176"/>
              <a:gd name="connsiteY0" fmla="*/ 0 h 2163199"/>
              <a:gd name="connsiteX1" fmla="*/ 3389176 w 3389176"/>
              <a:gd name="connsiteY1" fmla="*/ 0 h 2163199"/>
              <a:gd name="connsiteX2" fmla="*/ 3389176 w 3389176"/>
              <a:gd name="connsiteY2" fmla="*/ 2163199 h 2163199"/>
              <a:gd name="connsiteX3" fmla="*/ 0 w 3389176"/>
              <a:gd name="connsiteY3" fmla="*/ 2163198 h 2163199"/>
            </a:gdLst>
            <a:ahLst/>
            <a:cxnLst>
              <a:cxn ang="0">
                <a:pos x="connsiteX0" y="connsiteY0"/>
              </a:cxn>
              <a:cxn ang="0">
                <a:pos x="connsiteX1" y="connsiteY1"/>
              </a:cxn>
              <a:cxn ang="0">
                <a:pos x="connsiteX2" y="connsiteY2"/>
              </a:cxn>
              <a:cxn ang="0">
                <a:pos x="connsiteX3" y="connsiteY3"/>
              </a:cxn>
            </a:cxnLst>
            <a:rect l="l" t="t" r="r" b="b"/>
            <a:pathLst>
              <a:path w="3389176" h="2163199">
                <a:moveTo>
                  <a:pt x="0" y="0"/>
                </a:moveTo>
                <a:lnTo>
                  <a:pt x="3389176" y="0"/>
                </a:lnTo>
                <a:lnTo>
                  <a:pt x="3389176" y="2163199"/>
                </a:lnTo>
                <a:lnTo>
                  <a:pt x="0" y="2163198"/>
                </a:lnTo>
                <a:close/>
              </a:path>
            </a:pathLst>
          </a:custGeom>
        </p:spPr>
        <p:txBody>
          <a:bodyPr wrap="square">
            <a:noAutofit/>
          </a:bodyPr>
          <a:lstStyle/>
          <a:p>
            <a:endParaRPr lang="en-US" dirty="0"/>
          </a:p>
        </p:txBody>
      </p:sp>
    </p:spTree>
    <p:extLst>
      <p:ext uri="{BB962C8B-B14F-4D97-AF65-F5344CB8AC3E}">
        <p14:creationId xmlns:p14="http://schemas.microsoft.com/office/powerpoint/2010/main" val="12910690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32_Full Image without Header &amp; Footer">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157197-E950-49AE-AB3D-C857D7096167}"/>
              </a:ext>
            </a:extLst>
          </p:cNvPr>
          <p:cNvSpPr>
            <a:spLocks noGrp="1"/>
          </p:cNvSpPr>
          <p:nvPr>
            <p:ph type="pic" sz="quarter" idx="11"/>
          </p:nvPr>
        </p:nvSpPr>
        <p:spPr>
          <a:xfrm>
            <a:off x="523193" y="1484784"/>
            <a:ext cx="11145614" cy="2453986"/>
          </a:xfrm>
          <a:custGeom>
            <a:avLst/>
            <a:gdLst>
              <a:gd name="connsiteX0" fmla="*/ 173080 w 10667844"/>
              <a:gd name="connsiteY0" fmla="*/ 0 h 2453986"/>
              <a:gd name="connsiteX1" fmla="*/ 10494764 w 10667844"/>
              <a:gd name="connsiteY1" fmla="*/ 0 h 2453986"/>
              <a:gd name="connsiteX2" fmla="*/ 10667844 w 10667844"/>
              <a:gd name="connsiteY2" fmla="*/ 173080 h 2453986"/>
              <a:gd name="connsiteX3" fmla="*/ 10667844 w 10667844"/>
              <a:gd name="connsiteY3" fmla="*/ 2280906 h 2453986"/>
              <a:gd name="connsiteX4" fmla="*/ 10494764 w 10667844"/>
              <a:gd name="connsiteY4" fmla="*/ 2453986 h 2453986"/>
              <a:gd name="connsiteX5" fmla="*/ 173080 w 10667844"/>
              <a:gd name="connsiteY5" fmla="*/ 2453986 h 2453986"/>
              <a:gd name="connsiteX6" fmla="*/ 0 w 10667844"/>
              <a:gd name="connsiteY6" fmla="*/ 2280906 h 2453986"/>
              <a:gd name="connsiteX7" fmla="*/ 0 w 10667844"/>
              <a:gd name="connsiteY7" fmla="*/ 173080 h 2453986"/>
              <a:gd name="connsiteX8" fmla="*/ 173080 w 10667844"/>
              <a:gd name="connsiteY8" fmla="*/ 0 h 2453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7844" h="2453986">
                <a:moveTo>
                  <a:pt x="173080" y="0"/>
                </a:moveTo>
                <a:lnTo>
                  <a:pt x="10494764" y="0"/>
                </a:lnTo>
                <a:cubicBezTo>
                  <a:pt x="10590353" y="0"/>
                  <a:pt x="10667844" y="77491"/>
                  <a:pt x="10667844" y="173080"/>
                </a:cubicBezTo>
                <a:lnTo>
                  <a:pt x="10667844" y="2280906"/>
                </a:lnTo>
                <a:cubicBezTo>
                  <a:pt x="10667844" y="2376495"/>
                  <a:pt x="10590353" y="2453986"/>
                  <a:pt x="10494764" y="2453986"/>
                </a:cubicBezTo>
                <a:lnTo>
                  <a:pt x="173080" y="2453986"/>
                </a:lnTo>
                <a:cubicBezTo>
                  <a:pt x="77491" y="2453986"/>
                  <a:pt x="0" y="2376495"/>
                  <a:pt x="0" y="2280906"/>
                </a:cubicBezTo>
                <a:lnTo>
                  <a:pt x="0" y="173080"/>
                </a:lnTo>
                <a:cubicBezTo>
                  <a:pt x="0" y="77491"/>
                  <a:pt x="77491" y="0"/>
                  <a:pt x="173080"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B506D01E-171A-4A4A-B581-C4CDE933B4C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FDD55926-55FC-4F04-B2FD-4AE11EFEFAC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0056469C-2FAE-4222-8AC0-76F43D9720A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916E4D8C-9432-449B-87E1-662B1665CFBD}"/>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83D3C208-D2B5-4E5C-AD61-D5D10685265D}"/>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4FDE91A9-7AA8-4DAE-B465-46A21ECD8E2C}"/>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1810742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6_Full Image without Header &amp; Footer">
    <p:spTree>
      <p:nvGrpSpPr>
        <p:cNvPr id="1" name=""/>
        <p:cNvGrpSpPr/>
        <p:nvPr/>
      </p:nvGrpSpPr>
      <p:grpSpPr>
        <a:xfrm>
          <a:off x="0" y="0"/>
          <a:ext cx="0" cy="0"/>
          <a:chOff x="0" y="0"/>
          <a:chExt cx="0" cy="0"/>
        </a:xfrm>
      </p:grpSpPr>
      <p:sp>
        <p:nvSpPr>
          <p:cNvPr id="10" name="Picture Placeholder 17">
            <a:extLst>
              <a:ext uri="{FF2B5EF4-FFF2-40B4-BE49-F238E27FC236}">
                <a16:creationId xmlns:a16="http://schemas.microsoft.com/office/drawing/2014/main" id="{448A2669-8DC5-40B8-AF45-375C778798EE}"/>
              </a:ext>
            </a:extLst>
          </p:cNvPr>
          <p:cNvSpPr>
            <a:spLocks noGrp="1"/>
          </p:cNvSpPr>
          <p:nvPr>
            <p:ph type="pic" sz="quarter" idx="11"/>
          </p:nvPr>
        </p:nvSpPr>
        <p:spPr>
          <a:xfrm>
            <a:off x="523193" y="1479070"/>
            <a:ext cx="11045216" cy="2958042"/>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Footer Placeholder 2">
            <a:extLst>
              <a:ext uri="{FF2B5EF4-FFF2-40B4-BE49-F238E27FC236}">
                <a16:creationId xmlns:a16="http://schemas.microsoft.com/office/drawing/2014/main" id="{8961F0D6-9597-446A-84C6-53167A0DD3D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4" name="Date Placeholder 5">
            <a:extLst>
              <a:ext uri="{FF2B5EF4-FFF2-40B4-BE49-F238E27FC236}">
                <a16:creationId xmlns:a16="http://schemas.microsoft.com/office/drawing/2014/main" id="{9139703B-658C-4EF7-AF2A-75CC1AD10AD6}"/>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5" name="Freeform 10">
            <a:extLst>
              <a:ext uri="{FF2B5EF4-FFF2-40B4-BE49-F238E27FC236}">
                <a16:creationId xmlns:a16="http://schemas.microsoft.com/office/drawing/2014/main" id="{3159BF4B-2FE4-45C7-B0E0-766CB55A548D}"/>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Oval 15">
            <a:extLst>
              <a:ext uri="{FF2B5EF4-FFF2-40B4-BE49-F238E27FC236}">
                <a16:creationId xmlns:a16="http://schemas.microsoft.com/office/drawing/2014/main" id="{36CF24CD-7EB6-4EB5-ABBA-DB0CCC6F154E}"/>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19">
            <a:extLst>
              <a:ext uri="{FF2B5EF4-FFF2-40B4-BE49-F238E27FC236}">
                <a16:creationId xmlns:a16="http://schemas.microsoft.com/office/drawing/2014/main" id="{1CCBE8CA-AE7E-4E28-8568-618CFF886D5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Slide Number Placeholder 13">
            <a:extLst>
              <a:ext uri="{FF2B5EF4-FFF2-40B4-BE49-F238E27FC236}">
                <a16:creationId xmlns:a16="http://schemas.microsoft.com/office/drawing/2014/main" id="{BAE6259E-3B83-4C52-84D4-03BD66A0AF25}"/>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163620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3" name="Picture Placeholder 12">
            <a:extLst>
              <a:ext uri="{FF2B5EF4-FFF2-40B4-BE49-F238E27FC236}">
                <a16:creationId xmlns:a16="http://schemas.microsoft.com/office/drawing/2014/main" id="{A90DD187-D30A-4221-AE3F-BA8045A2E0A9}"/>
              </a:ext>
            </a:extLst>
          </p:cNvPr>
          <p:cNvSpPr>
            <a:spLocks noGrp="1"/>
          </p:cNvSpPr>
          <p:nvPr>
            <p:ph type="pic" sz="quarter" idx="10"/>
          </p:nvPr>
        </p:nvSpPr>
        <p:spPr>
          <a:xfrm>
            <a:off x="5172075" y="1593239"/>
            <a:ext cx="1847850" cy="1847850"/>
          </a:xfrm>
          <a:custGeom>
            <a:avLst/>
            <a:gdLst>
              <a:gd name="connsiteX0" fmla="*/ 923925 w 1847850"/>
              <a:gd name="connsiteY0" fmla="*/ 0 h 1847850"/>
              <a:gd name="connsiteX1" fmla="*/ 1847850 w 1847850"/>
              <a:gd name="connsiteY1" fmla="*/ 923925 h 1847850"/>
              <a:gd name="connsiteX2" fmla="*/ 923925 w 1847850"/>
              <a:gd name="connsiteY2" fmla="*/ 1847850 h 1847850"/>
              <a:gd name="connsiteX3" fmla="*/ 0 w 1847850"/>
              <a:gd name="connsiteY3" fmla="*/ 923925 h 1847850"/>
              <a:gd name="connsiteX4" fmla="*/ 923925 w 1847850"/>
              <a:gd name="connsiteY4" fmla="*/ 0 h 1847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7850" h="1847850">
                <a:moveTo>
                  <a:pt x="923925" y="0"/>
                </a:moveTo>
                <a:cubicBezTo>
                  <a:pt x="1434195" y="0"/>
                  <a:pt x="1847850" y="413655"/>
                  <a:pt x="1847850" y="923925"/>
                </a:cubicBezTo>
                <a:cubicBezTo>
                  <a:pt x="1847850" y="1434195"/>
                  <a:pt x="1434195" y="1847850"/>
                  <a:pt x="923925" y="1847850"/>
                </a:cubicBezTo>
                <a:cubicBezTo>
                  <a:pt x="413655" y="1847850"/>
                  <a:pt x="0" y="1434195"/>
                  <a:pt x="0" y="923925"/>
                </a:cubicBezTo>
                <a:cubicBezTo>
                  <a:pt x="0" y="413655"/>
                  <a:pt x="413655" y="0"/>
                  <a:pt x="923925" y="0"/>
                </a:cubicBez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CF4687B2-29BF-4BD8-A204-09D55ABB105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426CE6BE-E6BA-4584-8DB0-308422F68BA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4563B814-281A-4D30-88EC-DCD217B54CAA}"/>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7E52440A-72BC-4815-9FE2-3A5BE69FE37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318F3EC8-99D7-4976-97A9-BF1812CA1B1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132D34E9-0EC3-4F69-B5A3-2079C7D0015D}"/>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603610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3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1" name="Footer Placeholder 2">
            <a:extLst>
              <a:ext uri="{FF2B5EF4-FFF2-40B4-BE49-F238E27FC236}">
                <a16:creationId xmlns:a16="http://schemas.microsoft.com/office/drawing/2014/main" id="{BEC0BC49-7637-4B34-A9C1-7F7C7285205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2" name="Date Placeholder 5">
            <a:extLst>
              <a:ext uri="{FF2B5EF4-FFF2-40B4-BE49-F238E27FC236}">
                <a16:creationId xmlns:a16="http://schemas.microsoft.com/office/drawing/2014/main" id="{F9D51287-9421-467C-998D-1A4EF7F7EB2F}"/>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3" name="Freeform 10">
            <a:extLst>
              <a:ext uri="{FF2B5EF4-FFF2-40B4-BE49-F238E27FC236}">
                <a16:creationId xmlns:a16="http://schemas.microsoft.com/office/drawing/2014/main" id="{9553A428-27BF-4D32-B8C0-205AE185B19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Oval 13">
            <a:extLst>
              <a:ext uri="{FF2B5EF4-FFF2-40B4-BE49-F238E27FC236}">
                <a16:creationId xmlns:a16="http://schemas.microsoft.com/office/drawing/2014/main" id="{7EE718FD-FA7E-4EFF-BB82-C1AD13D1985A}"/>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19">
            <a:extLst>
              <a:ext uri="{FF2B5EF4-FFF2-40B4-BE49-F238E27FC236}">
                <a16:creationId xmlns:a16="http://schemas.microsoft.com/office/drawing/2014/main" id="{F6951F7E-8041-436B-8E16-FAC4887A636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Slide Number Placeholder 13">
            <a:extLst>
              <a:ext uri="{FF2B5EF4-FFF2-40B4-BE49-F238E27FC236}">
                <a16:creationId xmlns:a16="http://schemas.microsoft.com/office/drawing/2014/main" id="{AC0124E7-DC60-48F7-90B7-CA466A01258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1009690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44_Full Image without Header &amp; Footer">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FFBE9DE8-1424-49F4-9D7D-03C8057B36E4}"/>
              </a:ext>
            </a:extLst>
          </p:cNvPr>
          <p:cNvSpPr>
            <a:spLocks noGrp="1"/>
          </p:cNvSpPr>
          <p:nvPr>
            <p:ph type="pic" sz="quarter" idx="10"/>
          </p:nvPr>
        </p:nvSpPr>
        <p:spPr>
          <a:xfrm>
            <a:off x="52331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4" name="Picture Placeholder 23">
            <a:extLst>
              <a:ext uri="{FF2B5EF4-FFF2-40B4-BE49-F238E27FC236}">
                <a16:creationId xmlns:a16="http://schemas.microsoft.com/office/drawing/2014/main" id="{D1173F90-D28B-490D-AC43-4151E4F0B44B}"/>
              </a:ext>
            </a:extLst>
          </p:cNvPr>
          <p:cNvSpPr>
            <a:spLocks noGrp="1"/>
          </p:cNvSpPr>
          <p:nvPr>
            <p:ph type="pic" sz="quarter" idx="11"/>
          </p:nvPr>
        </p:nvSpPr>
        <p:spPr>
          <a:xfrm>
            <a:off x="359036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25" name="Picture Placeholder 24">
            <a:extLst>
              <a:ext uri="{FF2B5EF4-FFF2-40B4-BE49-F238E27FC236}">
                <a16:creationId xmlns:a16="http://schemas.microsoft.com/office/drawing/2014/main" id="{CAFF4E28-8655-4E22-A901-5A4B244646D7}"/>
              </a:ext>
            </a:extLst>
          </p:cNvPr>
          <p:cNvSpPr>
            <a:spLocks noGrp="1"/>
          </p:cNvSpPr>
          <p:nvPr>
            <p:ph type="pic" sz="quarter" idx="12"/>
          </p:nvPr>
        </p:nvSpPr>
        <p:spPr>
          <a:xfrm>
            <a:off x="665741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26" name="Picture Placeholder 25">
            <a:extLst>
              <a:ext uri="{FF2B5EF4-FFF2-40B4-BE49-F238E27FC236}">
                <a16:creationId xmlns:a16="http://schemas.microsoft.com/office/drawing/2014/main" id="{0D6104AE-E24C-45B9-8F68-055943E8A011}"/>
              </a:ext>
            </a:extLst>
          </p:cNvPr>
          <p:cNvSpPr>
            <a:spLocks noGrp="1"/>
          </p:cNvSpPr>
          <p:nvPr>
            <p:ph type="pic" sz="quarter" idx="13"/>
          </p:nvPr>
        </p:nvSpPr>
        <p:spPr>
          <a:xfrm>
            <a:off x="9724467" y="1916832"/>
            <a:ext cx="1944216" cy="1944216"/>
          </a:xfrm>
          <a:custGeom>
            <a:avLst/>
            <a:gdLst>
              <a:gd name="connsiteX0" fmla="*/ 972108 w 1944216"/>
              <a:gd name="connsiteY0" fmla="*/ 0 h 1944216"/>
              <a:gd name="connsiteX1" fmla="*/ 1944216 w 1944216"/>
              <a:gd name="connsiteY1" fmla="*/ 972108 h 1944216"/>
              <a:gd name="connsiteX2" fmla="*/ 972108 w 1944216"/>
              <a:gd name="connsiteY2" fmla="*/ 1944216 h 1944216"/>
              <a:gd name="connsiteX3" fmla="*/ 0 w 1944216"/>
              <a:gd name="connsiteY3" fmla="*/ 972108 h 1944216"/>
              <a:gd name="connsiteX4" fmla="*/ 972108 w 1944216"/>
              <a:gd name="connsiteY4" fmla="*/ 0 h 1944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216" h="1944216">
                <a:moveTo>
                  <a:pt x="972108" y="0"/>
                </a:moveTo>
                <a:cubicBezTo>
                  <a:pt x="1508988" y="0"/>
                  <a:pt x="1944216" y="435228"/>
                  <a:pt x="1944216" y="972108"/>
                </a:cubicBezTo>
                <a:cubicBezTo>
                  <a:pt x="1944216" y="1508988"/>
                  <a:pt x="1508988" y="1944216"/>
                  <a:pt x="972108" y="1944216"/>
                </a:cubicBezTo>
                <a:cubicBezTo>
                  <a:pt x="435228" y="1944216"/>
                  <a:pt x="0" y="1508988"/>
                  <a:pt x="0" y="972108"/>
                </a:cubicBezTo>
                <a:cubicBezTo>
                  <a:pt x="0" y="435228"/>
                  <a:pt x="435228" y="0"/>
                  <a:pt x="972108" y="0"/>
                </a:cubicBezTo>
                <a:close/>
              </a:path>
            </a:pathLst>
          </a:custGeom>
        </p:spPr>
        <p:txBody>
          <a:bodyPr wrap="square">
            <a:noAutofit/>
          </a:bodyPr>
          <a:lstStyle/>
          <a:p>
            <a:endParaRPr lang="en-US" dirty="0"/>
          </a:p>
        </p:txBody>
      </p:sp>
      <p:sp>
        <p:nvSpPr>
          <p:cNvPr id="18" name="Footer Placeholder 2">
            <a:extLst>
              <a:ext uri="{FF2B5EF4-FFF2-40B4-BE49-F238E27FC236}">
                <a16:creationId xmlns:a16="http://schemas.microsoft.com/office/drawing/2014/main" id="{6AC4042A-9533-45FA-80A7-F887DD8EBE18}"/>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9" name="Date Placeholder 5">
            <a:extLst>
              <a:ext uri="{FF2B5EF4-FFF2-40B4-BE49-F238E27FC236}">
                <a16:creationId xmlns:a16="http://schemas.microsoft.com/office/drawing/2014/main" id="{E2DC65E2-84B0-4B6E-8E28-8F4D54BC76CD}"/>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1" name="Freeform 10">
            <a:extLst>
              <a:ext uri="{FF2B5EF4-FFF2-40B4-BE49-F238E27FC236}">
                <a16:creationId xmlns:a16="http://schemas.microsoft.com/office/drawing/2014/main" id="{ABA4E6EF-B49F-4D3B-AF2F-1D62E99E46A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 name="Oval 21">
            <a:extLst>
              <a:ext uri="{FF2B5EF4-FFF2-40B4-BE49-F238E27FC236}">
                <a16:creationId xmlns:a16="http://schemas.microsoft.com/office/drawing/2014/main" id="{C0C59110-6FE4-43F3-B95D-6F30694660D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F7EE6524-D317-4CFE-8930-74D01E81687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87F5B7EA-43F6-4B43-95BE-0C93B6C04E7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9131750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47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11">
            <a:extLst>
              <a:ext uri="{FF2B5EF4-FFF2-40B4-BE49-F238E27FC236}">
                <a16:creationId xmlns:a16="http://schemas.microsoft.com/office/drawing/2014/main" id="{85C39191-A04A-496B-AE27-7E3472804517}"/>
              </a:ext>
            </a:extLst>
          </p:cNvPr>
          <p:cNvSpPr>
            <a:spLocks noGrp="1"/>
          </p:cNvSpPr>
          <p:nvPr>
            <p:ph type="pic" sz="quarter" idx="11"/>
          </p:nvPr>
        </p:nvSpPr>
        <p:spPr>
          <a:xfrm>
            <a:off x="1083733" y="1886955"/>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7" name="Picture Placeholder 12">
            <a:extLst>
              <a:ext uri="{FF2B5EF4-FFF2-40B4-BE49-F238E27FC236}">
                <a16:creationId xmlns:a16="http://schemas.microsoft.com/office/drawing/2014/main" id="{79D677C6-A9F7-478A-9BF0-24EC278B4E83}"/>
              </a:ext>
            </a:extLst>
          </p:cNvPr>
          <p:cNvSpPr>
            <a:spLocks noGrp="1"/>
          </p:cNvSpPr>
          <p:nvPr>
            <p:ph type="pic" sz="quarter" idx="12"/>
          </p:nvPr>
        </p:nvSpPr>
        <p:spPr>
          <a:xfrm>
            <a:off x="1083733" y="4090722"/>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07B4FFBE-54DB-4EFD-9DC4-97B2914A1656}"/>
              </a:ext>
            </a:extLst>
          </p:cNvPr>
          <p:cNvSpPr>
            <a:spLocks noGrp="1"/>
          </p:cNvSpPr>
          <p:nvPr>
            <p:ph type="pic" sz="quarter" idx="13"/>
          </p:nvPr>
        </p:nvSpPr>
        <p:spPr>
          <a:xfrm>
            <a:off x="6448273" y="1886955"/>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19" name="Picture Placeholder 18">
            <a:extLst>
              <a:ext uri="{FF2B5EF4-FFF2-40B4-BE49-F238E27FC236}">
                <a16:creationId xmlns:a16="http://schemas.microsoft.com/office/drawing/2014/main" id="{66BD9355-B56B-4647-B772-27BAD385AFE2}"/>
              </a:ext>
            </a:extLst>
          </p:cNvPr>
          <p:cNvSpPr>
            <a:spLocks noGrp="1"/>
          </p:cNvSpPr>
          <p:nvPr>
            <p:ph type="pic" sz="quarter" idx="14"/>
          </p:nvPr>
        </p:nvSpPr>
        <p:spPr>
          <a:xfrm>
            <a:off x="6448273" y="4090722"/>
            <a:ext cx="1642534" cy="1642534"/>
          </a:xfrm>
          <a:custGeom>
            <a:avLst/>
            <a:gdLst>
              <a:gd name="connsiteX0" fmla="*/ 821267 w 1642534"/>
              <a:gd name="connsiteY0" fmla="*/ 0 h 1642534"/>
              <a:gd name="connsiteX1" fmla="*/ 1642534 w 1642534"/>
              <a:gd name="connsiteY1" fmla="*/ 821267 h 1642534"/>
              <a:gd name="connsiteX2" fmla="*/ 821267 w 1642534"/>
              <a:gd name="connsiteY2" fmla="*/ 1642534 h 1642534"/>
              <a:gd name="connsiteX3" fmla="*/ 0 w 1642534"/>
              <a:gd name="connsiteY3" fmla="*/ 821267 h 1642534"/>
              <a:gd name="connsiteX4" fmla="*/ 821267 w 1642534"/>
              <a:gd name="connsiteY4" fmla="*/ 0 h 164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534" h="1642534">
                <a:moveTo>
                  <a:pt x="821267" y="0"/>
                </a:moveTo>
                <a:cubicBezTo>
                  <a:pt x="1274840" y="0"/>
                  <a:pt x="1642534" y="367694"/>
                  <a:pt x="1642534" y="821267"/>
                </a:cubicBezTo>
                <a:cubicBezTo>
                  <a:pt x="1642534" y="1274840"/>
                  <a:pt x="1274840" y="1642534"/>
                  <a:pt x="821267" y="1642534"/>
                </a:cubicBezTo>
                <a:cubicBezTo>
                  <a:pt x="367694" y="1642534"/>
                  <a:pt x="0" y="1274840"/>
                  <a:pt x="0" y="821267"/>
                </a:cubicBezTo>
                <a:cubicBezTo>
                  <a:pt x="0" y="367694"/>
                  <a:pt x="367694" y="0"/>
                  <a:pt x="821267" y="0"/>
                </a:cubicBezTo>
                <a:close/>
              </a:path>
            </a:pathLst>
          </a:custGeom>
        </p:spPr>
        <p:txBody>
          <a:bodyPr wrap="square" anchor="ctr">
            <a:noAutofit/>
          </a:bodyPr>
          <a:lstStyle>
            <a:lvl1pPr marL="0" indent="0" algn="ctr">
              <a:buNone/>
              <a:defRPr sz="1200"/>
            </a:lvl1pPr>
          </a:lstStyle>
          <a:p>
            <a:endParaRPr lang="en-US" dirty="0"/>
          </a:p>
        </p:txBody>
      </p:sp>
      <p:sp>
        <p:nvSpPr>
          <p:cNvPr id="23" name="Footer Placeholder 2">
            <a:extLst>
              <a:ext uri="{FF2B5EF4-FFF2-40B4-BE49-F238E27FC236}">
                <a16:creationId xmlns:a16="http://schemas.microsoft.com/office/drawing/2014/main" id="{0B114CEA-EC75-4065-A2F7-E3128F8DCF1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4" name="Date Placeholder 5">
            <a:extLst>
              <a:ext uri="{FF2B5EF4-FFF2-40B4-BE49-F238E27FC236}">
                <a16:creationId xmlns:a16="http://schemas.microsoft.com/office/drawing/2014/main" id="{12C33E03-419E-4DB2-A4F7-F7945EDB070B}"/>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5" name="Freeform 10">
            <a:extLst>
              <a:ext uri="{FF2B5EF4-FFF2-40B4-BE49-F238E27FC236}">
                <a16:creationId xmlns:a16="http://schemas.microsoft.com/office/drawing/2014/main" id="{9A2F6908-A4BA-426D-BECB-8D88D074850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20907218-1872-4451-BC2A-99902EA7E55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8CA36F7C-B5D4-45B7-AB95-D38C0B5F8E0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AB756EC0-C584-422D-9E78-EF742C87EBF5}"/>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849350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62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6" name="Picture Placeholder 47">
            <a:extLst>
              <a:ext uri="{FF2B5EF4-FFF2-40B4-BE49-F238E27FC236}">
                <a16:creationId xmlns:a16="http://schemas.microsoft.com/office/drawing/2014/main" id="{3C1FD125-C269-4EE4-8A68-4345404BDE21}"/>
              </a:ext>
            </a:extLst>
          </p:cNvPr>
          <p:cNvSpPr>
            <a:spLocks noGrp="1"/>
          </p:cNvSpPr>
          <p:nvPr>
            <p:ph type="pic" sz="quarter" idx="10"/>
          </p:nvPr>
        </p:nvSpPr>
        <p:spPr>
          <a:xfrm>
            <a:off x="526381"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7" name="Picture Placeholder 48">
            <a:extLst>
              <a:ext uri="{FF2B5EF4-FFF2-40B4-BE49-F238E27FC236}">
                <a16:creationId xmlns:a16="http://schemas.microsoft.com/office/drawing/2014/main" id="{5C3A608D-7A21-451B-A5D5-B7E6B200DD18}"/>
              </a:ext>
            </a:extLst>
          </p:cNvPr>
          <p:cNvSpPr>
            <a:spLocks noGrp="1"/>
          </p:cNvSpPr>
          <p:nvPr>
            <p:ph type="pic" sz="quarter" idx="11"/>
          </p:nvPr>
        </p:nvSpPr>
        <p:spPr>
          <a:xfrm>
            <a:off x="526381"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8" name="Picture Placeholder 45">
            <a:extLst>
              <a:ext uri="{FF2B5EF4-FFF2-40B4-BE49-F238E27FC236}">
                <a16:creationId xmlns:a16="http://schemas.microsoft.com/office/drawing/2014/main" id="{F53FB2B1-CCAC-472F-AEDC-7E8B93413EC2}"/>
              </a:ext>
            </a:extLst>
          </p:cNvPr>
          <p:cNvSpPr>
            <a:spLocks noGrp="1"/>
          </p:cNvSpPr>
          <p:nvPr>
            <p:ph type="pic" sz="quarter" idx="12"/>
          </p:nvPr>
        </p:nvSpPr>
        <p:spPr>
          <a:xfrm>
            <a:off x="2479942"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19" name="Picture Placeholder 46">
            <a:extLst>
              <a:ext uri="{FF2B5EF4-FFF2-40B4-BE49-F238E27FC236}">
                <a16:creationId xmlns:a16="http://schemas.microsoft.com/office/drawing/2014/main" id="{C4638A11-E401-4CE9-8588-89B4E515F4A8}"/>
              </a:ext>
            </a:extLst>
          </p:cNvPr>
          <p:cNvSpPr>
            <a:spLocks noGrp="1"/>
          </p:cNvSpPr>
          <p:nvPr>
            <p:ph type="pic" sz="quarter" idx="13"/>
          </p:nvPr>
        </p:nvSpPr>
        <p:spPr>
          <a:xfrm>
            <a:off x="2479942"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4" name="Picture Placeholder 44">
            <a:extLst>
              <a:ext uri="{FF2B5EF4-FFF2-40B4-BE49-F238E27FC236}">
                <a16:creationId xmlns:a16="http://schemas.microsoft.com/office/drawing/2014/main" id="{FCB99FA8-2BAD-495A-A07B-D64CE8DA571D}"/>
              </a:ext>
            </a:extLst>
          </p:cNvPr>
          <p:cNvSpPr>
            <a:spLocks noGrp="1"/>
          </p:cNvSpPr>
          <p:nvPr>
            <p:ph type="pic" sz="quarter" idx="14"/>
          </p:nvPr>
        </p:nvSpPr>
        <p:spPr>
          <a:xfrm>
            <a:off x="4433503"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5" name="Picture Placeholder 43">
            <a:extLst>
              <a:ext uri="{FF2B5EF4-FFF2-40B4-BE49-F238E27FC236}">
                <a16:creationId xmlns:a16="http://schemas.microsoft.com/office/drawing/2014/main" id="{B03B87BC-B147-47C7-A562-0998BA3EC352}"/>
              </a:ext>
            </a:extLst>
          </p:cNvPr>
          <p:cNvSpPr>
            <a:spLocks noGrp="1"/>
          </p:cNvSpPr>
          <p:nvPr>
            <p:ph type="pic" sz="quarter" idx="15"/>
          </p:nvPr>
        </p:nvSpPr>
        <p:spPr>
          <a:xfrm>
            <a:off x="4433503"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6" name="Picture Placeholder 41">
            <a:extLst>
              <a:ext uri="{FF2B5EF4-FFF2-40B4-BE49-F238E27FC236}">
                <a16:creationId xmlns:a16="http://schemas.microsoft.com/office/drawing/2014/main" id="{6E021421-53C8-4569-8C94-0867822EE58F}"/>
              </a:ext>
            </a:extLst>
          </p:cNvPr>
          <p:cNvSpPr>
            <a:spLocks noGrp="1"/>
          </p:cNvSpPr>
          <p:nvPr>
            <p:ph type="pic" sz="quarter" idx="16"/>
          </p:nvPr>
        </p:nvSpPr>
        <p:spPr>
          <a:xfrm>
            <a:off x="6387064"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7" name="Picture Placeholder 42">
            <a:extLst>
              <a:ext uri="{FF2B5EF4-FFF2-40B4-BE49-F238E27FC236}">
                <a16:creationId xmlns:a16="http://schemas.microsoft.com/office/drawing/2014/main" id="{480C0B3E-8954-45D9-A921-F701315DA131}"/>
              </a:ext>
            </a:extLst>
          </p:cNvPr>
          <p:cNvSpPr>
            <a:spLocks noGrp="1"/>
          </p:cNvSpPr>
          <p:nvPr>
            <p:ph type="pic" sz="quarter" idx="17"/>
          </p:nvPr>
        </p:nvSpPr>
        <p:spPr>
          <a:xfrm>
            <a:off x="6387064"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8" name="Picture Placeholder 40">
            <a:extLst>
              <a:ext uri="{FF2B5EF4-FFF2-40B4-BE49-F238E27FC236}">
                <a16:creationId xmlns:a16="http://schemas.microsoft.com/office/drawing/2014/main" id="{4BB5AFE7-279B-4509-97EB-257B1E123CD0}"/>
              </a:ext>
            </a:extLst>
          </p:cNvPr>
          <p:cNvSpPr>
            <a:spLocks noGrp="1"/>
          </p:cNvSpPr>
          <p:nvPr>
            <p:ph type="pic" sz="quarter" idx="18"/>
          </p:nvPr>
        </p:nvSpPr>
        <p:spPr>
          <a:xfrm>
            <a:off x="8340625"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29" name="Picture Placeholder 39">
            <a:extLst>
              <a:ext uri="{FF2B5EF4-FFF2-40B4-BE49-F238E27FC236}">
                <a16:creationId xmlns:a16="http://schemas.microsoft.com/office/drawing/2014/main" id="{3B6385B5-8177-43C4-8882-9A60F53D4F26}"/>
              </a:ext>
            </a:extLst>
          </p:cNvPr>
          <p:cNvSpPr>
            <a:spLocks noGrp="1"/>
          </p:cNvSpPr>
          <p:nvPr>
            <p:ph type="pic" sz="quarter" idx="19"/>
          </p:nvPr>
        </p:nvSpPr>
        <p:spPr>
          <a:xfrm>
            <a:off x="8340625"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0" name="Picture Placeholder 37">
            <a:extLst>
              <a:ext uri="{FF2B5EF4-FFF2-40B4-BE49-F238E27FC236}">
                <a16:creationId xmlns:a16="http://schemas.microsoft.com/office/drawing/2014/main" id="{DD651B7A-8FAA-40ED-9D4A-B43DF11A0AA4}"/>
              </a:ext>
            </a:extLst>
          </p:cNvPr>
          <p:cNvSpPr>
            <a:spLocks noGrp="1"/>
          </p:cNvSpPr>
          <p:nvPr>
            <p:ph type="pic" sz="quarter" idx="20"/>
          </p:nvPr>
        </p:nvSpPr>
        <p:spPr>
          <a:xfrm>
            <a:off x="10294186" y="1628780"/>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1" name="Picture Placeholder 38">
            <a:extLst>
              <a:ext uri="{FF2B5EF4-FFF2-40B4-BE49-F238E27FC236}">
                <a16:creationId xmlns:a16="http://schemas.microsoft.com/office/drawing/2014/main" id="{C84AF45D-7988-4D77-A922-3B1930FBF0DF}"/>
              </a:ext>
            </a:extLst>
          </p:cNvPr>
          <p:cNvSpPr>
            <a:spLocks noGrp="1"/>
          </p:cNvSpPr>
          <p:nvPr>
            <p:ph type="pic" sz="quarter" idx="21"/>
          </p:nvPr>
        </p:nvSpPr>
        <p:spPr>
          <a:xfrm>
            <a:off x="10294186" y="3972005"/>
            <a:ext cx="1371600" cy="1371600"/>
          </a:xfrm>
          <a:custGeom>
            <a:avLst/>
            <a:gdLst>
              <a:gd name="connsiteX0" fmla="*/ 685800 w 1371600"/>
              <a:gd name="connsiteY0" fmla="*/ 0 h 1371600"/>
              <a:gd name="connsiteX1" fmla="*/ 1371600 w 1371600"/>
              <a:gd name="connsiteY1" fmla="*/ 685800 h 1371600"/>
              <a:gd name="connsiteX2" fmla="*/ 685800 w 1371600"/>
              <a:gd name="connsiteY2" fmla="*/ 1371600 h 1371600"/>
              <a:gd name="connsiteX3" fmla="*/ 0 w 1371600"/>
              <a:gd name="connsiteY3" fmla="*/ 685800 h 1371600"/>
              <a:gd name="connsiteX4" fmla="*/ 685800 w 1371600"/>
              <a:gd name="connsiteY4" fmla="*/ 0 h 137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371600">
                <a:moveTo>
                  <a:pt x="685800" y="0"/>
                </a:moveTo>
                <a:cubicBezTo>
                  <a:pt x="1064557" y="0"/>
                  <a:pt x="1371600" y="307043"/>
                  <a:pt x="1371600" y="685800"/>
                </a:cubicBezTo>
                <a:cubicBezTo>
                  <a:pt x="1371600" y="1064557"/>
                  <a:pt x="1064557" y="1371600"/>
                  <a:pt x="685800" y="1371600"/>
                </a:cubicBezTo>
                <a:cubicBezTo>
                  <a:pt x="307043" y="1371600"/>
                  <a:pt x="0" y="1064557"/>
                  <a:pt x="0" y="685800"/>
                </a:cubicBezTo>
                <a:cubicBezTo>
                  <a:pt x="0" y="307043"/>
                  <a:pt x="307043" y="0"/>
                  <a:pt x="685800" y="0"/>
                </a:cubicBezTo>
                <a:close/>
              </a:path>
            </a:pathLst>
          </a:custGeom>
        </p:spPr>
        <p:txBody>
          <a:bodyPr wrap="square">
            <a:noAutofit/>
          </a:bodyPr>
          <a:lstStyle/>
          <a:p>
            <a:endParaRPr lang="en-US"/>
          </a:p>
        </p:txBody>
      </p:sp>
      <p:sp>
        <p:nvSpPr>
          <p:cNvPr id="32" name="Footer Placeholder 2">
            <a:extLst>
              <a:ext uri="{FF2B5EF4-FFF2-40B4-BE49-F238E27FC236}">
                <a16:creationId xmlns:a16="http://schemas.microsoft.com/office/drawing/2014/main" id="{378F2AEA-EA39-4F03-BCD4-0E18B2317AB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33" name="Date Placeholder 5">
            <a:extLst>
              <a:ext uri="{FF2B5EF4-FFF2-40B4-BE49-F238E27FC236}">
                <a16:creationId xmlns:a16="http://schemas.microsoft.com/office/drawing/2014/main" id="{12842707-B2A0-4C8D-9F24-C6868D77914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34" name="Freeform 10">
            <a:extLst>
              <a:ext uri="{FF2B5EF4-FFF2-40B4-BE49-F238E27FC236}">
                <a16:creationId xmlns:a16="http://schemas.microsoft.com/office/drawing/2014/main" id="{3558CB82-A74E-4AC1-A6A2-6406A0733B94}"/>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Oval 34">
            <a:extLst>
              <a:ext uri="{FF2B5EF4-FFF2-40B4-BE49-F238E27FC236}">
                <a16:creationId xmlns:a16="http://schemas.microsoft.com/office/drawing/2014/main" id="{9303E54B-1966-4876-9E1F-DD66DDA995C8}"/>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19">
            <a:extLst>
              <a:ext uri="{FF2B5EF4-FFF2-40B4-BE49-F238E27FC236}">
                <a16:creationId xmlns:a16="http://schemas.microsoft.com/office/drawing/2014/main" id="{34E0877F-620B-4C76-9ED3-EAEA712D01BD}"/>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Slide Number Placeholder 13">
            <a:extLst>
              <a:ext uri="{FF2B5EF4-FFF2-40B4-BE49-F238E27FC236}">
                <a16:creationId xmlns:a16="http://schemas.microsoft.com/office/drawing/2014/main" id="{0E1162C9-75CC-4833-B358-88B68D02501A}"/>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189975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4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1" name="Picture Placeholder 10">
            <a:extLst>
              <a:ext uri="{FF2B5EF4-FFF2-40B4-BE49-F238E27FC236}">
                <a16:creationId xmlns:a16="http://schemas.microsoft.com/office/drawing/2014/main" id="{E153319F-F7F5-4BD2-BB7D-D6CB1F6CD198}"/>
              </a:ext>
            </a:extLst>
          </p:cNvPr>
          <p:cNvSpPr>
            <a:spLocks noGrp="1"/>
          </p:cNvSpPr>
          <p:nvPr>
            <p:ph type="pic" sz="quarter" idx="11"/>
          </p:nvPr>
        </p:nvSpPr>
        <p:spPr>
          <a:xfrm>
            <a:off x="523193" y="1916832"/>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22" name="Picture Placeholder 9">
            <a:extLst>
              <a:ext uri="{FF2B5EF4-FFF2-40B4-BE49-F238E27FC236}">
                <a16:creationId xmlns:a16="http://schemas.microsoft.com/office/drawing/2014/main" id="{0DAAEECD-CAD4-40A1-8DD9-2DEBA63BF585}"/>
              </a:ext>
            </a:extLst>
          </p:cNvPr>
          <p:cNvSpPr>
            <a:spLocks noGrp="1"/>
          </p:cNvSpPr>
          <p:nvPr>
            <p:ph type="pic" sz="quarter" idx="12"/>
          </p:nvPr>
        </p:nvSpPr>
        <p:spPr>
          <a:xfrm>
            <a:off x="4899625" y="3587340"/>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23" name="Picture Placeholder 8">
            <a:extLst>
              <a:ext uri="{FF2B5EF4-FFF2-40B4-BE49-F238E27FC236}">
                <a16:creationId xmlns:a16="http://schemas.microsoft.com/office/drawing/2014/main" id="{7270C3CD-425A-4D0B-9584-C0DB98A003C6}"/>
              </a:ext>
            </a:extLst>
          </p:cNvPr>
          <p:cNvSpPr>
            <a:spLocks noGrp="1"/>
          </p:cNvSpPr>
          <p:nvPr>
            <p:ph type="pic" sz="quarter" idx="13"/>
          </p:nvPr>
        </p:nvSpPr>
        <p:spPr>
          <a:xfrm>
            <a:off x="9276057" y="1916832"/>
            <a:ext cx="2392750" cy="2392750"/>
          </a:xfrm>
          <a:custGeom>
            <a:avLst/>
            <a:gdLst>
              <a:gd name="connsiteX0" fmla="*/ 0 w 2392750"/>
              <a:gd name="connsiteY0" fmla="*/ 0 h 2392750"/>
              <a:gd name="connsiteX1" fmla="*/ 2392750 w 2392750"/>
              <a:gd name="connsiteY1" fmla="*/ 0 h 2392750"/>
              <a:gd name="connsiteX2" fmla="*/ 2392750 w 2392750"/>
              <a:gd name="connsiteY2" fmla="*/ 2392750 h 2392750"/>
              <a:gd name="connsiteX3" fmla="*/ 0 w 2392750"/>
              <a:gd name="connsiteY3" fmla="*/ 2392750 h 2392750"/>
            </a:gdLst>
            <a:ahLst/>
            <a:cxnLst>
              <a:cxn ang="0">
                <a:pos x="connsiteX0" y="connsiteY0"/>
              </a:cxn>
              <a:cxn ang="0">
                <a:pos x="connsiteX1" y="connsiteY1"/>
              </a:cxn>
              <a:cxn ang="0">
                <a:pos x="connsiteX2" y="connsiteY2"/>
              </a:cxn>
              <a:cxn ang="0">
                <a:pos x="connsiteX3" y="connsiteY3"/>
              </a:cxn>
            </a:cxnLst>
            <a:rect l="l" t="t" r="r" b="b"/>
            <a:pathLst>
              <a:path w="2392750" h="2392750">
                <a:moveTo>
                  <a:pt x="0" y="0"/>
                </a:moveTo>
                <a:lnTo>
                  <a:pt x="2392750" y="0"/>
                </a:lnTo>
                <a:lnTo>
                  <a:pt x="2392750" y="2392750"/>
                </a:lnTo>
                <a:lnTo>
                  <a:pt x="0" y="2392750"/>
                </a:lnTo>
                <a:close/>
              </a:path>
            </a:pathLst>
          </a:custGeom>
        </p:spPr>
        <p:txBody>
          <a:bodyPr wrap="square" anchor="ctr">
            <a:noAutofit/>
          </a:bodyPr>
          <a:lstStyle>
            <a:lvl1pPr marL="0" indent="0" algn="ctr">
              <a:buNone/>
              <a:defRPr sz="1200"/>
            </a:lvl1pPr>
          </a:lstStyle>
          <a:p>
            <a:endParaRPr lang="en-US" dirty="0"/>
          </a:p>
        </p:txBody>
      </p:sp>
      <p:sp>
        <p:nvSpPr>
          <p:cNvPr id="18" name="Footer Placeholder 2">
            <a:extLst>
              <a:ext uri="{FF2B5EF4-FFF2-40B4-BE49-F238E27FC236}">
                <a16:creationId xmlns:a16="http://schemas.microsoft.com/office/drawing/2014/main" id="{9A53BF77-E537-41A2-9AAD-43B17AC98266}"/>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9" name="Date Placeholder 5">
            <a:extLst>
              <a:ext uri="{FF2B5EF4-FFF2-40B4-BE49-F238E27FC236}">
                <a16:creationId xmlns:a16="http://schemas.microsoft.com/office/drawing/2014/main" id="{A0444829-2A76-48F8-AFF3-17E2520CC088}"/>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4" name="Freeform 10">
            <a:extLst>
              <a:ext uri="{FF2B5EF4-FFF2-40B4-BE49-F238E27FC236}">
                <a16:creationId xmlns:a16="http://schemas.microsoft.com/office/drawing/2014/main" id="{77B7D816-B697-44F3-A66D-F8EB7ED68626}"/>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Oval 24">
            <a:extLst>
              <a:ext uri="{FF2B5EF4-FFF2-40B4-BE49-F238E27FC236}">
                <a16:creationId xmlns:a16="http://schemas.microsoft.com/office/drawing/2014/main" id="{24F5C30A-CF14-4462-9A81-9031775FF152}"/>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19">
            <a:extLst>
              <a:ext uri="{FF2B5EF4-FFF2-40B4-BE49-F238E27FC236}">
                <a16:creationId xmlns:a16="http://schemas.microsoft.com/office/drawing/2014/main" id="{60BB9180-5182-4F86-9E21-E23E2905C28E}"/>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Slide Number Placeholder 13">
            <a:extLst>
              <a:ext uri="{FF2B5EF4-FFF2-40B4-BE49-F238E27FC236}">
                <a16:creationId xmlns:a16="http://schemas.microsoft.com/office/drawing/2014/main" id="{80E025EF-94CF-4F59-B4FD-3B13468B98F0}"/>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281287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45_Full Image without Header &amp; Footer">
    <p:spTree>
      <p:nvGrpSpPr>
        <p:cNvPr id="1" name=""/>
        <p:cNvGrpSpPr/>
        <p:nvPr/>
      </p:nvGrpSpPr>
      <p:grpSpPr>
        <a:xfrm>
          <a:off x="0" y="0"/>
          <a:ext cx="0" cy="0"/>
          <a:chOff x="0" y="0"/>
          <a:chExt cx="0" cy="0"/>
        </a:xfrm>
      </p:grpSpPr>
      <p:sp>
        <p:nvSpPr>
          <p:cNvPr id="68" name="Picture Placeholder 67">
            <a:extLst>
              <a:ext uri="{FF2B5EF4-FFF2-40B4-BE49-F238E27FC236}">
                <a16:creationId xmlns:a16="http://schemas.microsoft.com/office/drawing/2014/main" id="{9ACED8CD-6C50-4C58-9A6F-6F5C0EABFB6C}"/>
              </a:ext>
            </a:extLst>
          </p:cNvPr>
          <p:cNvSpPr>
            <a:spLocks noGrp="1"/>
          </p:cNvSpPr>
          <p:nvPr>
            <p:ph type="pic" sz="quarter" idx="10"/>
          </p:nvPr>
        </p:nvSpPr>
        <p:spPr>
          <a:xfrm>
            <a:off x="523193" y="149225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67" name="Picture Placeholder 66">
            <a:extLst>
              <a:ext uri="{FF2B5EF4-FFF2-40B4-BE49-F238E27FC236}">
                <a16:creationId xmlns:a16="http://schemas.microsoft.com/office/drawing/2014/main" id="{A4CBFA73-F51B-436D-A4AE-8B8CD642B234}"/>
              </a:ext>
            </a:extLst>
          </p:cNvPr>
          <p:cNvSpPr>
            <a:spLocks noGrp="1"/>
          </p:cNvSpPr>
          <p:nvPr>
            <p:ph type="pic" sz="quarter" idx="11"/>
          </p:nvPr>
        </p:nvSpPr>
        <p:spPr>
          <a:xfrm>
            <a:off x="2883353" y="1492250"/>
            <a:ext cx="1951038" cy="1638300"/>
          </a:xfrm>
          <a:custGeom>
            <a:avLst/>
            <a:gdLst>
              <a:gd name="connsiteX0" fmla="*/ 0 w 1951038"/>
              <a:gd name="connsiteY0" fmla="*/ 0 h 1638300"/>
              <a:gd name="connsiteX1" fmla="*/ 1951038 w 1951038"/>
              <a:gd name="connsiteY1" fmla="*/ 0 h 1638300"/>
              <a:gd name="connsiteX2" fmla="*/ 1951038 w 1951038"/>
              <a:gd name="connsiteY2" fmla="*/ 1638300 h 1638300"/>
              <a:gd name="connsiteX3" fmla="*/ 0 w 195103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51038" h="1638300">
                <a:moveTo>
                  <a:pt x="0" y="0"/>
                </a:moveTo>
                <a:lnTo>
                  <a:pt x="1951038" y="0"/>
                </a:lnTo>
                <a:lnTo>
                  <a:pt x="1951038" y="1638300"/>
                </a:lnTo>
                <a:lnTo>
                  <a:pt x="0" y="1638300"/>
                </a:lnTo>
                <a:close/>
              </a:path>
            </a:pathLst>
          </a:custGeom>
        </p:spPr>
        <p:txBody>
          <a:bodyPr wrap="square">
            <a:noAutofit/>
          </a:bodyPr>
          <a:lstStyle/>
          <a:p>
            <a:endParaRPr lang="en-US" dirty="0"/>
          </a:p>
        </p:txBody>
      </p:sp>
      <p:sp>
        <p:nvSpPr>
          <p:cNvPr id="66" name="Picture Placeholder 65">
            <a:extLst>
              <a:ext uri="{FF2B5EF4-FFF2-40B4-BE49-F238E27FC236}">
                <a16:creationId xmlns:a16="http://schemas.microsoft.com/office/drawing/2014/main" id="{16BFA991-E7E1-4D19-95DE-67FB795E34CF}"/>
              </a:ext>
            </a:extLst>
          </p:cNvPr>
          <p:cNvSpPr>
            <a:spLocks noGrp="1"/>
          </p:cNvSpPr>
          <p:nvPr>
            <p:ph type="pic" sz="quarter" idx="12"/>
          </p:nvPr>
        </p:nvSpPr>
        <p:spPr>
          <a:xfrm>
            <a:off x="5122863" y="1492250"/>
            <a:ext cx="1947863" cy="1638300"/>
          </a:xfrm>
          <a:custGeom>
            <a:avLst/>
            <a:gdLst>
              <a:gd name="connsiteX0" fmla="*/ 0 w 1947863"/>
              <a:gd name="connsiteY0" fmla="*/ 0 h 1638300"/>
              <a:gd name="connsiteX1" fmla="*/ 1947863 w 1947863"/>
              <a:gd name="connsiteY1" fmla="*/ 0 h 1638300"/>
              <a:gd name="connsiteX2" fmla="*/ 1947863 w 1947863"/>
              <a:gd name="connsiteY2" fmla="*/ 1638300 h 1638300"/>
              <a:gd name="connsiteX3" fmla="*/ 0 w 1947863"/>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7863" h="1638300">
                <a:moveTo>
                  <a:pt x="0" y="0"/>
                </a:moveTo>
                <a:lnTo>
                  <a:pt x="1947863" y="0"/>
                </a:lnTo>
                <a:lnTo>
                  <a:pt x="1947863" y="1638300"/>
                </a:lnTo>
                <a:lnTo>
                  <a:pt x="0" y="1638300"/>
                </a:lnTo>
                <a:close/>
              </a:path>
            </a:pathLst>
          </a:custGeom>
        </p:spPr>
        <p:txBody>
          <a:bodyPr wrap="square">
            <a:noAutofit/>
          </a:bodyPr>
          <a:lstStyle/>
          <a:p>
            <a:endParaRPr lang="en-US" dirty="0"/>
          </a:p>
        </p:txBody>
      </p:sp>
      <p:sp>
        <p:nvSpPr>
          <p:cNvPr id="65" name="Picture Placeholder 64">
            <a:extLst>
              <a:ext uri="{FF2B5EF4-FFF2-40B4-BE49-F238E27FC236}">
                <a16:creationId xmlns:a16="http://schemas.microsoft.com/office/drawing/2014/main" id="{7EA11641-9C97-46DC-82EC-20ACDDD2016C}"/>
              </a:ext>
            </a:extLst>
          </p:cNvPr>
          <p:cNvSpPr>
            <a:spLocks noGrp="1"/>
          </p:cNvSpPr>
          <p:nvPr>
            <p:ph type="pic" sz="quarter" idx="13"/>
          </p:nvPr>
        </p:nvSpPr>
        <p:spPr>
          <a:xfrm>
            <a:off x="7359198" y="1492250"/>
            <a:ext cx="1949450" cy="1638300"/>
          </a:xfrm>
          <a:custGeom>
            <a:avLst/>
            <a:gdLst>
              <a:gd name="connsiteX0" fmla="*/ 0 w 1949450"/>
              <a:gd name="connsiteY0" fmla="*/ 0 h 1638300"/>
              <a:gd name="connsiteX1" fmla="*/ 1949450 w 1949450"/>
              <a:gd name="connsiteY1" fmla="*/ 0 h 1638300"/>
              <a:gd name="connsiteX2" fmla="*/ 1949450 w 1949450"/>
              <a:gd name="connsiteY2" fmla="*/ 1638300 h 1638300"/>
              <a:gd name="connsiteX3" fmla="*/ 0 w 194945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9450" h="1638300">
                <a:moveTo>
                  <a:pt x="0" y="0"/>
                </a:moveTo>
                <a:lnTo>
                  <a:pt x="1949450" y="0"/>
                </a:lnTo>
                <a:lnTo>
                  <a:pt x="1949450" y="1638300"/>
                </a:lnTo>
                <a:lnTo>
                  <a:pt x="0" y="1638300"/>
                </a:lnTo>
                <a:close/>
              </a:path>
            </a:pathLst>
          </a:custGeom>
        </p:spPr>
        <p:txBody>
          <a:bodyPr wrap="square">
            <a:noAutofit/>
          </a:bodyPr>
          <a:lstStyle/>
          <a:p>
            <a:endParaRPr lang="en-US" dirty="0"/>
          </a:p>
        </p:txBody>
      </p:sp>
      <p:sp>
        <p:nvSpPr>
          <p:cNvPr id="64" name="Picture Placeholder 63">
            <a:extLst>
              <a:ext uri="{FF2B5EF4-FFF2-40B4-BE49-F238E27FC236}">
                <a16:creationId xmlns:a16="http://schemas.microsoft.com/office/drawing/2014/main" id="{92DE9BD2-1228-4BA5-B020-A7C72B1929A8}"/>
              </a:ext>
            </a:extLst>
          </p:cNvPr>
          <p:cNvSpPr>
            <a:spLocks noGrp="1"/>
          </p:cNvSpPr>
          <p:nvPr>
            <p:ph type="pic" sz="quarter" idx="14"/>
          </p:nvPr>
        </p:nvSpPr>
        <p:spPr>
          <a:xfrm>
            <a:off x="9597119" y="149225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69" name="Picture Placeholder 68">
            <a:extLst>
              <a:ext uri="{FF2B5EF4-FFF2-40B4-BE49-F238E27FC236}">
                <a16:creationId xmlns:a16="http://schemas.microsoft.com/office/drawing/2014/main" id="{59028840-316D-4909-9852-91F91B3F9C59}"/>
              </a:ext>
            </a:extLst>
          </p:cNvPr>
          <p:cNvSpPr>
            <a:spLocks noGrp="1"/>
          </p:cNvSpPr>
          <p:nvPr>
            <p:ph type="pic" sz="quarter" idx="15"/>
          </p:nvPr>
        </p:nvSpPr>
        <p:spPr>
          <a:xfrm>
            <a:off x="523193" y="378460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70" name="Picture Placeholder 69">
            <a:extLst>
              <a:ext uri="{FF2B5EF4-FFF2-40B4-BE49-F238E27FC236}">
                <a16:creationId xmlns:a16="http://schemas.microsoft.com/office/drawing/2014/main" id="{0C6F9009-3880-4DDB-A5CE-C1D86E652666}"/>
              </a:ext>
            </a:extLst>
          </p:cNvPr>
          <p:cNvSpPr>
            <a:spLocks noGrp="1"/>
          </p:cNvSpPr>
          <p:nvPr>
            <p:ph type="pic" sz="quarter" idx="16"/>
          </p:nvPr>
        </p:nvSpPr>
        <p:spPr>
          <a:xfrm>
            <a:off x="2883353" y="3784600"/>
            <a:ext cx="1951038" cy="1638300"/>
          </a:xfrm>
          <a:custGeom>
            <a:avLst/>
            <a:gdLst>
              <a:gd name="connsiteX0" fmla="*/ 0 w 1951038"/>
              <a:gd name="connsiteY0" fmla="*/ 0 h 1638300"/>
              <a:gd name="connsiteX1" fmla="*/ 1951038 w 1951038"/>
              <a:gd name="connsiteY1" fmla="*/ 0 h 1638300"/>
              <a:gd name="connsiteX2" fmla="*/ 1951038 w 1951038"/>
              <a:gd name="connsiteY2" fmla="*/ 1638300 h 1638300"/>
              <a:gd name="connsiteX3" fmla="*/ 0 w 195103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51038" h="1638300">
                <a:moveTo>
                  <a:pt x="0" y="0"/>
                </a:moveTo>
                <a:lnTo>
                  <a:pt x="1951038" y="0"/>
                </a:lnTo>
                <a:lnTo>
                  <a:pt x="1951038" y="1638300"/>
                </a:lnTo>
                <a:lnTo>
                  <a:pt x="0" y="1638300"/>
                </a:lnTo>
                <a:close/>
              </a:path>
            </a:pathLst>
          </a:custGeom>
        </p:spPr>
        <p:txBody>
          <a:bodyPr wrap="square">
            <a:noAutofit/>
          </a:bodyPr>
          <a:lstStyle/>
          <a:p>
            <a:endParaRPr lang="en-US" dirty="0"/>
          </a:p>
        </p:txBody>
      </p:sp>
      <p:sp>
        <p:nvSpPr>
          <p:cNvPr id="71" name="Picture Placeholder 70">
            <a:extLst>
              <a:ext uri="{FF2B5EF4-FFF2-40B4-BE49-F238E27FC236}">
                <a16:creationId xmlns:a16="http://schemas.microsoft.com/office/drawing/2014/main" id="{769DD6A0-E717-48FF-8D00-C46D60B13CE4}"/>
              </a:ext>
            </a:extLst>
          </p:cNvPr>
          <p:cNvSpPr>
            <a:spLocks noGrp="1"/>
          </p:cNvSpPr>
          <p:nvPr>
            <p:ph type="pic" sz="quarter" idx="17"/>
          </p:nvPr>
        </p:nvSpPr>
        <p:spPr>
          <a:xfrm>
            <a:off x="5122863" y="3784600"/>
            <a:ext cx="1947863" cy="1638300"/>
          </a:xfrm>
          <a:custGeom>
            <a:avLst/>
            <a:gdLst>
              <a:gd name="connsiteX0" fmla="*/ 0 w 1947863"/>
              <a:gd name="connsiteY0" fmla="*/ 0 h 1638300"/>
              <a:gd name="connsiteX1" fmla="*/ 1947863 w 1947863"/>
              <a:gd name="connsiteY1" fmla="*/ 0 h 1638300"/>
              <a:gd name="connsiteX2" fmla="*/ 1947863 w 1947863"/>
              <a:gd name="connsiteY2" fmla="*/ 1638300 h 1638300"/>
              <a:gd name="connsiteX3" fmla="*/ 0 w 1947863"/>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7863" h="1638300">
                <a:moveTo>
                  <a:pt x="0" y="0"/>
                </a:moveTo>
                <a:lnTo>
                  <a:pt x="1947863" y="0"/>
                </a:lnTo>
                <a:lnTo>
                  <a:pt x="1947863" y="1638300"/>
                </a:lnTo>
                <a:lnTo>
                  <a:pt x="0" y="1638300"/>
                </a:lnTo>
                <a:close/>
              </a:path>
            </a:pathLst>
          </a:custGeom>
        </p:spPr>
        <p:txBody>
          <a:bodyPr wrap="square">
            <a:noAutofit/>
          </a:bodyPr>
          <a:lstStyle/>
          <a:p>
            <a:endParaRPr lang="en-US" dirty="0"/>
          </a:p>
        </p:txBody>
      </p:sp>
      <p:sp>
        <p:nvSpPr>
          <p:cNvPr id="72" name="Picture Placeholder 71">
            <a:extLst>
              <a:ext uri="{FF2B5EF4-FFF2-40B4-BE49-F238E27FC236}">
                <a16:creationId xmlns:a16="http://schemas.microsoft.com/office/drawing/2014/main" id="{1889A146-0696-4C90-9E11-E3D763A10244}"/>
              </a:ext>
            </a:extLst>
          </p:cNvPr>
          <p:cNvSpPr>
            <a:spLocks noGrp="1"/>
          </p:cNvSpPr>
          <p:nvPr>
            <p:ph type="pic" sz="quarter" idx="18"/>
          </p:nvPr>
        </p:nvSpPr>
        <p:spPr>
          <a:xfrm>
            <a:off x="7359198" y="3784600"/>
            <a:ext cx="1949450" cy="1638300"/>
          </a:xfrm>
          <a:custGeom>
            <a:avLst/>
            <a:gdLst>
              <a:gd name="connsiteX0" fmla="*/ 0 w 1949450"/>
              <a:gd name="connsiteY0" fmla="*/ 0 h 1638300"/>
              <a:gd name="connsiteX1" fmla="*/ 1949450 w 1949450"/>
              <a:gd name="connsiteY1" fmla="*/ 0 h 1638300"/>
              <a:gd name="connsiteX2" fmla="*/ 1949450 w 1949450"/>
              <a:gd name="connsiteY2" fmla="*/ 1638300 h 1638300"/>
              <a:gd name="connsiteX3" fmla="*/ 0 w 1949450"/>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1949450" h="1638300">
                <a:moveTo>
                  <a:pt x="0" y="0"/>
                </a:moveTo>
                <a:lnTo>
                  <a:pt x="1949450" y="0"/>
                </a:lnTo>
                <a:lnTo>
                  <a:pt x="1949450" y="1638300"/>
                </a:lnTo>
                <a:lnTo>
                  <a:pt x="0" y="1638300"/>
                </a:lnTo>
                <a:close/>
              </a:path>
            </a:pathLst>
          </a:custGeom>
        </p:spPr>
        <p:txBody>
          <a:bodyPr wrap="square">
            <a:noAutofit/>
          </a:bodyPr>
          <a:lstStyle/>
          <a:p>
            <a:endParaRPr lang="en-US" dirty="0"/>
          </a:p>
        </p:txBody>
      </p:sp>
      <p:sp>
        <p:nvSpPr>
          <p:cNvPr id="73" name="Picture Placeholder 72">
            <a:extLst>
              <a:ext uri="{FF2B5EF4-FFF2-40B4-BE49-F238E27FC236}">
                <a16:creationId xmlns:a16="http://schemas.microsoft.com/office/drawing/2014/main" id="{451E6346-F661-481C-8EE0-51C7B4113B4B}"/>
              </a:ext>
            </a:extLst>
          </p:cNvPr>
          <p:cNvSpPr>
            <a:spLocks noGrp="1"/>
          </p:cNvSpPr>
          <p:nvPr>
            <p:ph type="pic" sz="quarter" idx="19"/>
          </p:nvPr>
        </p:nvSpPr>
        <p:spPr>
          <a:xfrm>
            <a:off x="9597119" y="3784600"/>
            <a:ext cx="2071688" cy="1638300"/>
          </a:xfrm>
          <a:custGeom>
            <a:avLst/>
            <a:gdLst>
              <a:gd name="connsiteX0" fmla="*/ 0 w 2071688"/>
              <a:gd name="connsiteY0" fmla="*/ 0 h 1638300"/>
              <a:gd name="connsiteX1" fmla="*/ 2071688 w 2071688"/>
              <a:gd name="connsiteY1" fmla="*/ 0 h 1638300"/>
              <a:gd name="connsiteX2" fmla="*/ 2071688 w 2071688"/>
              <a:gd name="connsiteY2" fmla="*/ 1638300 h 1638300"/>
              <a:gd name="connsiteX3" fmla="*/ 0 w 2071688"/>
              <a:gd name="connsiteY3" fmla="*/ 1638300 h 1638300"/>
            </a:gdLst>
            <a:ahLst/>
            <a:cxnLst>
              <a:cxn ang="0">
                <a:pos x="connsiteX0" y="connsiteY0"/>
              </a:cxn>
              <a:cxn ang="0">
                <a:pos x="connsiteX1" y="connsiteY1"/>
              </a:cxn>
              <a:cxn ang="0">
                <a:pos x="connsiteX2" y="connsiteY2"/>
              </a:cxn>
              <a:cxn ang="0">
                <a:pos x="connsiteX3" y="connsiteY3"/>
              </a:cxn>
            </a:cxnLst>
            <a:rect l="l" t="t" r="r" b="b"/>
            <a:pathLst>
              <a:path w="2071688" h="1638300">
                <a:moveTo>
                  <a:pt x="0" y="0"/>
                </a:moveTo>
                <a:lnTo>
                  <a:pt x="2071688" y="0"/>
                </a:lnTo>
                <a:lnTo>
                  <a:pt x="2071688" y="1638300"/>
                </a:lnTo>
                <a:lnTo>
                  <a:pt x="0" y="1638300"/>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23" name="Footer Placeholder 2">
            <a:extLst>
              <a:ext uri="{FF2B5EF4-FFF2-40B4-BE49-F238E27FC236}">
                <a16:creationId xmlns:a16="http://schemas.microsoft.com/office/drawing/2014/main" id="{03C6E586-9300-4CF7-8DFE-15D8226BFC6D}"/>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24" name="Date Placeholder 5">
            <a:extLst>
              <a:ext uri="{FF2B5EF4-FFF2-40B4-BE49-F238E27FC236}">
                <a16:creationId xmlns:a16="http://schemas.microsoft.com/office/drawing/2014/main" id="{604834A7-35C4-4436-AAC1-14F929B4ACDD}"/>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25" name="Freeform 10">
            <a:extLst>
              <a:ext uri="{FF2B5EF4-FFF2-40B4-BE49-F238E27FC236}">
                <a16:creationId xmlns:a16="http://schemas.microsoft.com/office/drawing/2014/main" id="{B3233CA3-A1F7-472C-B1E7-661365C4BD6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Oval 25">
            <a:extLst>
              <a:ext uri="{FF2B5EF4-FFF2-40B4-BE49-F238E27FC236}">
                <a16:creationId xmlns:a16="http://schemas.microsoft.com/office/drawing/2014/main" id="{4D824114-947B-4436-8410-09D5CE0F203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0D9E35F7-BA8F-4AAB-A685-7085BE518574}"/>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184BE8A0-BDCC-44B6-85E9-1C62CE1639D1}"/>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2251452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16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797F865-0A52-4DB0-B445-02BED6DAD5D6}"/>
              </a:ext>
            </a:extLst>
          </p:cNvPr>
          <p:cNvSpPr>
            <a:spLocks noGrp="1"/>
          </p:cNvSpPr>
          <p:nvPr>
            <p:ph type="pic" sz="quarter" idx="10"/>
          </p:nvPr>
        </p:nvSpPr>
        <p:spPr>
          <a:xfrm>
            <a:off x="988203" y="2403191"/>
            <a:ext cx="1766756" cy="3092181"/>
          </a:xfrm>
          <a:custGeom>
            <a:avLst/>
            <a:gdLst>
              <a:gd name="connsiteX0" fmla="*/ 0 w 1766756"/>
              <a:gd name="connsiteY0" fmla="*/ 0 h 3092181"/>
              <a:gd name="connsiteX1" fmla="*/ 1766756 w 1766756"/>
              <a:gd name="connsiteY1" fmla="*/ 0 h 3092181"/>
              <a:gd name="connsiteX2" fmla="*/ 1766756 w 1766756"/>
              <a:gd name="connsiteY2" fmla="*/ 3092181 h 3092181"/>
              <a:gd name="connsiteX3" fmla="*/ 0 w 1766756"/>
              <a:gd name="connsiteY3" fmla="*/ 3092181 h 3092181"/>
            </a:gdLst>
            <a:ahLst/>
            <a:cxnLst>
              <a:cxn ang="0">
                <a:pos x="connsiteX0" y="connsiteY0"/>
              </a:cxn>
              <a:cxn ang="0">
                <a:pos x="connsiteX1" y="connsiteY1"/>
              </a:cxn>
              <a:cxn ang="0">
                <a:pos x="connsiteX2" y="connsiteY2"/>
              </a:cxn>
              <a:cxn ang="0">
                <a:pos x="connsiteX3" y="connsiteY3"/>
              </a:cxn>
            </a:cxnLst>
            <a:rect l="l" t="t" r="r" b="b"/>
            <a:pathLst>
              <a:path w="1766756" h="3092181">
                <a:moveTo>
                  <a:pt x="0" y="0"/>
                </a:moveTo>
                <a:lnTo>
                  <a:pt x="1766756" y="0"/>
                </a:lnTo>
                <a:lnTo>
                  <a:pt x="1766756" y="3092181"/>
                </a:lnTo>
                <a:lnTo>
                  <a:pt x="0" y="3092181"/>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7" name="Footer Placeholder 2">
            <a:extLst>
              <a:ext uri="{FF2B5EF4-FFF2-40B4-BE49-F238E27FC236}">
                <a16:creationId xmlns:a16="http://schemas.microsoft.com/office/drawing/2014/main" id="{76F4016A-FA15-40B1-A303-A7D393954C2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8" name="Date Placeholder 5">
            <a:extLst>
              <a:ext uri="{FF2B5EF4-FFF2-40B4-BE49-F238E27FC236}">
                <a16:creationId xmlns:a16="http://schemas.microsoft.com/office/drawing/2014/main" id="{3B1BC914-8432-4DAD-B8B9-47F80FF2827A}"/>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9" name="Freeform 10">
            <a:extLst>
              <a:ext uri="{FF2B5EF4-FFF2-40B4-BE49-F238E27FC236}">
                <a16:creationId xmlns:a16="http://schemas.microsoft.com/office/drawing/2014/main" id="{1B5906F3-C30D-4209-BBF7-9F6E824DA6A8}"/>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Oval 20">
            <a:extLst>
              <a:ext uri="{FF2B5EF4-FFF2-40B4-BE49-F238E27FC236}">
                <a16:creationId xmlns:a16="http://schemas.microsoft.com/office/drawing/2014/main" id="{AFFC7CCF-638B-4AD8-8A5A-517893518236}"/>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19">
            <a:extLst>
              <a:ext uri="{FF2B5EF4-FFF2-40B4-BE49-F238E27FC236}">
                <a16:creationId xmlns:a16="http://schemas.microsoft.com/office/drawing/2014/main" id="{D02E7F9F-A5A7-4F91-ABE6-A54E554A7E79}"/>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Slide Number Placeholder 13">
            <a:extLst>
              <a:ext uri="{FF2B5EF4-FFF2-40B4-BE49-F238E27FC236}">
                <a16:creationId xmlns:a16="http://schemas.microsoft.com/office/drawing/2014/main" id="{B5E47E73-05E1-4E7E-BA39-49C418DB80DE}"/>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8614486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43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Picture Placeholder 32">
            <a:extLst>
              <a:ext uri="{FF2B5EF4-FFF2-40B4-BE49-F238E27FC236}">
                <a16:creationId xmlns:a16="http://schemas.microsoft.com/office/drawing/2014/main" id="{A13E2244-C8B5-4EDC-83C8-5C6A4394134A}"/>
              </a:ext>
            </a:extLst>
          </p:cNvPr>
          <p:cNvSpPr>
            <a:spLocks noGrp="1"/>
          </p:cNvSpPr>
          <p:nvPr>
            <p:ph type="pic" sz="quarter" idx="10"/>
          </p:nvPr>
        </p:nvSpPr>
        <p:spPr>
          <a:xfrm>
            <a:off x="61119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4" name="Picture Placeholder 33">
            <a:extLst>
              <a:ext uri="{FF2B5EF4-FFF2-40B4-BE49-F238E27FC236}">
                <a16:creationId xmlns:a16="http://schemas.microsoft.com/office/drawing/2014/main" id="{820FBA7A-0EF7-4613-96C0-D5D01CD6AADE}"/>
              </a:ext>
            </a:extLst>
          </p:cNvPr>
          <p:cNvSpPr>
            <a:spLocks noGrp="1"/>
          </p:cNvSpPr>
          <p:nvPr>
            <p:ph type="pic" sz="quarter" idx="11"/>
          </p:nvPr>
        </p:nvSpPr>
        <p:spPr>
          <a:xfrm>
            <a:off x="61119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2" name="Picture Placeholder 31">
            <a:extLst>
              <a:ext uri="{FF2B5EF4-FFF2-40B4-BE49-F238E27FC236}">
                <a16:creationId xmlns:a16="http://schemas.microsoft.com/office/drawing/2014/main" id="{530E7CE1-C9EB-4BEF-8218-DB1CDA90E4EE}"/>
              </a:ext>
            </a:extLst>
          </p:cNvPr>
          <p:cNvSpPr>
            <a:spLocks noGrp="1"/>
          </p:cNvSpPr>
          <p:nvPr>
            <p:ph type="pic" sz="quarter" idx="12"/>
          </p:nvPr>
        </p:nvSpPr>
        <p:spPr>
          <a:xfrm>
            <a:off x="342357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5" name="Picture Placeholder 34">
            <a:extLst>
              <a:ext uri="{FF2B5EF4-FFF2-40B4-BE49-F238E27FC236}">
                <a16:creationId xmlns:a16="http://schemas.microsoft.com/office/drawing/2014/main" id="{CA39A92E-E12A-4629-BB9A-9576A2A58BBF}"/>
              </a:ext>
            </a:extLst>
          </p:cNvPr>
          <p:cNvSpPr>
            <a:spLocks noGrp="1"/>
          </p:cNvSpPr>
          <p:nvPr>
            <p:ph type="pic" sz="quarter" idx="13"/>
          </p:nvPr>
        </p:nvSpPr>
        <p:spPr>
          <a:xfrm>
            <a:off x="342357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1" name="Picture Placeholder 30">
            <a:extLst>
              <a:ext uri="{FF2B5EF4-FFF2-40B4-BE49-F238E27FC236}">
                <a16:creationId xmlns:a16="http://schemas.microsoft.com/office/drawing/2014/main" id="{03DF42C2-9976-4EC0-838A-842831C11B52}"/>
              </a:ext>
            </a:extLst>
          </p:cNvPr>
          <p:cNvSpPr>
            <a:spLocks noGrp="1"/>
          </p:cNvSpPr>
          <p:nvPr>
            <p:ph type="pic" sz="quarter" idx="14"/>
          </p:nvPr>
        </p:nvSpPr>
        <p:spPr>
          <a:xfrm>
            <a:off x="6235950"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6" name="Picture Placeholder 35">
            <a:extLst>
              <a:ext uri="{FF2B5EF4-FFF2-40B4-BE49-F238E27FC236}">
                <a16:creationId xmlns:a16="http://schemas.microsoft.com/office/drawing/2014/main" id="{17A92E90-087E-4C1B-ACAC-481C0A30E74B}"/>
              </a:ext>
            </a:extLst>
          </p:cNvPr>
          <p:cNvSpPr>
            <a:spLocks noGrp="1"/>
          </p:cNvSpPr>
          <p:nvPr>
            <p:ph type="pic" sz="quarter" idx="15"/>
          </p:nvPr>
        </p:nvSpPr>
        <p:spPr>
          <a:xfrm>
            <a:off x="6235950"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30" name="Picture Placeholder 29">
            <a:extLst>
              <a:ext uri="{FF2B5EF4-FFF2-40B4-BE49-F238E27FC236}">
                <a16:creationId xmlns:a16="http://schemas.microsoft.com/office/drawing/2014/main" id="{AC31EFD6-C3D5-45DA-AD4A-1F5722E0C059}"/>
              </a:ext>
            </a:extLst>
          </p:cNvPr>
          <p:cNvSpPr>
            <a:spLocks noGrp="1"/>
          </p:cNvSpPr>
          <p:nvPr>
            <p:ph type="pic" sz="quarter" idx="16"/>
          </p:nvPr>
        </p:nvSpPr>
        <p:spPr>
          <a:xfrm>
            <a:off x="9048329" y="596900"/>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
        <p:nvSpPr>
          <p:cNvPr id="29" name="Picture Placeholder 28">
            <a:extLst>
              <a:ext uri="{FF2B5EF4-FFF2-40B4-BE49-F238E27FC236}">
                <a16:creationId xmlns:a16="http://schemas.microsoft.com/office/drawing/2014/main" id="{B939B246-7A06-4F32-945C-C46E4DBE0B51}"/>
              </a:ext>
            </a:extLst>
          </p:cNvPr>
          <p:cNvSpPr>
            <a:spLocks noGrp="1"/>
          </p:cNvSpPr>
          <p:nvPr>
            <p:ph type="pic" sz="quarter" idx="17"/>
          </p:nvPr>
        </p:nvSpPr>
        <p:spPr>
          <a:xfrm>
            <a:off x="9048329" y="3557588"/>
            <a:ext cx="2538413" cy="1947863"/>
          </a:xfrm>
          <a:custGeom>
            <a:avLst/>
            <a:gdLst>
              <a:gd name="connsiteX0" fmla="*/ 0 w 2538413"/>
              <a:gd name="connsiteY0" fmla="*/ 0 h 1947863"/>
              <a:gd name="connsiteX1" fmla="*/ 2538413 w 2538413"/>
              <a:gd name="connsiteY1" fmla="*/ 0 h 1947863"/>
              <a:gd name="connsiteX2" fmla="*/ 2538413 w 2538413"/>
              <a:gd name="connsiteY2" fmla="*/ 1947863 h 1947863"/>
              <a:gd name="connsiteX3" fmla="*/ 0 w 2538413"/>
              <a:gd name="connsiteY3" fmla="*/ 1947863 h 1947863"/>
            </a:gdLst>
            <a:ahLst/>
            <a:cxnLst>
              <a:cxn ang="0">
                <a:pos x="connsiteX0" y="connsiteY0"/>
              </a:cxn>
              <a:cxn ang="0">
                <a:pos x="connsiteX1" y="connsiteY1"/>
              </a:cxn>
              <a:cxn ang="0">
                <a:pos x="connsiteX2" y="connsiteY2"/>
              </a:cxn>
              <a:cxn ang="0">
                <a:pos x="connsiteX3" y="connsiteY3"/>
              </a:cxn>
            </a:cxnLst>
            <a:rect l="l" t="t" r="r" b="b"/>
            <a:pathLst>
              <a:path w="2538413" h="1947863">
                <a:moveTo>
                  <a:pt x="0" y="0"/>
                </a:moveTo>
                <a:lnTo>
                  <a:pt x="2538413" y="0"/>
                </a:lnTo>
                <a:lnTo>
                  <a:pt x="2538413" y="1947863"/>
                </a:lnTo>
                <a:lnTo>
                  <a:pt x="0" y="1947863"/>
                </a:lnTo>
                <a:close/>
              </a:path>
            </a:pathLst>
          </a:custGeom>
        </p:spPr>
        <p:txBody>
          <a:bodyPr wrap="square">
            <a:noAutofit/>
          </a:bodyPr>
          <a:lstStyle/>
          <a:p>
            <a:endParaRPr lang="en-US" dirty="0"/>
          </a:p>
        </p:txBody>
      </p:sp>
    </p:spTree>
    <p:extLst>
      <p:ext uri="{BB962C8B-B14F-4D97-AF65-F5344CB8AC3E}">
        <p14:creationId xmlns:p14="http://schemas.microsoft.com/office/powerpoint/2010/main" val="3954413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15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EE6B185-DCA7-4B8C-9B50-D35531F630FF}"/>
              </a:ext>
            </a:extLst>
          </p:cNvPr>
          <p:cNvSpPr>
            <a:spLocks noGrp="1"/>
          </p:cNvSpPr>
          <p:nvPr>
            <p:ph type="pic" sz="quarter" idx="10"/>
          </p:nvPr>
        </p:nvSpPr>
        <p:spPr>
          <a:xfrm>
            <a:off x="6810660" y="1717577"/>
            <a:ext cx="4601618" cy="4601616"/>
          </a:xfrm>
          <a:custGeom>
            <a:avLst/>
            <a:gdLst>
              <a:gd name="connsiteX0" fmla="*/ 243594 w 4601618"/>
              <a:gd name="connsiteY0" fmla="*/ 3677444 h 4601616"/>
              <a:gd name="connsiteX1" fmla="*/ 243596 w 4601618"/>
              <a:gd name="connsiteY1" fmla="*/ 3677444 h 4601616"/>
              <a:gd name="connsiteX2" fmla="*/ 243595 w 4601618"/>
              <a:gd name="connsiteY2" fmla="*/ 3677444 h 4601616"/>
              <a:gd name="connsiteX3" fmla="*/ 89130 w 4601618"/>
              <a:gd name="connsiteY3" fmla="*/ 2850624 h 4601616"/>
              <a:gd name="connsiteX4" fmla="*/ 89131 w 4601618"/>
              <a:gd name="connsiteY4" fmla="*/ 2850625 h 4601616"/>
              <a:gd name="connsiteX5" fmla="*/ 89132 w 4601618"/>
              <a:gd name="connsiteY5" fmla="*/ 2850626 h 4601616"/>
              <a:gd name="connsiteX6" fmla="*/ 4297306 w 4601618"/>
              <a:gd name="connsiteY6" fmla="*/ 2263270 h 4601616"/>
              <a:gd name="connsiteX7" fmla="*/ 4512489 w 4601618"/>
              <a:gd name="connsiteY7" fmla="*/ 2352401 h 4601616"/>
              <a:gd name="connsiteX8" fmla="*/ 4512488 w 4601618"/>
              <a:gd name="connsiteY8" fmla="*/ 2352402 h 4601616"/>
              <a:gd name="connsiteX9" fmla="*/ 4512488 w 4601618"/>
              <a:gd name="connsiteY9" fmla="*/ 2782765 h 4601616"/>
              <a:gd name="connsiteX10" fmla="*/ 2782766 w 4601618"/>
              <a:gd name="connsiteY10" fmla="*/ 4512486 h 4601616"/>
              <a:gd name="connsiteX11" fmla="*/ 2352403 w 4601618"/>
              <a:gd name="connsiteY11" fmla="*/ 4512486 h 4601616"/>
              <a:gd name="connsiteX12" fmla="*/ 2352404 w 4601618"/>
              <a:gd name="connsiteY12" fmla="*/ 4512486 h 4601616"/>
              <a:gd name="connsiteX13" fmla="*/ 2352404 w 4601618"/>
              <a:gd name="connsiteY13" fmla="*/ 4082123 h 4601616"/>
              <a:gd name="connsiteX14" fmla="*/ 4082125 w 4601618"/>
              <a:gd name="connsiteY14" fmla="*/ 2352401 h 4601616"/>
              <a:gd name="connsiteX15" fmla="*/ 4297306 w 4601618"/>
              <a:gd name="connsiteY15" fmla="*/ 2263270 h 4601616"/>
              <a:gd name="connsiteX16" fmla="*/ 4165860 w 4601618"/>
              <a:gd name="connsiteY16" fmla="*/ 1413433 h 4601616"/>
              <a:gd name="connsiteX17" fmla="*/ 4381042 w 4601618"/>
              <a:gd name="connsiteY17" fmla="*/ 1502563 h 4601616"/>
              <a:gd name="connsiteX18" fmla="*/ 4381041 w 4601618"/>
              <a:gd name="connsiteY18" fmla="*/ 1502565 h 4601616"/>
              <a:gd name="connsiteX19" fmla="*/ 4381041 w 4601618"/>
              <a:gd name="connsiteY19" fmla="*/ 1932928 h 4601616"/>
              <a:gd name="connsiteX20" fmla="*/ 1932927 w 4601618"/>
              <a:gd name="connsiteY20" fmla="*/ 4381041 h 4601616"/>
              <a:gd name="connsiteX21" fmla="*/ 1550302 w 4601618"/>
              <a:gd name="connsiteY21" fmla="*/ 4420036 h 4601616"/>
              <a:gd name="connsiteX22" fmla="*/ 1502565 w 4601618"/>
              <a:gd name="connsiteY22" fmla="*/ 4381041 h 4601616"/>
              <a:gd name="connsiteX23" fmla="*/ 1502565 w 4601618"/>
              <a:gd name="connsiteY23" fmla="*/ 4381042 h 4601616"/>
              <a:gd name="connsiteX24" fmla="*/ 1502564 w 4601618"/>
              <a:gd name="connsiteY24" fmla="*/ 4381042 h 4601616"/>
              <a:gd name="connsiteX25" fmla="*/ 1463570 w 4601618"/>
              <a:gd name="connsiteY25" fmla="*/ 4333303 h 4601616"/>
              <a:gd name="connsiteX26" fmla="*/ 1502565 w 4601618"/>
              <a:gd name="connsiteY26" fmla="*/ 3950677 h 4601616"/>
              <a:gd name="connsiteX27" fmla="*/ 3950678 w 4601618"/>
              <a:gd name="connsiteY27" fmla="*/ 1502564 h 4601616"/>
              <a:gd name="connsiteX28" fmla="*/ 4165860 w 4601618"/>
              <a:gd name="connsiteY28" fmla="*/ 1413433 h 4601616"/>
              <a:gd name="connsiteX29" fmla="*/ 3316023 w 4601618"/>
              <a:gd name="connsiteY29" fmla="*/ 1281986 h 4601616"/>
              <a:gd name="connsiteX30" fmla="*/ 3531205 w 4601618"/>
              <a:gd name="connsiteY30" fmla="*/ 1371117 h 4601616"/>
              <a:gd name="connsiteX31" fmla="*/ 3531204 w 4601618"/>
              <a:gd name="connsiteY31" fmla="*/ 1371118 h 4601616"/>
              <a:gd name="connsiteX32" fmla="*/ 3531204 w 4601618"/>
              <a:gd name="connsiteY32" fmla="*/ 1801481 h 4601616"/>
              <a:gd name="connsiteX33" fmla="*/ 1801482 w 4601618"/>
              <a:gd name="connsiteY33" fmla="*/ 3531202 h 4601616"/>
              <a:gd name="connsiteX34" fmla="*/ 1418857 w 4601618"/>
              <a:gd name="connsiteY34" fmla="*/ 3570197 h 4601616"/>
              <a:gd name="connsiteX35" fmla="*/ 1371119 w 4601618"/>
              <a:gd name="connsiteY35" fmla="*/ 3531202 h 4601616"/>
              <a:gd name="connsiteX36" fmla="*/ 1332124 w 4601618"/>
              <a:gd name="connsiteY36" fmla="*/ 3483464 h 4601616"/>
              <a:gd name="connsiteX37" fmla="*/ 1371120 w 4601618"/>
              <a:gd name="connsiteY37" fmla="*/ 3100839 h 4601616"/>
              <a:gd name="connsiteX38" fmla="*/ 3100841 w 4601618"/>
              <a:gd name="connsiteY38" fmla="*/ 1371117 h 4601616"/>
              <a:gd name="connsiteX39" fmla="*/ 3316023 w 4601618"/>
              <a:gd name="connsiteY39" fmla="*/ 1281986 h 4601616"/>
              <a:gd name="connsiteX40" fmla="*/ 1470202 w 4601618"/>
              <a:gd name="connsiteY40" fmla="*/ 183959 h 4601616"/>
              <a:gd name="connsiteX41" fmla="*/ 1685383 w 4601618"/>
              <a:gd name="connsiteY41" fmla="*/ 273090 h 4601616"/>
              <a:gd name="connsiteX42" fmla="*/ 1685382 w 4601618"/>
              <a:gd name="connsiteY42" fmla="*/ 273091 h 4601616"/>
              <a:gd name="connsiteX43" fmla="*/ 1685382 w 4601618"/>
              <a:gd name="connsiteY43" fmla="*/ 703454 h 4601616"/>
              <a:gd name="connsiteX44" fmla="*/ 703454 w 4601618"/>
              <a:gd name="connsiteY44" fmla="*/ 1685381 h 4601616"/>
              <a:gd name="connsiteX45" fmla="*/ 273091 w 4601618"/>
              <a:gd name="connsiteY45" fmla="*/ 1685381 h 4601616"/>
              <a:gd name="connsiteX46" fmla="*/ 273091 w 4601618"/>
              <a:gd name="connsiteY46" fmla="*/ 1685381 h 4601616"/>
              <a:gd name="connsiteX47" fmla="*/ 273091 w 4601618"/>
              <a:gd name="connsiteY47" fmla="*/ 1255018 h 4601616"/>
              <a:gd name="connsiteX48" fmla="*/ 1255020 w 4601618"/>
              <a:gd name="connsiteY48" fmla="*/ 273091 h 4601616"/>
              <a:gd name="connsiteX49" fmla="*/ 1470202 w 4601618"/>
              <a:gd name="connsiteY49" fmla="*/ 183959 h 4601616"/>
              <a:gd name="connsiteX50" fmla="*/ 3462265 w 4601618"/>
              <a:gd name="connsiteY50" fmla="*/ 154462 h 4601616"/>
              <a:gd name="connsiteX51" fmla="*/ 3677446 w 4601618"/>
              <a:gd name="connsiteY51" fmla="*/ 243593 h 4601616"/>
              <a:gd name="connsiteX52" fmla="*/ 3677446 w 4601618"/>
              <a:gd name="connsiteY52" fmla="*/ 243594 h 4601616"/>
              <a:gd name="connsiteX53" fmla="*/ 3677446 w 4601618"/>
              <a:gd name="connsiteY53" fmla="*/ 673958 h 4601616"/>
              <a:gd name="connsiteX54" fmla="*/ 673958 w 4601618"/>
              <a:gd name="connsiteY54" fmla="*/ 3677444 h 4601616"/>
              <a:gd name="connsiteX55" fmla="*/ 291333 w 4601618"/>
              <a:gd name="connsiteY55" fmla="*/ 3716438 h 4601616"/>
              <a:gd name="connsiteX56" fmla="*/ 243596 w 4601618"/>
              <a:gd name="connsiteY56" fmla="*/ 3677444 h 4601616"/>
              <a:gd name="connsiteX57" fmla="*/ 204601 w 4601618"/>
              <a:gd name="connsiteY57" fmla="*/ 3629706 h 4601616"/>
              <a:gd name="connsiteX58" fmla="*/ 243595 w 4601618"/>
              <a:gd name="connsiteY58" fmla="*/ 3247081 h 4601616"/>
              <a:gd name="connsiteX59" fmla="*/ 3247083 w 4601618"/>
              <a:gd name="connsiteY59" fmla="*/ 243593 h 4601616"/>
              <a:gd name="connsiteX60" fmla="*/ 3462265 w 4601618"/>
              <a:gd name="connsiteY60" fmla="*/ 154462 h 4601616"/>
              <a:gd name="connsiteX61" fmla="*/ 2635444 w 4601618"/>
              <a:gd name="connsiteY61" fmla="*/ 0 h 4601616"/>
              <a:gd name="connsiteX62" fmla="*/ 2850626 w 4601618"/>
              <a:gd name="connsiteY62" fmla="*/ 89131 h 4601616"/>
              <a:gd name="connsiteX63" fmla="*/ 2850625 w 4601618"/>
              <a:gd name="connsiteY63" fmla="*/ 89131 h 4601616"/>
              <a:gd name="connsiteX64" fmla="*/ 2850625 w 4601618"/>
              <a:gd name="connsiteY64" fmla="*/ 519495 h 4601616"/>
              <a:gd name="connsiteX65" fmla="*/ 519495 w 4601618"/>
              <a:gd name="connsiteY65" fmla="*/ 2850624 h 4601616"/>
              <a:gd name="connsiteX66" fmla="*/ 136869 w 4601618"/>
              <a:gd name="connsiteY66" fmla="*/ 2889619 h 4601616"/>
              <a:gd name="connsiteX67" fmla="*/ 89131 w 4601618"/>
              <a:gd name="connsiteY67" fmla="*/ 2850625 h 4601616"/>
              <a:gd name="connsiteX68" fmla="*/ 50137 w 4601618"/>
              <a:gd name="connsiteY68" fmla="*/ 2802887 h 4601616"/>
              <a:gd name="connsiteX69" fmla="*/ 89132 w 4601618"/>
              <a:gd name="connsiteY69" fmla="*/ 2420262 h 4601616"/>
              <a:gd name="connsiteX70" fmla="*/ 2420262 w 4601618"/>
              <a:gd name="connsiteY70" fmla="*/ 89130 h 4601616"/>
              <a:gd name="connsiteX71" fmla="*/ 2635444 w 4601618"/>
              <a:gd name="connsiteY71" fmla="*/ 0 h 46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601618" h="4601616">
                <a:moveTo>
                  <a:pt x="243594" y="3677444"/>
                </a:moveTo>
                <a:lnTo>
                  <a:pt x="243596" y="3677444"/>
                </a:lnTo>
                <a:lnTo>
                  <a:pt x="243595" y="3677444"/>
                </a:lnTo>
                <a:close/>
                <a:moveTo>
                  <a:pt x="89130" y="2850624"/>
                </a:moveTo>
                <a:lnTo>
                  <a:pt x="89131" y="2850625"/>
                </a:lnTo>
                <a:lnTo>
                  <a:pt x="89132" y="2850626"/>
                </a:lnTo>
                <a:close/>
                <a:moveTo>
                  <a:pt x="4297306" y="2263270"/>
                </a:moveTo>
                <a:cubicBezTo>
                  <a:pt x="4375188" y="2263269"/>
                  <a:pt x="4453069" y="2292981"/>
                  <a:pt x="4512489" y="2352401"/>
                </a:cubicBezTo>
                <a:lnTo>
                  <a:pt x="4512488" y="2352402"/>
                </a:lnTo>
                <a:cubicBezTo>
                  <a:pt x="4631329" y="2471243"/>
                  <a:pt x="4631329" y="2663924"/>
                  <a:pt x="4512488" y="2782765"/>
                </a:cubicBezTo>
                <a:lnTo>
                  <a:pt x="2782766" y="4512486"/>
                </a:lnTo>
                <a:cubicBezTo>
                  <a:pt x="2663925" y="4631327"/>
                  <a:pt x="2471244" y="4631327"/>
                  <a:pt x="2352403" y="4512486"/>
                </a:cubicBezTo>
                <a:lnTo>
                  <a:pt x="2352404" y="4512486"/>
                </a:lnTo>
                <a:cubicBezTo>
                  <a:pt x="2233562" y="4393645"/>
                  <a:pt x="2233562" y="4200964"/>
                  <a:pt x="2352404" y="4082123"/>
                </a:cubicBezTo>
                <a:lnTo>
                  <a:pt x="4082125" y="2352401"/>
                </a:lnTo>
                <a:cubicBezTo>
                  <a:pt x="4141546" y="2292981"/>
                  <a:pt x="4219427" y="2263270"/>
                  <a:pt x="4297306" y="2263270"/>
                </a:cubicBezTo>
                <a:close/>
                <a:moveTo>
                  <a:pt x="4165860" y="1413433"/>
                </a:moveTo>
                <a:cubicBezTo>
                  <a:pt x="4243741" y="1413433"/>
                  <a:pt x="4321621" y="1443144"/>
                  <a:pt x="4381042" y="1502563"/>
                </a:cubicBezTo>
                <a:lnTo>
                  <a:pt x="4381041" y="1502565"/>
                </a:lnTo>
                <a:cubicBezTo>
                  <a:pt x="4499883" y="1621406"/>
                  <a:pt x="4499883" y="1814087"/>
                  <a:pt x="4381041" y="1932928"/>
                </a:cubicBezTo>
                <a:lnTo>
                  <a:pt x="1932927" y="4381041"/>
                </a:lnTo>
                <a:cubicBezTo>
                  <a:pt x="1828942" y="4485027"/>
                  <a:pt x="1668422" y="4498025"/>
                  <a:pt x="1550302" y="4420036"/>
                </a:cubicBezTo>
                <a:lnTo>
                  <a:pt x="1502565" y="4381041"/>
                </a:lnTo>
                <a:lnTo>
                  <a:pt x="1502565" y="4381042"/>
                </a:lnTo>
                <a:lnTo>
                  <a:pt x="1502564" y="4381042"/>
                </a:lnTo>
                <a:lnTo>
                  <a:pt x="1463570" y="4333303"/>
                </a:lnTo>
                <a:cubicBezTo>
                  <a:pt x="1385580" y="4215184"/>
                  <a:pt x="1398579" y="4054664"/>
                  <a:pt x="1502565" y="3950677"/>
                </a:cubicBezTo>
                <a:lnTo>
                  <a:pt x="3950678" y="1502564"/>
                </a:lnTo>
                <a:cubicBezTo>
                  <a:pt x="4010099" y="1443144"/>
                  <a:pt x="4087979" y="1413433"/>
                  <a:pt x="4165860" y="1413433"/>
                </a:cubicBezTo>
                <a:close/>
                <a:moveTo>
                  <a:pt x="3316023" y="1281986"/>
                </a:moveTo>
                <a:cubicBezTo>
                  <a:pt x="3393904" y="1281986"/>
                  <a:pt x="3471785" y="1311697"/>
                  <a:pt x="3531205" y="1371117"/>
                </a:cubicBezTo>
                <a:lnTo>
                  <a:pt x="3531204" y="1371118"/>
                </a:lnTo>
                <a:cubicBezTo>
                  <a:pt x="3650045" y="1489958"/>
                  <a:pt x="3650045" y="1682639"/>
                  <a:pt x="3531204" y="1801481"/>
                </a:cubicBezTo>
                <a:lnTo>
                  <a:pt x="1801482" y="3531202"/>
                </a:lnTo>
                <a:cubicBezTo>
                  <a:pt x="1697496" y="3635188"/>
                  <a:pt x="1536977" y="3648186"/>
                  <a:pt x="1418857" y="3570197"/>
                </a:cubicBezTo>
                <a:lnTo>
                  <a:pt x="1371119" y="3531202"/>
                </a:lnTo>
                <a:lnTo>
                  <a:pt x="1332124" y="3483464"/>
                </a:lnTo>
                <a:cubicBezTo>
                  <a:pt x="1254135" y="3365344"/>
                  <a:pt x="1267133" y="3204825"/>
                  <a:pt x="1371120" y="3100839"/>
                </a:cubicBezTo>
                <a:lnTo>
                  <a:pt x="3100841" y="1371117"/>
                </a:lnTo>
                <a:cubicBezTo>
                  <a:pt x="3160262" y="1311697"/>
                  <a:pt x="3238143" y="1281986"/>
                  <a:pt x="3316023" y="1281986"/>
                </a:cubicBezTo>
                <a:close/>
                <a:moveTo>
                  <a:pt x="1470202" y="183959"/>
                </a:moveTo>
                <a:cubicBezTo>
                  <a:pt x="1548083" y="183959"/>
                  <a:pt x="1625962" y="213669"/>
                  <a:pt x="1685383" y="273090"/>
                </a:cubicBezTo>
                <a:lnTo>
                  <a:pt x="1685382" y="273091"/>
                </a:lnTo>
                <a:cubicBezTo>
                  <a:pt x="1804224" y="391933"/>
                  <a:pt x="1804224" y="584613"/>
                  <a:pt x="1685382" y="703454"/>
                </a:cubicBezTo>
                <a:lnTo>
                  <a:pt x="703454" y="1685381"/>
                </a:lnTo>
                <a:cubicBezTo>
                  <a:pt x="584613" y="1804222"/>
                  <a:pt x="391932" y="1804222"/>
                  <a:pt x="273091" y="1685381"/>
                </a:cubicBezTo>
                <a:lnTo>
                  <a:pt x="273091" y="1685381"/>
                </a:lnTo>
                <a:cubicBezTo>
                  <a:pt x="154250" y="1566540"/>
                  <a:pt x="154250" y="1373859"/>
                  <a:pt x="273091" y="1255018"/>
                </a:cubicBezTo>
                <a:lnTo>
                  <a:pt x="1255020" y="273091"/>
                </a:lnTo>
                <a:cubicBezTo>
                  <a:pt x="1314441" y="213669"/>
                  <a:pt x="1392321" y="183959"/>
                  <a:pt x="1470202" y="183959"/>
                </a:cubicBezTo>
                <a:close/>
                <a:moveTo>
                  <a:pt x="3462265" y="154462"/>
                </a:moveTo>
                <a:cubicBezTo>
                  <a:pt x="3540145" y="154463"/>
                  <a:pt x="3618026" y="184172"/>
                  <a:pt x="3677446" y="243593"/>
                </a:cubicBezTo>
                <a:lnTo>
                  <a:pt x="3677446" y="243594"/>
                </a:lnTo>
                <a:cubicBezTo>
                  <a:pt x="3796287" y="362436"/>
                  <a:pt x="3796287" y="555116"/>
                  <a:pt x="3677446" y="673958"/>
                </a:cubicBezTo>
                <a:lnTo>
                  <a:pt x="673958" y="3677444"/>
                </a:lnTo>
                <a:cubicBezTo>
                  <a:pt x="569972" y="3781429"/>
                  <a:pt x="409453" y="3794428"/>
                  <a:pt x="291333" y="3716438"/>
                </a:cubicBezTo>
                <a:lnTo>
                  <a:pt x="243596" y="3677444"/>
                </a:lnTo>
                <a:lnTo>
                  <a:pt x="204601" y="3629706"/>
                </a:lnTo>
                <a:cubicBezTo>
                  <a:pt x="126611" y="3511587"/>
                  <a:pt x="139609" y="3351068"/>
                  <a:pt x="243595" y="3247081"/>
                </a:cubicBezTo>
                <a:lnTo>
                  <a:pt x="3247083" y="243593"/>
                </a:lnTo>
                <a:cubicBezTo>
                  <a:pt x="3306503" y="184172"/>
                  <a:pt x="3384384" y="154462"/>
                  <a:pt x="3462265" y="154462"/>
                </a:cubicBezTo>
                <a:close/>
                <a:moveTo>
                  <a:pt x="2635444" y="0"/>
                </a:moveTo>
                <a:cubicBezTo>
                  <a:pt x="2713325" y="0"/>
                  <a:pt x="2791205" y="29710"/>
                  <a:pt x="2850626" y="89131"/>
                </a:cubicBezTo>
                <a:lnTo>
                  <a:pt x="2850625" y="89131"/>
                </a:lnTo>
                <a:cubicBezTo>
                  <a:pt x="2969467" y="207972"/>
                  <a:pt x="2969467" y="400653"/>
                  <a:pt x="2850625" y="519495"/>
                </a:cubicBezTo>
                <a:lnTo>
                  <a:pt x="519495" y="2850624"/>
                </a:lnTo>
                <a:cubicBezTo>
                  <a:pt x="415509" y="2954611"/>
                  <a:pt x="254989" y="2967609"/>
                  <a:pt x="136869" y="2889619"/>
                </a:cubicBezTo>
                <a:lnTo>
                  <a:pt x="89131" y="2850625"/>
                </a:lnTo>
                <a:lnTo>
                  <a:pt x="50137" y="2802887"/>
                </a:lnTo>
                <a:cubicBezTo>
                  <a:pt x="-27853" y="2684767"/>
                  <a:pt x="-14855" y="2524247"/>
                  <a:pt x="89132" y="2420262"/>
                </a:cubicBezTo>
                <a:lnTo>
                  <a:pt x="2420262" y="89130"/>
                </a:lnTo>
                <a:cubicBezTo>
                  <a:pt x="2479683" y="29709"/>
                  <a:pt x="2557563" y="0"/>
                  <a:pt x="2635444"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6E067A8E-B2C1-4398-ABBB-E5924954A31E}"/>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C838C8B1-022E-4003-908E-16456A4DFC16}"/>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162B7ECE-88BF-490A-8421-4948AEE6B910}"/>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0AB98744-521E-40F4-81F2-9C3FFCC658F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7DAA272C-0758-4199-878E-5FC08B789126}"/>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99F9F21D-4A6E-425D-BDE6-4D31B7871BA4}"/>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751321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20_Full Image without Header &amp; Footer">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B24D94C-CF8E-4F28-AAB7-49C81449E8A7}"/>
              </a:ext>
            </a:extLst>
          </p:cNvPr>
          <p:cNvSpPr>
            <a:spLocks noGrp="1"/>
          </p:cNvSpPr>
          <p:nvPr>
            <p:ph type="pic" sz="quarter" idx="10"/>
          </p:nvPr>
        </p:nvSpPr>
        <p:spPr>
          <a:xfrm>
            <a:off x="523193" y="1479070"/>
            <a:ext cx="5228194" cy="2453986"/>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18" name="Picture Placeholder 17">
            <a:extLst>
              <a:ext uri="{FF2B5EF4-FFF2-40B4-BE49-F238E27FC236}">
                <a16:creationId xmlns:a16="http://schemas.microsoft.com/office/drawing/2014/main" id="{D894CF42-DCC3-4D3E-8E75-C629ABF5DAE2}"/>
              </a:ext>
            </a:extLst>
          </p:cNvPr>
          <p:cNvSpPr>
            <a:spLocks noGrp="1"/>
          </p:cNvSpPr>
          <p:nvPr>
            <p:ph type="pic" sz="quarter" idx="11"/>
          </p:nvPr>
        </p:nvSpPr>
        <p:spPr>
          <a:xfrm>
            <a:off x="6440615" y="1479070"/>
            <a:ext cx="5228194" cy="2453986"/>
          </a:xfrm>
          <a:custGeom>
            <a:avLst/>
            <a:gdLst>
              <a:gd name="connsiteX0" fmla="*/ 0 w 5228194"/>
              <a:gd name="connsiteY0" fmla="*/ 0 h 2453986"/>
              <a:gd name="connsiteX1" fmla="*/ 5228194 w 5228194"/>
              <a:gd name="connsiteY1" fmla="*/ 0 h 2453986"/>
              <a:gd name="connsiteX2" fmla="*/ 5228194 w 5228194"/>
              <a:gd name="connsiteY2" fmla="*/ 2453986 h 2453986"/>
              <a:gd name="connsiteX3" fmla="*/ 0 w 5228194"/>
              <a:gd name="connsiteY3" fmla="*/ 2453986 h 2453986"/>
            </a:gdLst>
            <a:ahLst/>
            <a:cxnLst>
              <a:cxn ang="0">
                <a:pos x="connsiteX0" y="connsiteY0"/>
              </a:cxn>
              <a:cxn ang="0">
                <a:pos x="connsiteX1" y="connsiteY1"/>
              </a:cxn>
              <a:cxn ang="0">
                <a:pos x="connsiteX2" y="connsiteY2"/>
              </a:cxn>
              <a:cxn ang="0">
                <a:pos x="connsiteX3" y="connsiteY3"/>
              </a:cxn>
            </a:cxnLst>
            <a:rect l="l" t="t" r="r" b="b"/>
            <a:pathLst>
              <a:path w="5228194" h="2453986">
                <a:moveTo>
                  <a:pt x="0" y="0"/>
                </a:moveTo>
                <a:lnTo>
                  <a:pt x="5228194" y="0"/>
                </a:lnTo>
                <a:lnTo>
                  <a:pt x="5228194" y="2453986"/>
                </a:lnTo>
                <a:lnTo>
                  <a:pt x="0" y="2453986"/>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663CDC59-0333-4486-8730-44DE81C1233F}"/>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11A6FCA9-4CDE-4C78-AE35-6DC93677B1F0}"/>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DEC30623-F48A-48EA-8A3F-9555E994BD51}"/>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8">
            <a:extLst>
              <a:ext uri="{FF2B5EF4-FFF2-40B4-BE49-F238E27FC236}">
                <a16:creationId xmlns:a16="http://schemas.microsoft.com/office/drawing/2014/main" id="{B34EB1B8-705A-4722-99AA-417C83E85BA5}"/>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9">
            <a:extLst>
              <a:ext uri="{FF2B5EF4-FFF2-40B4-BE49-F238E27FC236}">
                <a16:creationId xmlns:a16="http://schemas.microsoft.com/office/drawing/2014/main" id="{12F885CC-6615-4E66-AAF2-78D95550CBC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2BD28988-87D3-4D8B-AD7F-BEF0EB2F1E67}"/>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1611533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22_Full Image without Header &amp; Footer">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E944E98B-FFE3-45EC-978D-52C833970EC4}"/>
              </a:ext>
            </a:extLst>
          </p:cNvPr>
          <p:cNvSpPr>
            <a:spLocks noGrp="1"/>
          </p:cNvSpPr>
          <p:nvPr>
            <p:ph type="pic" sz="quarter" idx="10"/>
          </p:nvPr>
        </p:nvSpPr>
        <p:spPr>
          <a:xfrm>
            <a:off x="523193"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6" name="Picture Placeholder 25">
            <a:extLst>
              <a:ext uri="{FF2B5EF4-FFF2-40B4-BE49-F238E27FC236}">
                <a16:creationId xmlns:a16="http://schemas.microsoft.com/office/drawing/2014/main" id="{E6A5E231-09DE-473A-AEBB-CE3436207482}"/>
              </a:ext>
            </a:extLst>
          </p:cNvPr>
          <p:cNvSpPr>
            <a:spLocks noGrp="1"/>
          </p:cNvSpPr>
          <p:nvPr>
            <p:ph type="pic" sz="quarter" idx="11"/>
          </p:nvPr>
        </p:nvSpPr>
        <p:spPr>
          <a:xfrm>
            <a:off x="4403812"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7" name="Picture Placeholder 26">
            <a:extLst>
              <a:ext uri="{FF2B5EF4-FFF2-40B4-BE49-F238E27FC236}">
                <a16:creationId xmlns:a16="http://schemas.microsoft.com/office/drawing/2014/main" id="{F27E3BEC-218A-47A6-93D6-EF8FF50A8A6A}"/>
              </a:ext>
            </a:extLst>
          </p:cNvPr>
          <p:cNvSpPr>
            <a:spLocks noGrp="1"/>
          </p:cNvSpPr>
          <p:nvPr>
            <p:ph type="pic" sz="quarter" idx="12"/>
          </p:nvPr>
        </p:nvSpPr>
        <p:spPr>
          <a:xfrm>
            <a:off x="8284431" y="155679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5" name="Footer Placeholder 2">
            <a:extLst>
              <a:ext uri="{FF2B5EF4-FFF2-40B4-BE49-F238E27FC236}">
                <a16:creationId xmlns:a16="http://schemas.microsoft.com/office/drawing/2014/main" id="{0F2CA82B-7FDA-4CD4-B16A-6142199AEDA1}"/>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6" name="Date Placeholder 5">
            <a:extLst>
              <a:ext uri="{FF2B5EF4-FFF2-40B4-BE49-F238E27FC236}">
                <a16:creationId xmlns:a16="http://schemas.microsoft.com/office/drawing/2014/main" id="{13C69FB4-8705-4EA2-992F-E8839D7EA9B3}"/>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Freeform 10">
            <a:extLst>
              <a:ext uri="{FF2B5EF4-FFF2-40B4-BE49-F238E27FC236}">
                <a16:creationId xmlns:a16="http://schemas.microsoft.com/office/drawing/2014/main" id="{3E51951B-7B81-4305-B5F8-24B4F817E6E3}"/>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7">
            <a:extLst>
              <a:ext uri="{FF2B5EF4-FFF2-40B4-BE49-F238E27FC236}">
                <a16:creationId xmlns:a16="http://schemas.microsoft.com/office/drawing/2014/main" id="{58DAA8AB-87F2-47DD-BA92-404B4E426863}"/>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9">
            <a:extLst>
              <a:ext uri="{FF2B5EF4-FFF2-40B4-BE49-F238E27FC236}">
                <a16:creationId xmlns:a16="http://schemas.microsoft.com/office/drawing/2014/main" id="{31A867E9-AD54-4CA5-A99C-2ABBA2A6D686}"/>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Slide Number Placeholder 13">
            <a:extLst>
              <a:ext uri="{FF2B5EF4-FFF2-40B4-BE49-F238E27FC236}">
                <a16:creationId xmlns:a16="http://schemas.microsoft.com/office/drawing/2014/main" id="{6069D8EA-77BE-4ABD-B1B1-DA5B03D4B2D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5226650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3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solidFill>
                  <a:schemeClr val="bg1"/>
                </a:solidFill>
              </a:defRPr>
            </a:lvl1pPr>
          </a:lstStyle>
          <a:p>
            <a:r>
              <a:rPr lang="en-US" dirty="0"/>
              <a:t>Click to edit Master title style</a:t>
            </a:r>
          </a:p>
        </p:txBody>
      </p:sp>
      <p:sp>
        <p:nvSpPr>
          <p:cNvPr id="13" name="Picture Placeholder 19">
            <a:extLst>
              <a:ext uri="{FF2B5EF4-FFF2-40B4-BE49-F238E27FC236}">
                <a16:creationId xmlns:a16="http://schemas.microsoft.com/office/drawing/2014/main" id="{455CC906-FC48-4553-9F6D-6E1858B09475}"/>
              </a:ext>
            </a:extLst>
          </p:cNvPr>
          <p:cNvSpPr>
            <a:spLocks noGrp="1"/>
          </p:cNvSpPr>
          <p:nvPr>
            <p:ph type="pic" sz="quarter" idx="10"/>
          </p:nvPr>
        </p:nvSpPr>
        <p:spPr>
          <a:xfrm>
            <a:off x="523193" y="144155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14" name="Picture Placeholder 25">
            <a:extLst>
              <a:ext uri="{FF2B5EF4-FFF2-40B4-BE49-F238E27FC236}">
                <a16:creationId xmlns:a16="http://schemas.microsoft.com/office/drawing/2014/main" id="{9653C7BA-32A0-406C-9B10-C68F0B917B81}"/>
              </a:ext>
            </a:extLst>
          </p:cNvPr>
          <p:cNvSpPr>
            <a:spLocks noGrp="1"/>
          </p:cNvSpPr>
          <p:nvPr>
            <p:ph type="pic" sz="quarter" idx="11"/>
          </p:nvPr>
        </p:nvSpPr>
        <p:spPr>
          <a:xfrm>
            <a:off x="4400027" y="1441552"/>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15" name="Picture Placeholder 26">
            <a:extLst>
              <a:ext uri="{FF2B5EF4-FFF2-40B4-BE49-F238E27FC236}">
                <a16:creationId xmlns:a16="http://schemas.microsoft.com/office/drawing/2014/main" id="{0E59F78D-14A8-4119-9FAE-AF3B4188B9BB}"/>
              </a:ext>
            </a:extLst>
          </p:cNvPr>
          <p:cNvSpPr>
            <a:spLocks noGrp="1"/>
          </p:cNvSpPr>
          <p:nvPr>
            <p:ph type="pic" sz="quarter" idx="12"/>
          </p:nvPr>
        </p:nvSpPr>
        <p:spPr>
          <a:xfrm>
            <a:off x="8286116" y="1412776"/>
            <a:ext cx="3384376" cy="1872207"/>
          </a:xfrm>
          <a:custGeom>
            <a:avLst/>
            <a:gdLst>
              <a:gd name="connsiteX0" fmla="*/ 0 w 3384376"/>
              <a:gd name="connsiteY0" fmla="*/ 0 h 1872207"/>
              <a:gd name="connsiteX1" fmla="*/ 3384376 w 3384376"/>
              <a:gd name="connsiteY1" fmla="*/ 0 h 1872207"/>
              <a:gd name="connsiteX2" fmla="*/ 3384376 w 3384376"/>
              <a:gd name="connsiteY2" fmla="*/ 1872207 h 1872207"/>
              <a:gd name="connsiteX3" fmla="*/ 0 w 3384376"/>
              <a:gd name="connsiteY3" fmla="*/ 1872207 h 1872207"/>
            </a:gdLst>
            <a:ahLst/>
            <a:cxnLst>
              <a:cxn ang="0">
                <a:pos x="connsiteX0" y="connsiteY0"/>
              </a:cxn>
              <a:cxn ang="0">
                <a:pos x="connsiteX1" y="connsiteY1"/>
              </a:cxn>
              <a:cxn ang="0">
                <a:pos x="connsiteX2" y="connsiteY2"/>
              </a:cxn>
              <a:cxn ang="0">
                <a:pos x="connsiteX3" y="connsiteY3"/>
              </a:cxn>
            </a:cxnLst>
            <a:rect l="l" t="t" r="r" b="b"/>
            <a:pathLst>
              <a:path w="3384376" h="1872207">
                <a:moveTo>
                  <a:pt x="0" y="0"/>
                </a:moveTo>
                <a:lnTo>
                  <a:pt x="3384376" y="0"/>
                </a:lnTo>
                <a:lnTo>
                  <a:pt x="3384376" y="1872207"/>
                </a:lnTo>
                <a:lnTo>
                  <a:pt x="0" y="1872207"/>
                </a:lnTo>
                <a:close/>
              </a:path>
            </a:pathLst>
          </a:custGeom>
        </p:spPr>
        <p:txBody>
          <a:bodyPr wrap="square">
            <a:noAutofit/>
          </a:bodyPr>
          <a:lstStyle/>
          <a:p>
            <a:endParaRPr lang="en-US" dirty="0"/>
          </a:p>
        </p:txBody>
      </p:sp>
      <p:sp>
        <p:nvSpPr>
          <p:cNvPr id="24" name="Footer Placeholder 2">
            <a:extLst>
              <a:ext uri="{FF2B5EF4-FFF2-40B4-BE49-F238E27FC236}">
                <a16:creationId xmlns:a16="http://schemas.microsoft.com/office/drawing/2014/main" id="{BB9EB06D-892F-47F1-91DF-CA2BEB27A0A0}"/>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9" name="Date Placeholder 5">
            <a:extLst>
              <a:ext uri="{FF2B5EF4-FFF2-40B4-BE49-F238E27FC236}">
                <a16:creationId xmlns:a16="http://schemas.microsoft.com/office/drawing/2014/main" id="{F0CCE787-F055-4B75-B606-2180C85DD4CE}"/>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a:latin typeface="Open Sans Light" panose="020B0306030504020204" pitchFamily="34" charset="0"/>
                <a:ea typeface="Open Sans Light" panose="020B0306030504020204" pitchFamily="34" charset="0"/>
                <a:cs typeface="Open Sans Light" panose="020B0306030504020204" pitchFamily="34" charset="0"/>
              </a:rPr>
              <a:t>Presentation</a:t>
            </a:r>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0" name="Freeform 10">
            <a:extLst>
              <a:ext uri="{FF2B5EF4-FFF2-40B4-BE49-F238E27FC236}">
                <a16:creationId xmlns:a16="http://schemas.microsoft.com/office/drawing/2014/main" id="{E7CABAB2-DEA1-4BFA-B953-01D2CA3A0C35}"/>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Oval 30">
            <a:extLst>
              <a:ext uri="{FF2B5EF4-FFF2-40B4-BE49-F238E27FC236}">
                <a16:creationId xmlns:a16="http://schemas.microsoft.com/office/drawing/2014/main" id="{49DD264A-6B2D-469E-8CF7-5D291B51356E}"/>
              </a:ext>
            </a:extLst>
          </p:cNvPr>
          <p:cNvSpPr/>
          <p:nvPr userDrawn="1"/>
        </p:nvSpPr>
        <p:spPr>
          <a:xfrm>
            <a:off x="3913652" y="6419852"/>
            <a:ext cx="80677" cy="8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19">
            <a:extLst>
              <a:ext uri="{FF2B5EF4-FFF2-40B4-BE49-F238E27FC236}">
                <a16:creationId xmlns:a16="http://schemas.microsoft.com/office/drawing/2014/main" id="{716A4F56-B738-4B8C-BDF5-EAB09DE9673F}"/>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Slide Number Placeholder 13">
            <a:extLst>
              <a:ext uri="{FF2B5EF4-FFF2-40B4-BE49-F238E27FC236}">
                <a16:creationId xmlns:a16="http://schemas.microsoft.com/office/drawing/2014/main" id="{29CADCE4-46C0-4F6E-8546-A40AC0537594}"/>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20118027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7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solidFill>
                  <a:schemeClr val="bg1"/>
                </a:solidFill>
              </a:defRPr>
            </a:lvl1pPr>
          </a:lstStyle>
          <a:p>
            <a:r>
              <a:rPr lang="en-US" dirty="0"/>
              <a:t>Click to edit Master title style</a:t>
            </a:r>
          </a:p>
        </p:txBody>
      </p:sp>
      <p:sp>
        <p:nvSpPr>
          <p:cNvPr id="12" name="Footer Placeholder 2">
            <a:extLst>
              <a:ext uri="{FF2B5EF4-FFF2-40B4-BE49-F238E27FC236}">
                <a16:creationId xmlns:a16="http://schemas.microsoft.com/office/drawing/2014/main" id="{19C6FAFF-BD96-4416-9EE1-6564963D488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solidFill>
              </a:defRPr>
            </a:lvl1pPr>
          </a:lstStyle>
          <a:p>
            <a:r>
              <a:rPr lang="en-US">
                <a:latin typeface="Open Sans" panose="020B0606030504020204" pitchFamily="34" charset="0"/>
                <a:ea typeface="Open Sans" panose="020B0606030504020204" pitchFamily="34" charset="0"/>
                <a:cs typeface="Open Sans" panose="020B0606030504020204" pitchFamily="34" charset="0"/>
              </a:rPr>
              <a:t>www.siteexample.com</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Date Placeholder 5">
            <a:extLst>
              <a:ext uri="{FF2B5EF4-FFF2-40B4-BE49-F238E27FC236}">
                <a16:creationId xmlns:a16="http://schemas.microsoft.com/office/drawing/2014/main" id="{5D98EB7F-0722-4988-91A3-194CB7032672}"/>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a:latin typeface="Open Sans Light" panose="020B0306030504020204" pitchFamily="34" charset="0"/>
                <a:ea typeface="Open Sans Light" panose="020B0306030504020204" pitchFamily="34" charset="0"/>
                <a:cs typeface="Open Sans Light" panose="020B0306030504020204" pitchFamily="34" charset="0"/>
              </a:rPr>
              <a:t>Presentation</a:t>
            </a:r>
            <a:endParaRPr lang="en-US"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4" name="Freeform 10">
            <a:extLst>
              <a:ext uri="{FF2B5EF4-FFF2-40B4-BE49-F238E27FC236}">
                <a16:creationId xmlns:a16="http://schemas.microsoft.com/office/drawing/2014/main" id="{BA233D6B-1EA8-4611-A9BE-184661DCCFFF}"/>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Oval 14">
            <a:extLst>
              <a:ext uri="{FF2B5EF4-FFF2-40B4-BE49-F238E27FC236}">
                <a16:creationId xmlns:a16="http://schemas.microsoft.com/office/drawing/2014/main" id="{A69EB9FD-DA4D-49BD-8123-A8F17AF40062}"/>
              </a:ext>
            </a:extLst>
          </p:cNvPr>
          <p:cNvSpPr/>
          <p:nvPr userDrawn="1"/>
        </p:nvSpPr>
        <p:spPr>
          <a:xfrm>
            <a:off x="3913652" y="6419852"/>
            <a:ext cx="80677" cy="806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9">
            <a:extLst>
              <a:ext uri="{FF2B5EF4-FFF2-40B4-BE49-F238E27FC236}">
                <a16:creationId xmlns:a16="http://schemas.microsoft.com/office/drawing/2014/main" id="{0D41F764-16D8-420C-BA2C-47DC060AA7F8}"/>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Slide Number Placeholder 13">
            <a:extLst>
              <a:ext uri="{FF2B5EF4-FFF2-40B4-BE49-F238E27FC236}">
                <a16:creationId xmlns:a16="http://schemas.microsoft.com/office/drawing/2014/main" id="{1FEC5683-170F-42E4-962D-0911F83B27F9}"/>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6726140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35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A06172C6-76DE-4875-85B6-4966C4B579B2}"/>
              </a:ext>
            </a:extLst>
          </p:cNvPr>
          <p:cNvSpPr>
            <a:spLocks noGrp="1"/>
          </p:cNvSpPr>
          <p:nvPr>
            <p:ph type="pic" sz="quarter" idx="10"/>
          </p:nvPr>
        </p:nvSpPr>
        <p:spPr>
          <a:xfrm>
            <a:off x="2550207" y="2103730"/>
            <a:ext cx="2660705" cy="2660703"/>
          </a:xfrm>
          <a:custGeom>
            <a:avLst/>
            <a:gdLst>
              <a:gd name="connsiteX0" fmla="*/ 1609726 w 3219452"/>
              <a:gd name="connsiteY0" fmla="*/ 0 h 3219450"/>
              <a:gd name="connsiteX1" fmla="*/ 3219452 w 3219452"/>
              <a:gd name="connsiteY1" fmla="*/ 1609725 h 3219450"/>
              <a:gd name="connsiteX2" fmla="*/ 1609726 w 3219452"/>
              <a:gd name="connsiteY2" fmla="*/ 3219450 h 3219450"/>
              <a:gd name="connsiteX3" fmla="*/ 0 w 3219452"/>
              <a:gd name="connsiteY3" fmla="*/ 1609725 h 3219450"/>
              <a:gd name="connsiteX4" fmla="*/ 1609726 w 3219452"/>
              <a:gd name="connsiteY4" fmla="*/ 0 h 3219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452" h="3219450">
                <a:moveTo>
                  <a:pt x="1609726" y="0"/>
                </a:moveTo>
                <a:cubicBezTo>
                  <a:pt x="2498753" y="0"/>
                  <a:pt x="3219452" y="720698"/>
                  <a:pt x="3219452" y="1609725"/>
                </a:cubicBezTo>
                <a:cubicBezTo>
                  <a:pt x="3219452" y="2498752"/>
                  <a:pt x="2498753" y="3219450"/>
                  <a:pt x="1609726" y="3219450"/>
                </a:cubicBezTo>
                <a:cubicBezTo>
                  <a:pt x="720699" y="3219450"/>
                  <a:pt x="0" y="2498752"/>
                  <a:pt x="0" y="1609725"/>
                </a:cubicBezTo>
                <a:cubicBezTo>
                  <a:pt x="0" y="720698"/>
                  <a:pt x="720699" y="0"/>
                  <a:pt x="1609726"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20808140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39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a:extLst>
              <a:ext uri="{FF2B5EF4-FFF2-40B4-BE49-F238E27FC236}">
                <a16:creationId xmlns:a16="http://schemas.microsoft.com/office/drawing/2014/main" id="{3AE4A25D-3286-4E3F-80C8-3F807694B304}"/>
              </a:ext>
            </a:extLst>
          </p:cNvPr>
          <p:cNvSpPr>
            <a:spLocks noGrp="1"/>
          </p:cNvSpPr>
          <p:nvPr>
            <p:ph type="pic" sz="quarter" idx="10"/>
          </p:nvPr>
        </p:nvSpPr>
        <p:spPr>
          <a:xfrm>
            <a:off x="4686157" y="0"/>
            <a:ext cx="7505842" cy="6857996"/>
          </a:xfrm>
          <a:custGeom>
            <a:avLst/>
            <a:gdLst>
              <a:gd name="connsiteX0" fmla="*/ 6375684 w 7505842"/>
              <a:gd name="connsiteY0" fmla="*/ 0 h 6857996"/>
              <a:gd name="connsiteX1" fmla="*/ 7505842 w 7505842"/>
              <a:gd name="connsiteY1" fmla="*/ 0 h 6857996"/>
              <a:gd name="connsiteX2" fmla="*/ 7505842 w 7505842"/>
              <a:gd name="connsiteY2" fmla="*/ 3281148 h 6857996"/>
              <a:gd name="connsiteX3" fmla="*/ 3972674 w 7505842"/>
              <a:gd name="connsiteY3" fmla="*/ 6857996 h 6857996"/>
              <a:gd name="connsiteX4" fmla="*/ 1792269 w 7505842"/>
              <a:gd name="connsiteY4" fmla="*/ 6857996 h 6857996"/>
              <a:gd name="connsiteX5" fmla="*/ 1792269 w 7505842"/>
              <a:gd name="connsiteY5" fmla="*/ 4651609 h 6857996"/>
              <a:gd name="connsiteX6" fmla="*/ 3647325 w 7505842"/>
              <a:gd name="connsiteY6" fmla="*/ 0 h 6857996"/>
              <a:gd name="connsiteX7" fmla="*/ 5833436 w 7505842"/>
              <a:gd name="connsiteY7" fmla="*/ 0 h 6857996"/>
              <a:gd name="connsiteX8" fmla="*/ 0 w 7505842"/>
              <a:gd name="connsiteY8" fmla="*/ 5925400 h 6857996"/>
              <a:gd name="connsiteX9" fmla="*/ 0 w 7505842"/>
              <a:gd name="connsiteY9" fmla="*/ 3713327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05842" h="6857996">
                <a:moveTo>
                  <a:pt x="6375684" y="0"/>
                </a:moveTo>
                <a:lnTo>
                  <a:pt x="7505842" y="0"/>
                </a:lnTo>
                <a:lnTo>
                  <a:pt x="7505842" y="3281148"/>
                </a:lnTo>
                <a:lnTo>
                  <a:pt x="3972674" y="6857996"/>
                </a:lnTo>
                <a:lnTo>
                  <a:pt x="1792269" y="6857996"/>
                </a:lnTo>
                <a:lnTo>
                  <a:pt x="1792269" y="4651609"/>
                </a:lnTo>
                <a:close/>
                <a:moveTo>
                  <a:pt x="3647325" y="0"/>
                </a:moveTo>
                <a:lnTo>
                  <a:pt x="5833436" y="0"/>
                </a:lnTo>
                <a:lnTo>
                  <a:pt x="0" y="5925400"/>
                </a:lnTo>
                <a:lnTo>
                  <a:pt x="0" y="3713327"/>
                </a:lnTo>
                <a:close/>
              </a:path>
            </a:pathLst>
          </a:custGeom>
        </p:spPr>
        <p:txBody>
          <a:bodyPr wrap="square">
            <a:noAutofit/>
          </a:bodyPr>
          <a:lstStyle/>
          <a:p>
            <a:endParaRPr lang="en-US" dirty="0"/>
          </a:p>
        </p:txBody>
      </p:sp>
    </p:spTree>
    <p:extLst>
      <p:ext uri="{BB962C8B-B14F-4D97-AF65-F5344CB8AC3E}">
        <p14:creationId xmlns:p14="http://schemas.microsoft.com/office/powerpoint/2010/main" val="31879335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18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0" name="Picture Placeholder 12">
            <a:extLst>
              <a:ext uri="{FF2B5EF4-FFF2-40B4-BE49-F238E27FC236}">
                <a16:creationId xmlns:a16="http://schemas.microsoft.com/office/drawing/2014/main" id="{227ED963-86A7-40FD-BE42-B6E3C253B59A}"/>
              </a:ext>
            </a:extLst>
          </p:cNvPr>
          <p:cNvSpPr>
            <a:spLocks noGrp="1"/>
          </p:cNvSpPr>
          <p:nvPr>
            <p:ph type="pic" sz="quarter" idx="10"/>
          </p:nvPr>
        </p:nvSpPr>
        <p:spPr>
          <a:xfrm>
            <a:off x="7131590" y="1504988"/>
            <a:ext cx="4201428" cy="4873652"/>
          </a:xfrm>
          <a:custGeom>
            <a:avLst/>
            <a:gdLst>
              <a:gd name="connsiteX0" fmla="*/ 4201428 w 4201428"/>
              <a:gd name="connsiteY0" fmla="*/ 0 h 4873652"/>
              <a:gd name="connsiteX1" fmla="*/ 4201428 w 4201428"/>
              <a:gd name="connsiteY1" fmla="*/ 4873652 h 4873652"/>
              <a:gd name="connsiteX2" fmla="*/ 0 w 4201428"/>
              <a:gd name="connsiteY2" fmla="*/ 2436826 h 4873652"/>
            </a:gdLst>
            <a:ahLst/>
            <a:cxnLst>
              <a:cxn ang="0">
                <a:pos x="connsiteX0" y="connsiteY0"/>
              </a:cxn>
              <a:cxn ang="0">
                <a:pos x="connsiteX1" y="connsiteY1"/>
              </a:cxn>
              <a:cxn ang="0">
                <a:pos x="connsiteX2" y="connsiteY2"/>
              </a:cxn>
            </a:cxnLst>
            <a:rect l="l" t="t" r="r" b="b"/>
            <a:pathLst>
              <a:path w="4201428" h="4873652">
                <a:moveTo>
                  <a:pt x="4201428" y="0"/>
                </a:moveTo>
                <a:lnTo>
                  <a:pt x="4201428" y="4873652"/>
                </a:lnTo>
                <a:lnTo>
                  <a:pt x="0" y="2436826"/>
                </a:lnTo>
                <a:close/>
              </a:path>
            </a:pathLst>
          </a:custGeom>
        </p:spPr>
        <p:txBody>
          <a:bodyPr wrap="square">
            <a:noAutofit/>
          </a:bodyPr>
          <a:lstStyle/>
          <a:p>
            <a:endParaRPr lang="en-US" dirty="0"/>
          </a:p>
        </p:txBody>
      </p:sp>
      <p:sp>
        <p:nvSpPr>
          <p:cNvPr id="14" name="Footer Placeholder 2">
            <a:extLst>
              <a:ext uri="{FF2B5EF4-FFF2-40B4-BE49-F238E27FC236}">
                <a16:creationId xmlns:a16="http://schemas.microsoft.com/office/drawing/2014/main" id="{E5EE0847-FD66-4A5A-89D0-580002928469}"/>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32220463-122A-4ED9-9F32-2932973EAA47}"/>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6" name="Freeform 10">
            <a:extLst>
              <a:ext uri="{FF2B5EF4-FFF2-40B4-BE49-F238E27FC236}">
                <a16:creationId xmlns:a16="http://schemas.microsoft.com/office/drawing/2014/main" id="{35B0C33D-D422-4E41-B2DF-AF0FE4588069}"/>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6">
            <a:extLst>
              <a:ext uri="{FF2B5EF4-FFF2-40B4-BE49-F238E27FC236}">
                <a16:creationId xmlns:a16="http://schemas.microsoft.com/office/drawing/2014/main" id="{5069EBE1-CDCD-4928-8CE6-1492434D2260}"/>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9">
            <a:extLst>
              <a:ext uri="{FF2B5EF4-FFF2-40B4-BE49-F238E27FC236}">
                <a16:creationId xmlns:a16="http://schemas.microsoft.com/office/drawing/2014/main" id="{9A1CA827-D34B-4662-8BC3-EED94016F7E2}"/>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Slide Number Placeholder 13">
            <a:extLst>
              <a:ext uri="{FF2B5EF4-FFF2-40B4-BE49-F238E27FC236}">
                <a16:creationId xmlns:a16="http://schemas.microsoft.com/office/drawing/2014/main" id="{DA2F5D39-895B-46C9-8A49-A5D7D0971ECF}"/>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40781150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25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DC70EEF-C2DB-4621-8E5A-8463701BE80E}"/>
              </a:ext>
            </a:extLst>
          </p:cNvPr>
          <p:cNvSpPr>
            <a:spLocks noGrp="1"/>
          </p:cNvSpPr>
          <p:nvPr>
            <p:ph type="pic" sz="quarter" idx="10"/>
          </p:nvPr>
        </p:nvSpPr>
        <p:spPr>
          <a:xfrm>
            <a:off x="5015880" y="1046420"/>
            <a:ext cx="2160240" cy="2160240"/>
          </a:xfrm>
          <a:custGeom>
            <a:avLst/>
            <a:gdLst>
              <a:gd name="connsiteX0" fmla="*/ 0 w 2160240"/>
              <a:gd name="connsiteY0" fmla="*/ 0 h 2160240"/>
              <a:gd name="connsiteX1" fmla="*/ 2160240 w 2160240"/>
              <a:gd name="connsiteY1" fmla="*/ 0 h 2160240"/>
              <a:gd name="connsiteX2" fmla="*/ 2160240 w 2160240"/>
              <a:gd name="connsiteY2" fmla="*/ 2160240 h 2160240"/>
              <a:gd name="connsiteX3" fmla="*/ 0 w 2160240"/>
              <a:gd name="connsiteY3" fmla="*/ 2160240 h 2160240"/>
            </a:gdLst>
            <a:ahLst/>
            <a:cxnLst>
              <a:cxn ang="0">
                <a:pos x="connsiteX0" y="connsiteY0"/>
              </a:cxn>
              <a:cxn ang="0">
                <a:pos x="connsiteX1" y="connsiteY1"/>
              </a:cxn>
              <a:cxn ang="0">
                <a:pos x="connsiteX2" y="connsiteY2"/>
              </a:cxn>
              <a:cxn ang="0">
                <a:pos x="connsiteX3" y="connsiteY3"/>
              </a:cxn>
            </a:cxnLst>
            <a:rect l="l" t="t" r="r" b="b"/>
            <a:pathLst>
              <a:path w="2160240" h="2160240">
                <a:moveTo>
                  <a:pt x="0" y="0"/>
                </a:moveTo>
                <a:lnTo>
                  <a:pt x="2160240" y="0"/>
                </a:lnTo>
                <a:lnTo>
                  <a:pt x="2160240" y="2160240"/>
                </a:lnTo>
                <a:lnTo>
                  <a:pt x="0" y="2160240"/>
                </a:lnTo>
                <a:close/>
              </a:path>
            </a:pathLst>
          </a:custGeom>
        </p:spPr>
        <p:txBody>
          <a:bodyPr wrap="square">
            <a:noAutofit/>
          </a:bodyPr>
          <a:lstStyle/>
          <a:p>
            <a:endParaRPr lang="en-US" dirty="0"/>
          </a:p>
        </p:txBody>
      </p:sp>
    </p:spTree>
    <p:extLst>
      <p:ext uri="{BB962C8B-B14F-4D97-AF65-F5344CB8AC3E}">
        <p14:creationId xmlns:p14="http://schemas.microsoft.com/office/powerpoint/2010/main" val="17445391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28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66CE2AE-12A5-4C9A-8993-41DA9731A609}"/>
              </a:ext>
            </a:extLst>
          </p:cNvPr>
          <p:cNvSpPr>
            <a:spLocks noGrp="1"/>
          </p:cNvSpPr>
          <p:nvPr>
            <p:ph type="pic" sz="quarter" idx="10"/>
          </p:nvPr>
        </p:nvSpPr>
        <p:spPr>
          <a:xfrm>
            <a:off x="7824192" y="763398"/>
            <a:ext cx="3505481" cy="4986507"/>
          </a:xfrm>
          <a:custGeom>
            <a:avLst/>
            <a:gdLst>
              <a:gd name="connsiteX0" fmla="*/ 0 w 3505481"/>
              <a:gd name="connsiteY0" fmla="*/ 0 h 4986507"/>
              <a:gd name="connsiteX1" fmla="*/ 3505481 w 3505481"/>
              <a:gd name="connsiteY1" fmla="*/ 0 h 4986507"/>
              <a:gd name="connsiteX2" fmla="*/ 3505481 w 3505481"/>
              <a:gd name="connsiteY2" fmla="*/ 4986507 h 4986507"/>
              <a:gd name="connsiteX3" fmla="*/ 0 w 3505481"/>
              <a:gd name="connsiteY3" fmla="*/ 4986507 h 4986507"/>
            </a:gdLst>
            <a:ahLst/>
            <a:cxnLst>
              <a:cxn ang="0">
                <a:pos x="connsiteX0" y="connsiteY0"/>
              </a:cxn>
              <a:cxn ang="0">
                <a:pos x="connsiteX1" y="connsiteY1"/>
              </a:cxn>
              <a:cxn ang="0">
                <a:pos x="connsiteX2" y="connsiteY2"/>
              </a:cxn>
              <a:cxn ang="0">
                <a:pos x="connsiteX3" y="connsiteY3"/>
              </a:cxn>
            </a:cxnLst>
            <a:rect l="l" t="t" r="r" b="b"/>
            <a:pathLst>
              <a:path w="3505481" h="4986507">
                <a:moveTo>
                  <a:pt x="0" y="0"/>
                </a:moveTo>
                <a:lnTo>
                  <a:pt x="3505481" y="0"/>
                </a:lnTo>
                <a:lnTo>
                  <a:pt x="3505481" y="4986507"/>
                </a:lnTo>
                <a:lnTo>
                  <a:pt x="0" y="4986507"/>
                </a:lnTo>
                <a:close/>
              </a:path>
            </a:pathLst>
          </a:custGeom>
        </p:spPr>
        <p:txBody>
          <a:bodyPr wrap="square">
            <a:noAutofit/>
          </a:bodyPr>
          <a:lstStyle/>
          <a:p>
            <a:endParaRPr lang="en-US" dirty="0"/>
          </a:p>
        </p:txBody>
      </p:sp>
    </p:spTree>
    <p:extLst>
      <p:ext uri="{BB962C8B-B14F-4D97-AF65-F5344CB8AC3E}">
        <p14:creationId xmlns:p14="http://schemas.microsoft.com/office/powerpoint/2010/main" val="33498404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29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66CE2AE-12A5-4C9A-8993-41DA9731A609}"/>
              </a:ext>
            </a:extLst>
          </p:cNvPr>
          <p:cNvSpPr>
            <a:spLocks noGrp="1"/>
          </p:cNvSpPr>
          <p:nvPr>
            <p:ph type="pic" sz="quarter" idx="10"/>
          </p:nvPr>
        </p:nvSpPr>
        <p:spPr>
          <a:xfrm>
            <a:off x="1415480" y="1844824"/>
            <a:ext cx="2897092" cy="4201348"/>
          </a:xfrm>
          <a:custGeom>
            <a:avLst/>
            <a:gdLst>
              <a:gd name="connsiteX0" fmla="*/ 0 w 3505481"/>
              <a:gd name="connsiteY0" fmla="*/ 0 h 4986507"/>
              <a:gd name="connsiteX1" fmla="*/ 3505481 w 3505481"/>
              <a:gd name="connsiteY1" fmla="*/ 0 h 4986507"/>
              <a:gd name="connsiteX2" fmla="*/ 3505481 w 3505481"/>
              <a:gd name="connsiteY2" fmla="*/ 4986507 h 4986507"/>
              <a:gd name="connsiteX3" fmla="*/ 0 w 3505481"/>
              <a:gd name="connsiteY3" fmla="*/ 4986507 h 4986507"/>
            </a:gdLst>
            <a:ahLst/>
            <a:cxnLst>
              <a:cxn ang="0">
                <a:pos x="connsiteX0" y="connsiteY0"/>
              </a:cxn>
              <a:cxn ang="0">
                <a:pos x="connsiteX1" y="connsiteY1"/>
              </a:cxn>
              <a:cxn ang="0">
                <a:pos x="connsiteX2" y="connsiteY2"/>
              </a:cxn>
              <a:cxn ang="0">
                <a:pos x="connsiteX3" y="connsiteY3"/>
              </a:cxn>
            </a:cxnLst>
            <a:rect l="l" t="t" r="r" b="b"/>
            <a:pathLst>
              <a:path w="3505481" h="4986507">
                <a:moveTo>
                  <a:pt x="0" y="0"/>
                </a:moveTo>
                <a:lnTo>
                  <a:pt x="3505481" y="0"/>
                </a:lnTo>
                <a:lnTo>
                  <a:pt x="3505481" y="4986507"/>
                </a:lnTo>
                <a:lnTo>
                  <a:pt x="0" y="4986507"/>
                </a:lnTo>
                <a:close/>
              </a:path>
            </a:pathLst>
          </a:custGeom>
        </p:spPr>
        <p:txBody>
          <a:bodyPr wrap="square">
            <a:noAutofit/>
          </a:bodyPr>
          <a:lstStyle/>
          <a:p>
            <a:endParaRPr lang="en-US" dirty="0"/>
          </a:p>
        </p:txBody>
      </p:sp>
    </p:spTree>
    <p:extLst>
      <p:ext uri="{BB962C8B-B14F-4D97-AF65-F5344CB8AC3E}">
        <p14:creationId xmlns:p14="http://schemas.microsoft.com/office/powerpoint/2010/main" val="18245992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34_Full Image without Header &amp; Foot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98C0AD-B50E-4D5C-8931-EA7983358F05}"/>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781592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63_Full Image without Header &amp; Footer">
    <p:spTree>
      <p:nvGrpSpPr>
        <p:cNvPr id="1" name=""/>
        <p:cNvGrpSpPr/>
        <p:nvPr/>
      </p:nvGrpSpPr>
      <p:grpSpPr>
        <a:xfrm>
          <a:off x="0" y="0"/>
          <a:ext cx="0" cy="0"/>
          <a:chOff x="0" y="0"/>
          <a:chExt cx="0" cy="0"/>
        </a:xfrm>
      </p:grpSpPr>
      <p:sp>
        <p:nvSpPr>
          <p:cNvPr id="6" name="AutoShape 3">
            <a:extLst>
              <a:ext uri="{FF2B5EF4-FFF2-40B4-BE49-F238E27FC236}">
                <a16:creationId xmlns:a16="http://schemas.microsoft.com/office/drawing/2014/main" id="{BDE0F4A1-A616-42FD-BF52-4152959259D9}"/>
              </a:ext>
            </a:extLst>
          </p:cNvPr>
          <p:cNvSpPr>
            <a:spLocks noChangeAspect="1" noChangeArrowheads="1" noTextEdit="1"/>
          </p:cNvSpPr>
          <p:nvPr userDrawn="1"/>
        </p:nvSpPr>
        <p:spPr bwMode="auto">
          <a:xfrm>
            <a:off x="51" y="0"/>
            <a:ext cx="12191950" cy="685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Picture Placeholder 38">
            <a:extLst>
              <a:ext uri="{FF2B5EF4-FFF2-40B4-BE49-F238E27FC236}">
                <a16:creationId xmlns:a16="http://schemas.microsoft.com/office/drawing/2014/main" id="{F108EEB1-4F00-485F-96E6-7CB85E39D576}"/>
              </a:ext>
            </a:extLst>
          </p:cNvPr>
          <p:cNvSpPr>
            <a:spLocks noGrp="1"/>
          </p:cNvSpPr>
          <p:nvPr>
            <p:ph type="pic" sz="quarter" idx="11"/>
          </p:nvPr>
        </p:nvSpPr>
        <p:spPr>
          <a:xfrm>
            <a:off x="3161503" y="0"/>
            <a:ext cx="2856620" cy="3353187"/>
          </a:xfrm>
          <a:custGeom>
            <a:avLst/>
            <a:gdLst>
              <a:gd name="connsiteX0" fmla="*/ 0 w 2856620"/>
              <a:gd name="connsiteY0" fmla="*/ 0 h 3353187"/>
              <a:gd name="connsiteX1" fmla="*/ 2856620 w 2856620"/>
              <a:gd name="connsiteY1" fmla="*/ 0 h 3353187"/>
              <a:gd name="connsiteX2" fmla="*/ 2856620 w 2856620"/>
              <a:gd name="connsiteY2" fmla="*/ 3353187 h 3353187"/>
              <a:gd name="connsiteX3" fmla="*/ 0 w 2856620"/>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2856620" h="3353187">
                <a:moveTo>
                  <a:pt x="0" y="0"/>
                </a:moveTo>
                <a:lnTo>
                  <a:pt x="2856620" y="0"/>
                </a:lnTo>
                <a:lnTo>
                  <a:pt x="2856620" y="3353187"/>
                </a:lnTo>
                <a:lnTo>
                  <a:pt x="0" y="3353187"/>
                </a:lnTo>
                <a:close/>
              </a:path>
            </a:pathLst>
          </a:custGeom>
        </p:spPr>
        <p:txBody>
          <a:bodyPr wrap="square">
            <a:noAutofit/>
          </a:bodyPr>
          <a:lstStyle/>
          <a:p>
            <a:endParaRPr lang="en-US" dirty="0"/>
          </a:p>
        </p:txBody>
      </p:sp>
      <p:sp>
        <p:nvSpPr>
          <p:cNvPr id="8" name="Picture Placeholder 39">
            <a:extLst>
              <a:ext uri="{FF2B5EF4-FFF2-40B4-BE49-F238E27FC236}">
                <a16:creationId xmlns:a16="http://schemas.microsoft.com/office/drawing/2014/main" id="{7CADCE19-79BE-40B6-8F77-ABF058849CAB}"/>
              </a:ext>
            </a:extLst>
          </p:cNvPr>
          <p:cNvSpPr>
            <a:spLocks noGrp="1"/>
          </p:cNvSpPr>
          <p:nvPr>
            <p:ph type="pic" sz="quarter" idx="12"/>
          </p:nvPr>
        </p:nvSpPr>
        <p:spPr>
          <a:xfrm>
            <a:off x="6172221" y="0"/>
            <a:ext cx="2856620" cy="3353187"/>
          </a:xfrm>
          <a:custGeom>
            <a:avLst/>
            <a:gdLst>
              <a:gd name="connsiteX0" fmla="*/ 0 w 2856620"/>
              <a:gd name="connsiteY0" fmla="*/ 0 h 3353187"/>
              <a:gd name="connsiteX1" fmla="*/ 2856620 w 2856620"/>
              <a:gd name="connsiteY1" fmla="*/ 0 h 3353187"/>
              <a:gd name="connsiteX2" fmla="*/ 2856620 w 2856620"/>
              <a:gd name="connsiteY2" fmla="*/ 3353187 h 3353187"/>
              <a:gd name="connsiteX3" fmla="*/ 0 w 2856620"/>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2856620" h="3353187">
                <a:moveTo>
                  <a:pt x="0" y="0"/>
                </a:moveTo>
                <a:lnTo>
                  <a:pt x="2856620" y="0"/>
                </a:lnTo>
                <a:lnTo>
                  <a:pt x="2856620" y="3353187"/>
                </a:lnTo>
                <a:lnTo>
                  <a:pt x="0" y="3353187"/>
                </a:lnTo>
                <a:close/>
              </a:path>
            </a:pathLst>
          </a:custGeom>
        </p:spPr>
        <p:txBody>
          <a:bodyPr wrap="square">
            <a:noAutofit/>
          </a:bodyPr>
          <a:lstStyle/>
          <a:p>
            <a:endParaRPr lang="en-US"/>
          </a:p>
        </p:txBody>
      </p:sp>
      <p:sp>
        <p:nvSpPr>
          <p:cNvPr id="9" name="Picture Placeholder 40">
            <a:extLst>
              <a:ext uri="{FF2B5EF4-FFF2-40B4-BE49-F238E27FC236}">
                <a16:creationId xmlns:a16="http://schemas.microsoft.com/office/drawing/2014/main" id="{D27451DD-52DB-492B-9047-D3A8E7A16853}"/>
              </a:ext>
            </a:extLst>
          </p:cNvPr>
          <p:cNvSpPr>
            <a:spLocks noGrp="1"/>
          </p:cNvSpPr>
          <p:nvPr>
            <p:ph type="pic" sz="quarter" idx="13"/>
          </p:nvPr>
        </p:nvSpPr>
        <p:spPr>
          <a:xfrm>
            <a:off x="9181282" y="0"/>
            <a:ext cx="3010719" cy="3353187"/>
          </a:xfrm>
          <a:custGeom>
            <a:avLst/>
            <a:gdLst>
              <a:gd name="connsiteX0" fmla="*/ 0 w 3010719"/>
              <a:gd name="connsiteY0" fmla="*/ 0 h 3353187"/>
              <a:gd name="connsiteX1" fmla="*/ 3010719 w 3010719"/>
              <a:gd name="connsiteY1" fmla="*/ 0 h 3353187"/>
              <a:gd name="connsiteX2" fmla="*/ 3010719 w 3010719"/>
              <a:gd name="connsiteY2" fmla="*/ 3353187 h 3353187"/>
              <a:gd name="connsiteX3" fmla="*/ 0 w 3010719"/>
              <a:gd name="connsiteY3" fmla="*/ 3353187 h 3353187"/>
            </a:gdLst>
            <a:ahLst/>
            <a:cxnLst>
              <a:cxn ang="0">
                <a:pos x="connsiteX0" y="connsiteY0"/>
              </a:cxn>
              <a:cxn ang="0">
                <a:pos x="connsiteX1" y="connsiteY1"/>
              </a:cxn>
              <a:cxn ang="0">
                <a:pos x="connsiteX2" y="connsiteY2"/>
              </a:cxn>
              <a:cxn ang="0">
                <a:pos x="connsiteX3" y="connsiteY3"/>
              </a:cxn>
            </a:cxnLst>
            <a:rect l="l" t="t" r="r" b="b"/>
            <a:pathLst>
              <a:path w="3010719" h="3353187">
                <a:moveTo>
                  <a:pt x="0" y="0"/>
                </a:moveTo>
                <a:lnTo>
                  <a:pt x="3010719" y="0"/>
                </a:lnTo>
                <a:lnTo>
                  <a:pt x="3010719" y="3353187"/>
                </a:lnTo>
                <a:lnTo>
                  <a:pt x="0" y="3353187"/>
                </a:lnTo>
                <a:close/>
              </a:path>
            </a:pathLst>
          </a:custGeom>
        </p:spPr>
        <p:txBody>
          <a:bodyPr wrap="square">
            <a:noAutofit/>
          </a:bodyPr>
          <a:lstStyle/>
          <a:p>
            <a:endParaRPr lang="en-US"/>
          </a:p>
        </p:txBody>
      </p:sp>
      <p:sp>
        <p:nvSpPr>
          <p:cNvPr id="10" name="Picture Placeholder 35">
            <a:extLst>
              <a:ext uri="{FF2B5EF4-FFF2-40B4-BE49-F238E27FC236}">
                <a16:creationId xmlns:a16="http://schemas.microsoft.com/office/drawing/2014/main" id="{0B07F111-B039-4010-8214-315559781B35}"/>
              </a:ext>
            </a:extLst>
          </p:cNvPr>
          <p:cNvSpPr>
            <a:spLocks noGrp="1"/>
          </p:cNvSpPr>
          <p:nvPr>
            <p:ph type="pic" sz="quarter" idx="10"/>
          </p:nvPr>
        </p:nvSpPr>
        <p:spPr>
          <a:xfrm>
            <a:off x="0" y="3500771"/>
            <a:ext cx="3007405" cy="3356361"/>
          </a:xfrm>
          <a:custGeom>
            <a:avLst/>
            <a:gdLst>
              <a:gd name="connsiteX0" fmla="*/ 0 w 3007405"/>
              <a:gd name="connsiteY0" fmla="*/ 0 h 3356361"/>
              <a:gd name="connsiteX1" fmla="*/ 3007405 w 3007405"/>
              <a:gd name="connsiteY1" fmla="*/ 0 h 3356361"/>
              <a:gd name="connsiteX2" fmla="*/ 3007405 w 3007405"/>
              <a:gd name="connsiteY2" fmla="*/ 3356361 h 3356361"/>
              <a:gd name="connsiteX3" fmla="*/ 0 w 3007405"/>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3007405" h="3356361">
                <a:moveTo>
                  <a:pt x="0" y="0"/>
                </a:moveTo>
                <a:lnTo>
                  <a:pt x="3007405" y="0"/>
                </a:lnTo>
                <a:lnTo>
                  <a:pt x="3007405" y="3356361"/>
                </a:lnTo>
                <a:lnTo>
                  <a:pt x="0" y="3356361"/>
                </a:lnTo>
                <a:close/>
              </a:path>
            </a:pathLst>
          </a:custGeom>
        </p:spPr>
        <p:txBody>
          <a:bodyPr wrap="square">
            <a:noAutofit/>
          </a:bodyPr>
          <a:lstStyle/>
          <a:p>
            <a:endParaRPr lang="en-US"/>
          </a:p>
        </p:txBody>
      </p:sp>
      <p:sp>
        <p:nvSpPr>
          <p:cNvPr id="11" name="Picture Placeholder 36">
            <a:extLst>
              <a:ext uri="{FF2B5EF4-FFF2-40B4-BE49-F238E27FC236}">
                <a16:creationId xmlns:a16="http://schemas.microsoft.com/office/drawing/2014/main" id="{9D2D51DF-1A55-43F9-AEB0-BBF6632BF804}"/>
              </a:ext>
            </a:extLst>
          </p:cNvPr>
          <p:cNvSpPr>
            <a:spLocks noGrp="1"/>
          </p:cNvSpPr>
          <p:nvPr>
            <p:ph type="pic" sz="quarter" idx="14"/>
          </p:nvPr>
        </p:nvSpPr>
        <p:spPr>
          <a:xfrm>
            <a:off x="3161503" y="3500771"/>
            <a:ext cx="2856620" cy="3356361"/>
          </a:xfrm>
          <a:custGeom>
            <a:avLst/>
            <a:gdLst>
              <a:gd name="connsiteX0" fmla="*/ 0 w 2856620"/>
              <a:gd name="connsiteY0" fmla="*/ 0 h 3356361"/>
              <a:gd name="connsiteX1" fmla="*/ 2856620 w 2856620"/>
              <a:gd name="connsiteY1" fmla="*/ 0 h 3356361"/>
              <a:gd name="connsiteX2" fmla="*/ 2856620 w 2856620"/>
              <a:gd name="connsiteY2" fmla="*/ 3356361 h 3356361"/>
              <a:gd name="connsiteX3" fmla="*/ 0 w 2856620"/>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2856620" h="3356361">
                <a:moveTo>
                  <a:pt x="0" y="0"/>
                </a:moveTo>
                <a:lnTo>
                  <a:pt x="2856620" y="0"/>
                </a:lnTo>
                <a:lnTo>
                  <a:pt x="2856620" y="3356361"/>
                </a:lnTo>
                <a:lnTo>
                  <a:pt x="0" y="3356361"/>
                </a:lnTo>
                <a:close/>
              </a:path>
            </a:pathLst>
          </a:custGeom>
        </p:spPr>
        <p:txBody>
          <a:bodyPr wrap="square">
            <a:noAutofit/>
          </a:bodyPr>
          <a:lstStyle/>
          <a:p>
            <a:endParaRPr lang="en-US"/>
          </a:p>
        </p:txBody>
      </p:sp>
      <p:sp>
        <p:nvSpPr>
          <p:cNvPr id="12" name="Picture Placeholder 37">
            <a:extLst>
              <a:ext uri="{FF2B5EF4-FFF2-40B4-BE49-F238E27FC236}">
                <a16:creationId xmlns:a16="http://schemas.microsoft.com/office/drawing/2014/main" id="{6014DE29-24BC-4560-BDA6-A3E47678D41E}"/>
              </a:ext>
            </a:extLst>
          </p:cNvPr>
          <p:cNvSpPr>
            <a:spLocks noGrp="1"/>
          </p:cNvSpPr>
          <p:nvPr>
            <p:ph type="pic" sz="quarter" idx="15"/>
          </p:nvPr>
        </p:nvSpPr>
        <p:spPr>
          <a:xfrm>
            <a:off x="6172221" y="3500771"/>
            <a:ext cx="2856620" cy="3356361"/>
          </a:xfrm>
          <a:custGeom>
            <a:avLst/>
            <a:gdLst>
              <a:gd name="connsiteX0" fmla="*/ 0 w 2856620"/>
              <a:gd name="connsiteY0" fmla="*/ 0 h 3356361"/>
              <a:gd name="connsiteX1" fmla="*/ 2856620 w 2856620"/>
              <a:gd name="connsiteY1" fmla="*/ 0 h 3356361"/>
              <a:gd name="connsiteX2" fmla="*/ 2856620 w 2856620"/>
              <a:gd name="connsiteY2" fmla="*/ 3356361 h 3356361"/>
              <a:gd name="connsiteX3" fmla="*/ 0 w 2856620"/>
              <a:gd name="connsiteY3" fmla="*/ 3356361 h 3356361"/>
            </a:gdLst>
            <a:ahLst/>
            <a:cxnLst>
              <a:cxn ang="0">
                <a:pos x="connsiteX0" y="connsiteY0"/>
              </a:cxn>
              <a:cxn ang="0">
                <a:pos x="connsiteX1" y="connsiteY1"/>
              </a:cxn>
              <a:cxn ang="0">
                <a:pos x="connsiteX2" y="connsiteY2"/>
              </a:cxn>
              <a:cxn ang="0">
                <a:pos x="connsiteX3" y="connsiteY3"/>
              </a:cxn>
            </a:cxnLst>
            <a:rect l="l" t="t" r="r" b="b"/>
            <a:pathLst>
              <a:path w="2856620" h="3356361">
                <a:moveTo>
                  <a:pt x="0" y="0"/>
                </a:moveTo>
                <a:lnTo>
                  <a:pt x="2856620" y="0"/>
                </a:lnTo>
                <a:lnTo>
                  <a:pt x="2856620" y="3356361"/>
                </a:lnTo>
                <a:lnTo>
                  <a:pt x="0" y="3356361"/>
                </a:lnTo>
                <a:close/>
              </a:path>
            </a:pathLst>
          </a:custGeom>
        </p:spPr>
        <p:txBody>
          <a:bodyPr wrap="square">
            <a:noAutofit/>
          </a:bodyPr>
          <a:lstStyle/>
          <a:p>
            <a:endParaRPr lang="en-US"/>
          </a:p>
        </p:txBody>
      </p:sp>
    </p:spTree>
    <p:extLst>
      <p:ext uri="{BB962C8B-B14F-4D97-AF65-F5344CB8AC3E}">
        <p14:creationId xmlns:p14="http://schemas.microsoft.com/office/powerpoint/2010/main" val="7431302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46_Full Image without Header &amp; Footer">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9DD205A6-377E-459C-83FF-F823F0ECA68C}"/>
              </a:ext>
            </a:extLst>
          </p:cNvPr>
          <p:cNvSpPr>
            <a:spLocks noGrp="1"/>
          </p:cNvSpPr>
          <p:nvPr>
            <p:ph type="pic" sz="quarter" idx="12"/>
          </p:nvPr>
        </p:nvSpPr>
        <p:spPr>
          <a:xfrm>
            <a:off x="7868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
        <p:nvSpPr>
          <p:cNvPr id="3" name="Picture Placeholder 10">
            <a:extLst>
              <a:ext uri="{FF2B5EF4-FFF2-40B4-BE49-F238E27FC236}">
                <a16:creationId xmlns:a16="http://schemas.microsoft.com/office/drawing/2014/main" id="{92E55E86-E19A-447A-B651-35A4A1466009}"/>
              </a:ext>
            </a:extLst>
          </p:cNvPr>
          <p:cNvSpPr>
            <a:spLocks noGrp="1"/>
          </p:cNvSpPr>
          <p:nvPr>
            <p:ph type="pic" sz="quarter" idx="11"/>
          </p:nvPr>
        </p:nvSpPr>
        <p:spPr>
          <a:xfrm>
            <a:off x="1772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9623307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21_Full Image without Header &amp;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35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58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810B29E-8563-4CB3-93B5-B45864D7C11F}"/>
              </a:ext>
            </a:extLst>
          </p:cNvPr>
          <p:cNvSpPr>
            <a:spLocks noGrp="1"/>
          </p:cNvSpPr>
          <p:nvPr>
            <p:ph type="pic" sz="quarter" idx="10"/>
          </p:nvPr>
        </p:nvSpPr>
        <p:spPr>
          <a:xfrm>
            <a:off x="1384672" y="1412776"/>
            <a:ext cx="3415184" cy="3961942"/>
          </a:xfrm>
          <a:custGeom>
            <a:avLst/>
            <a:gdLst/>
            <a:ahLst/>
            <a:cxnLst/>
            <a:rect l="l" t="t" r="r" b="b"/>
            <a:pathLst>
              <a:path w="2565878" h="2976665">
                <a:moveTo>
                  <a:pt x="1370435" y="1"/>
                </a:moveTo>
                <a:cubicBezTo>
                  <a:pt x="1563937" y="-83"/>
                  <a:pt x="1753566" y="20408"/>
                  <a:pt x="1939321" y="61477"/>
                </a:cubicBezTo>
                <a:cubicBezTo>
                  <a:pt x="2125075" y="102545"/>
                  <a:pt x="2293279" y="164696"/>
                  <a:pt x="2443931" y="247930"/>
                </a:cubicBezTo>
                <a:lnTo>
                  <a:pt x="2155316" y="943000"/>
                </a:lnTo>
                <a:cubicBezTo>
                  <a:pt x="1874882" y="801380"/>
                  <a:pt x="1610541" y="730908"/>
                  <a:pt x="1362294" y="731584"/>
                </a:cubicBezTo>
                <a:cubicBezTo>
                  <a:pt x="1223983" y="732940"/>
                  <a:pt x="1127140" y="750558"/>
                  <a:pt x="1071765" y="784439"/>
                </a:cubicBezTo>
                <a:cubicBezTo>
                  <a:pt x="1016390" y="818320"/>
                  <a:pt x="989762" y="860332"/>
                  <a:pt x="991882" y="910475"/>
                </a:cubicBezTo>
                <a:cubicBezTo>
                  <a:pt x="996079" y="976172"/>
                  <a:pt x="1050645" y="1024663"/>
                  <a:pt x="1155577" y="1055948"/>
                </a:cubicBezTo>
                <a:cubicBezTo>
                  <a:pt x="1260511" y="1087233"/>
                  <a:pt x="1390628" y="1116994"/>
                  <a:pt x="1545929" y="1145233"/>
                </a:cubicBezTo>
                <a:cubicBezTo>
                  <a:pt x="1701230" y="1173471"/>
                  <a:pt x="1856531" y="1215869"/>
                  <a:pt x="2011832" y="1272428"/>
                </a:cubicBezTo>
                <a:cubicBezTo>
                  <a:pt x="2167133" y="1328986"/>
                  <a:pt x="2297250" y="1415386"/>
                  <a:pt x="2402183" y="1531630"/>
                </a:cubicBezTo>
                <a:cubicBezTo>
                  <a:pt x="2507116" y="1647873"/>
                  <a:pt x="2561681" y="1809642"/>
                  <a:pt x="2565878" y="2016938"/>
                </a:cubicBezTo>
                <a:cubicBezTo>
                  <a:pt x="2565857" y="2192735"/>
                  <a:pt x="2516669" y="2352828"/>
                  <a:pt x="2418316" y="2497214"/>
                </a:cubicBezTo>
                <a:cubicBezTo>
                  <a:pt x="2319962" y="2641600"/>
                  <a:pt x="2172575" y="2757054"/>
                  <a:pt x="1976153" y="2843576"/>
                </a:cubicBezTo>
                <a:cubicBezTo>
                  <a:pt x="1779732" y="2930097"/>
                  <a:pt x="1534407" y="2974460"/>
                  <a:pt x="1240180" y="2976665"/>
                </a:cubicBezTo>
                <a:cubicBezTo>
                  <a:pt x="998070" y="2975394"/>
                  <a:pt x="767453" y="2948469"/>
                  <a:pt x="548329" y="2895886"/>
                </a:cubicBezTo>
                <a:cubicBezTo>
                  <a:pt x="329205" y="2843304"/>
                  <a:pt x="146429" y="2772687"/>
                  <a:pt x="0" y="2684034"/>
                </a:cubicBezTo>
                <a:lnTo>
                  <a:pt x="308964" y="1984345"/>
                </a:lnTo>
                <a:cubicBezTo>
                  <a:pt x="445896" y="2064722"/>
                  <a:pt x="596824" y="2128039"/>
                  <a:pt x="761746" y="2174296"/>
                </a:cubicBezTo>
                <a:cubicBezTo>
                  <a:pt x="926668" y="2220553"/>
                  <a:pt x="1088860" y="2244148"/>
                  <a:pt x="1248321" y="2245082"/>
                </a:cubicBezTo>
                <a:cubicBezTo>
                  <a:pt x="1383070" y="2244742"/>
                  <a:pt x="1478896" y="2231162"/>
                  <a:pt x="1535799" y="2204342"/>
                </a:cubicBezTo>
                <a:cubicBezTo>
                  <a:pt x="1592701" y="2177521"/>
                  <a:pt x="1620346" y="2139497"/>
                  <a:pt x="1618735" y="2090269"/>
                </a:cubicBezTo>
                <a:cubicBezTo>
                  <a:pt x="1614538" y="2021271"/>
                  <a:pt x="1559973" y="1970175"/>
                  <a:pt x="1455040" y="1936981"/>
                </a:cubicBezTo>
                <a:cubicBezTo>
                  <a:pt x="1350106" y="1903786"/>
                  <a:pt x="1219989" y="1872509"/>
                  <a:pt x="1064688" y="1843148"/>
                </a:cubicBezTo>
                <a:cubicBezTo>
                  <a:pt x="909387" y="1813787"/>
                  <a:pt x="754086" y="1770357"/>
                  <a:pt x="598785" y="1712858"/>
                </a:cubicBezTo>
                <a:cubicBezTo>
                  <a:pt x="443484" y="1655360"/>
                  <a:pt x="313367" y="1567807"/>
                  <a:pt x="208434" y="1450200"/>
                </a:cubicBezTo>
                <a:cubicBezTo>
                  <a:pt x="103501" y="1332594"/>
                  <a:pt x="48936" y="1168948"/>
                  <a:pt x="44739" y="959262"/>
                </a:cubicBezTo>
                <a:cubicBezTo>
                  <a:pt x="44761" y="781059"/>
                  <a:pt x="93948" y="619873"/>
                  <a:pt x="192302" y="475704"/>
                </a:cubicBezTo>
                <a:cubicBezTo>
                  <a:pt x="290656" y="331534"/>
                  <a:pt x="438043" y="216722"/>
                  <a:pt x="634464" y="131268"/>
                </a:cubicBezTo>
                <a:cubicBezTo>
                  <a:pt x="830886" y="45813"/>
                  <a:pt x="1076209" y="2058"/>
                  <a:pt x="1370435" y="1"/>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1669516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57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C25504-D1D9-4D58-8A6B-1984E89FFD11}"/>
              </a:ext>
            </a:extLst>
          </p:cNvPr>
          <p:cNvSpPr>
            <a:spLocks noGrp="1"/>
          </p:cNvSpPr>
          <p:nvPr>
            <p:ph type="pic" sz="quarter" idx="10"/>
          </p:nvPr>
        </p:nvSpPr>
        <p:spPr>
          <a:xfrm>
            <a:off x="790523" y="2001383"/>
            <a:ext cx="5305477" cy="3131165"/>
          </a:xfrm>
          <a:custGeom>
            <a:avLst/>
            <a:gdLst/>
            <a:ahLst/>
            <a:cxnLst/>
            <a:rect l="l" t="t" r="r" b="b"/>
            <a:pathLst>
              <a:path w="4823161" h="2846514">
                <a:moveTo>
                  <a:pt x="0" y="0"/>
                </a:moveTo>
                <a:lnTo>
                  <a:pt x="988218" y="0"/>
                </a:lnTo>
                <a:lnTo>
                  <a:pt x="1484360" y="1618452"/>
                </a:lnTo>
                <a:lnTo>
                  <a:pt x="2008969" y="0"/>
                </a:lnTo>
                <a:lnTo>
                  <a:pt x="2891452" y="0"/>
                </a:lnTo>
                <a:lnTo>
                  <a:pt x="3387594" y="1638784"/>
                </a:lnTo>
                <a:lnTo>
                  <a:pt x="3912204" y="0"/>
                </a:lnTo>
                <a:lnTo>
                  <a:pt x="4823161" y="0"/>
                </a:lnTo>
                <a:lnTo>
                  <a:pt x="3912204" y="2846514"/>
                </a:lnTo>
                <a:lnTo>
                  <a:pt x="2883319" y="2846514"/>
                </a:lnTo>
                <a:lnTo>
                  <a:pt x="2423777" y="1325669"/>
                </a:lnTo>
                <a:lnTo>
                  <a:pt x="1939835" y="2846514"/>
                </a:lnTo>
                <a:lnTo>
                  <a:pt x="910950" y="2846514"/>
                </a:lnTo>
                <a:close/>
              </a:path>
            </a:pathLst>
          </a:custGeom>
        </p:spPr>
        <p:txBody>
          <a:bodyPr wrap="square">
            <a:noAutofit/>
          </a:bodyPr>
          <a:lstStyle/>
          <a:p>
            <a:endParaRPr lang="en-US" dirty="0"/>
          </a:p>
        </p:txBody>
      </p:sp>
    </p:spTree>
    <p:extLst>
      <p:ext uri="{BB962C8B-B14F-4D97-AF65-F5344CB8AC3E}">
        <p14:creationId xmlns:p14="http://schemas.microsoft.com/office/powerpoint/2010/main" val="435689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59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602F685-7047-45D9-A23C-03BD3DE7AF71}"/>
              </a:ext>
            </a:extLst>
          </p:cNvPr>
          <p:cNvSpPr>
            <a:spLocks noGrp="1"/>
          </p:cNvSpPr>
          <p:nvPr>
            <p:ph type="pic" sz="quarter" idx="10"/>
          </p:nvPr>
        </p:nvSpPr>
        <p:spPr>
          <a:xfrm>
            <a:off x="857161" y="1340768"/>
            <a:ext cx="4275918" cy="3961939"/>
          </a:xfrm>
          <a:custGeom>
            <a:avLst/>
            <a:gdLst/>
            <a:ahLst/>
            <a:cxnLst/>
            <a:rect l="l" t="t" r="r" b="b"/>
            <a:pathLst>
              <a:path w="3212560" h="2976664">
                <a:moveTo>
                  <a:pt x="1606279" y="776322"/>
                </a:moveTo>
                <a:cubicBezTo>
                  <a:pt x="1424794" y="778272"/>
                  <a:pt x="1274080" y="841506"/>
                  <a:pt x="1154135" y="966025"/>
                </a:cubicBezTo>
                <a:cubicBezTo>
                  <a:pt x="1034190" y="1090544"/>
                  <a:pt x="971972" y="1264648"/>
                  <a:pt x="967479" y="1488336"/>
                </a:cubicBezTo>
                <a:cubicBezTo>
                  <a:pt x="971972" y="1712025"/>
                  <a:pt x="1034190" y="1886127"/>
                  <a:pt x="1154135" y="2010643"/>
                </a:cubicBezTo>
                <a:cubicBezTo>
                  <a:pt x="1274080" y="2135159"/>
                  <a:pt x="1424794" y="2198392"/>
                  <a:pt x="1606279" y="2200342"/>
                </a:cubicBezTo>
                <a:cubicBezTo>
                  <a:pt x="1787764" y="2198392"/>
                  <a:pt x="1938479" y="2135159"/>
                  <a:pt x="2058424" y="2010643"/>
                </a:cubicBezTo>
                <a:cubicBezTo>
                  <a:pt x="2178369" y="1886127"/>
                  <a:pt x="2240588" y="1712025"/>
                  <a:pt x="2245080" y="1488336"/>
                </a:cubicBezTo>
                <a:cubicBezTo>
                  <a:pt x="2240588" y="1264648"/>
                  <a:pt x="2178369" y="1090544"/>
                  <a:pt x="2058424" y="966025"/>
                </a:cubicBezTo>
                <a:cubicBezTo>
                  <a:pt x="1938479" y="841506"/>
                  <a:pt x="1787764" y="778272"/>
                  <a:pt x="1606279" y="776322"/>
                </a:cubicBezTo>
                <a:close/>
                <a:moveTo>
                  <a:pt x="1606279" y="0"/>
                </a:moveTo>
                <a:cubicBezTo>
                  <a:pt x="1918075" y="2404"/>
                  <a:pt x="2194286" y="67144"/>
                  <a:pt x="2434909" y="194220"/>
                </a:cubicBezTo>
                <a:cubicBezTo>
                  <a:pt x="2675533" y="321296"/>
                  <a:pt x="2864633" y="496284"/>
                  <a:pt x="3002210" y="719182"/>
                </a:cubicBezTo>
                <a:cubicBezTo>
                  <a:pt x="3139787" y="942080"/>
                  <a:pt x="3209904" y="1198465"/>
                  <a:pt x="3212560" y="1488336"/>
                </a:cubicBezTo>
                <a:cubicBezTo>
                  <a:pt x="3209904" y="1778205"/>
                  <a:pt x="3139787" y="2034588"/>
                  <a:pt x="3002210" y="2257485"/>
                </a:cubicBezTo>
                <a:cubicBezTo>
                  <a:pt x="2864633" y="2480382"/>
                  <a:pt x="2675533" y="2655368"/>
                  <a:pt x="2434910" y="2782444"/>
                </a:cubicBezTo>
                <a:cubicBezTo>
                  <a:pt x="2194286" y="2909520"/>
                  <a:pt x="1918075" y="2974260"/>
                  <a:pt x="1606279" y="2976664"/>
                </a:cubicBezTo>
                <a:cubicBezTo>
                  <a:pt x="1294485" y="2974260"/>
                  <a:pt x="1018276" y="2909520"/>
                  <a:pt x="777652" y="2782444"/>
                </a:cubicBezTo>
                <a:cubicBezTo>
                  <a:pt x="537029" y="2655369"/>
                  <a:pt x="347929" y="2480382"/>
                  <a:pt x="210351" y="2257485"/>
                </a:cubicBezTo>
                <a:cubicBezTo>
                  <a:pt x="72773" y="2034588"/>
                  <a:pt x="2656" y="1778205"/>
                  <a:pt x="0" y="1488336"/>
                </a:cubicBezTo>
                <a:cubicBezTo>
                  <a:pt x="2656" y="1198465"/>
                  <a:pt x="72773" y="942080"/>
                  <a:pt x="210351" y="719182"/>
                </a:cubicBezTo>
                <a:cubicBezTo>
                  <a:pt x="347928" y="496284"/>
                  <a:pt x="537029" y="321296"/>
                  <a:pt x="777652" y="194220"/>
                </a:cubicBezTo>
                <a:cubicBezTo>
                  <a:pt x="1018277" y="67144"/>
                  <a:pt x="1294485" y="2404"/>
                  <a:pt x="1606279"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25209993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60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8AE8D68-5F87-4263-B32C-AE51BE551EBE}"/>
              </a:ext>
            </a:extLst>
          </p:cNvPr>
          <p:cNvSpPr>
            <a:spLocks noGrp="1"/>
          </p:cNvSpPr>
          <p:nvPr>
            <p:ph type="pic" sz="quarter" idx="10"/>
          </p:nvPr>
        </p:nvSpPr>
        <p:spPr>
          <a:xfrm>
            <a:off x="1124746" y="1573780"/>
            <a:ext cx="3496387" cy="3788710"/>
          </a:xfrm>
          <a:custGeom>
            <a:avLst/>
            <a:gdLst/>
            <a:ahLst/>
            <a:cxnLst/>
            <a:rect l="l" t="t" r="r" b="b"/>
            <a:pathLst>
              <a:path w="2626887" h="2846514">
                <a:moveTo>
                  <a:pt x="0" y="0"/>
                </a:moveTo>
                <a:lnTo>
                  <a:pt x="2626887" y="0"/>
                </a:lnTo>
                <a:lnTo>
                  <a:pt x="2626887" y="743785"/>
                </a:lnTo>
                <a:lnTo>
                  <a:pt x="1793116" y="743785"/>
                </a:lnTo>
                <a:lnTo>
                  <a:pt x="1793116" y="2846514"/>
                </a:lnTo>
                <a:lnTo>
                  <a:pt x="833771" y="2846514"/>
                </a:lnTo>
                <a:lnTo>
                  <a:pt x="833771" y="743785"/>
                </a:lnTo>
                <a:lnTo>
                  <a:pt x="0" y="743785"/>
                </a:lnTo>
                <a:close/>
              </a:path>
            </a:pathLst>
          </a:custGeom>
        </p:spPr>
        <p:txBody>
          <a:bodyPr wrap="square">
            <a:noAutofit/>
          </a:bodyPr>
          <a:lstStyle/>
          <a:p>
            <a:endParaRPr lang="en-US" dirty="0"/>
          </a:p>
        </p:txBody>
      </p:sp>
    </p:spTree>
    <p:extLst>
      <p:ext uri="{BB962C8B-B14F-4D97-AF65-F5344CB8AC3E}">
        <p14:creationId xmlns:p14="http://schemas.microsoft.com/office/powerpoint/2010/main" val="12114318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52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DBC1CE-EA82-4634-850F-BDE9C753EFCC}"/>
              </a:ext>
            </a:extLst>
          </p:cNvPr>
          <p:cNvSpPr>
            <a:spLocks noGrp="1"/>
          </p:cNvSpPr>
          <p:nvPr>
            <p:ph type="pic" sz="quarter" idx="10"/>
          </p:nvPr>
        </p:nvSpPr>
        <p:spPr>
          <a:xfrm>
            <a:off x="6096000" y="2924944"/>
            <a:ext cx="4799856" cy="2636912"/>
          </a:xfrm>
          <a:custGeom>
            <a:avLst/>
            <a:gdLst>
              <a:gd name="connsiteX0" fmla="*/ 0 w 4799856"/>
              <a:gd name="connsiteY0" fmla="*/ 0 h 2636912"/>
              <a:gd name="connsiteX1" fmla="*/ 4799856 w 4799856"/>
              <a:gd name="connsiteY1" fmla="*/ 0 h 2636912"/>
              <a:gd name="connsiteX2" fmla="*/ 4799856 w 4799856"/>
              <a:gd name="connsiteY2" fmla="*/ 2636912 h 2636912"/>
              <a:gd name="connsiteX3" fmla="*/ 0 w 4799856"/>
              <a:gd name="connsiteY3" fmla="*/ 2636912 h 2636912"/>
            </a:gdLst>
            <a:ahLst/>
            <a:cxnLst>
              <a:cxn ang="0">
                <a:pos x="connsiteX0" y="connsiteY0"/>
              </a:cxn>
              <a:cxn ang="0">
                <a:pos x="connsiteX1" y="connsiteY1"/>
              </a:cxn>
              <a:cxn ang="0">
                <a:pos x="connsiteX2" y="connsiteY2"/>
              </a:cxn>
              <a:cxn ang="0">
                <a:pos x="connsiteX3" y="connsiteY3"/>
              </a:cxn>
            </a:cxnLst>
            <a:rect l="l" t="t" r="r" b="b"/>
            <a:pathLst>
              <a:path w="4799856" h="2636912">
                <a:moveTo>
                  <a:pt x="0" y="0"/>
                </a:moveTo>
                <a:lnTo>
                  <a:pt x="4799856" y="0"/>
                </a:lnTo>
                <a:lnTo>
                  <a:pt x="4799856" y="2636912"/>
                </a:lnTo>
                <a:lnTo>
                  <a:pt x="0" y="2636912"/>
                </a:lnTo>
                <a:close/>
              </a:path>
            </a:pathLst>
          </a:custGeom>
        </p:spPr>
        <p:txBody>
          <a:bodyPr wrap="square">
            <a:noAutofit/>
          </a:bodyPr>
          <a:lstStyle/>
          <a:p>
            <a:endParaRPr lang="en-US" dirty="0"/>
          </a:p>
        </p:txBody>
      </p:sp>
    </p:spTree>
    <p:extLst>
      <p:ext uri="{BB962C8B-B14F-4D97-AF65-F5344CB8AC3E}">
        <p14:creationId xmlns:p14="http://schemas.microsoft.com/office/powerpoint/2010/main" val="2789642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36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846CA87-DB8B-4F6D-8D49-E8F122E84476}"/>
              </a:ext>
            </a:extLst>
          </p:cNvPr>
          <p:cNvSpPr>
            <a:spLocks noGrp="1"/>
          </p:cNvSpPr>
          <p:nvPr>
            <p:ph type="pic" sz="quarter" idx="10"/>
          </p:nvPr>
        </p:nvSpPr>
        <p:spPr>
          <a:xfrm>
            <a:off x="890962" y="0"/>
            <a:ext cx="5376548" cy="6858000"/>
          </a:xfrm>
          <a:custGeom>
            <a:avLst/>
            <a:gdLst>
              <a:gd name="connsiteX0" fmla="*/ 2465040 w 5376548"/>
              <a:gd name="connsiteY0" fmla="*/ 0 h 6872188"/>
              <a:gd name="connsiteX1" fmla="*/ 5376548 w 5376548"/>
              <a:gd name="connsiteY1" fmla="*/ 0 h 6872188"/>
              <a:gd name="connsiteX2" fmla="*/ 2911508 w 5376548"/>
              <a:gd name="connsiteY2" fmla="*/ 6872188 h 6872188"/>
              <a:gd name="connsiteX3" fmla="*/ 0 w 5376548"/>
              <a:gd name="connsiteY3" fmla="*/ 6872188 h 6872188"/>
            </a:gdLst>
            <a:ahLst/>
            <a:cxnLst>
              <a:cxn ang="0">
                <a:pos x="connsiteX0" y="connsiteY0"/>
              </a:cxn>
              <a:cxn ang="0">
                <a:pos x="connsiteX1" y="connsiteY1"/>
              </a:cxn>
              <a:cxn ang="0">
                <a:pos x="connsiteX2" y="connsiteY2"/>
              </a:cxn>
              <a:cxn ang="0">
                <a:pos x="connsiteX3" y="connsiteY3"/>
              </a:cxn>
            </a:cxnLst>
            <a:rect l="l" t="t" r="r" b="b"/>
            <a:pathLst>
              <a:path w="5376548" h="6872188">
                <a:moveTo>
                  <a:pt x="2465040" y="0"/>
                </a:moveTo>
                <a:lnTo>
                  <a:pt x="5376548" y="0"/>
                </a:lnTo>
                <a:lnTo>
                  <a:pt x="2911508" y="6872188"/>
                </a:lnTo>
                <a:lnTo>
                  <a:pt x="0" y="6872188"/>
                </a:lnTo>
                <a:close/>
              </a:path>
            </a:pathLst>
          </a:custGeom>
        </p:spPr>
        <p:txBody>
          <a:bodyPr wrap="square">
            <a:noAutofit/>
          </a:bodyPr>
          <a:lstStyle/>
          <a:p>
            <a:endParaRPr lang="en-US" dirty="0"/>
          </a:p>
        </p:txBody>
      </p:sp>
    </p:spTree>
    <p:extLst>
      <p:ext uri="{BB962C8B-B14F-4D97-AF65-F5344CB8AC3E}">
        <p14:creationId xmlns:p14="http://schemas.microsoft.com/office/powerpoint/2010/main" val="18239192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56_Full Image without Header &amp; Footer">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B2DCA58B-C017-45DC-ABD1-2A5113C379D2}"/>
              </a:ext>
            </a:extLst>
          </p:cNvPr>
          <p:cNvSpPr>
            <a:spLocks noGrp="1"/>
          </p:cNvSpPr>
          <p:nvPr>
            <p:ph type="pic" sz="quarter" idx="12"/>
          </p:nvPr>
        </p:nvSpPr>
        <p:spPr>
          <a:xfrm>
            <a:off x="0" y="0"/>
            <a:ext cx="6108772" cy="6858000"/>
          </a:xfrm>
          <a:prstGeom prst="rect">
            <a:avLst/>
          </a:prstGeom>
        </p:spPr>
      </p:sp>
    </p:spTree>
    <p:extLst>
      <p:ext uri="{BB962C8B-B14F-4D97-AF65-F5344CB8AC3E}">
        <p14:creationId xmlns:p14="http://schemas.microsoft.com/office/powerpoint/2010/main" val="1386384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61_Full Image without Header &amp; Footer">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B2DCA58B-C017-45DC-ABD1-2A5113C379D2}"/>
              </a:ext>
            </a:extLst>
          </p:cNvPr>
          <p:cNvSpPr>
            <a:spLocks noGrp="1"/>
          </p:cNvSpPr>
          <p:nvPr>
            <p:ph type="pic" sz="quarter" idx="12"/>
          </p:nvPr>
        </p:nvSpPr>
        <p:spPr>
          <a:xfrm>
            <a:off x="6083228" y="0"/>
            <a:ext cx="6108772" cy="6858000"/>
          </a:xfrm>
          <a:prstGeom prst="rect">
            <a:avLst/>
          </a:prstGeom>
        </p:spPr>
      </p:sp>
    </p:spTree>
    <p:extLst>
      <p:ext uri="{BB962C8B-B14F-4D97-AF65-F5344CB8AC3E}">
        <p14:creationId xmlns:p14="http://schemas.microsoft.com/office/powerpoint/2010/main" val="22948438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3_Full Image without Header &amp; Foot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94260677-7757-4247-BE3B-3BD406C4B463}"/>
              </a:ext>
            </a:extLst>
          </p:cNvPr>
          <p:cNvSpPr>
            <a:spLocks noGrp="1"/>
          </p:cNvSpPr>
          <p:nvPr>
            <p:ph type="pic" sz="quarter" idx="10"/>
          </p:nvPr>
        </p:nvSpPr>
        <p:spPr>
          <a:xfrm>
            <a:off x="764702" y="764704"/>
            <a:ext cx="5259290" cy="2664297"/>
          </a:xfrm>
          <a:custGeom>
            <a:avLst/>
            <a:gdLst>
              <a:gd name="connsiteX0" fmla="*/ 0 w 5259290"/>
              <a:gd name="connsiteY0" fmla="*/ 0 h 2664297"/>
              <a:gd name="connsiteX1" fmla="*/ 5259290 w 5259290"/>
              <a:gd name="connsiteY1" fmla="*/ 0 h 2664297"/>
              <a:gd name="connsiteX2" fmla="*/ 5259290 w 5259290"/>
              <a:gd name="connsiteY2" fmla="*/ 2664297 h 2664297"/>
              <a:gd name="connsiteX3" fmla="*/ 0 w 5259290"/>
              <a:gd name="connsiteY3" fmla="*/ 2664297 h 2664297"/>
            </a:gdLst>
            <a:ahLst/>
            <a:cxnLst>
              <a:cxn ang="0">
                <a:pos x="connsiteX0" y="connsiteY0"/>
              </a:cxn>
              <a:cxn ang="0">
                <a:pos x="connsiteX1" y="connsiteY1"/>
              </a:cxn>
              <a:cxn ang="0">
                <a:pos x="connsiteX2" y="connsiteY2"/>
              </a:cxn>
              <a:cxn ang="0">
                <a:pos x="connsiteX3" y="connsiteY3"/>
              </a:cxn>
            </a:cxnLst>
            <a:rect l="l" t="t" r="r" b="b"/>
            <a:pathLst>
              <a:path w="5259290" h="2664297">
                <a:moveTo>
                  <a:pt x="0" y="0"/>
                </a:moveTo>
                <a:lnTo>
                  <a:pt x="5259290" y="0"/>
                </a:lnTo>
                <a:lnTo>
                  <a:pt x="5259290" y="2664297"/>
                </a:lnTo>
                <a:lnTo>
                  <a:pt x="0" y="2664297"/>
                </a:lnTo>
                <a:close/>
              </a:path>
            </a:pathLst>
          </a:custGeom>
        </p:spPr>
        <p:txBody>
          <a:bodyPr wrap="square">
            <a:noAutofit/>
          </a:bodyPr>
          <a:lstStyle/>
          <a:p>
            <a:endParaRPr lang="en-US" dirty="0"/>
          </a:p>
        </p:txBody>
      </p:sp>
      <p:sp>
        <p:nvSpPr>
          <p:cNvPr id="9" name="Picture Placeholder 8">
            <a:extLst>
              <a:ext uri="{FF2B5EF4-FFF2-40B4-BE49-F238E27FC236}">
                <a16:creationId xmlns:a16="http://schemas.microsoft.com/office/drawing/2014/main" id="{E8E7BAEE-7551-45B8-8476-810F6A7FC091}"/>
              </a:ext>
            </a:extLst>
          </p:cNvPr>
          <p:cNvSpPr>
            <a:spLocks noGrp="1"/>
          </p:cNvSpPr>
          <p:nvPr>
            <p:ph type="pic" sz="quarter" idx="11"/>
          </p:nvPr>
        </p:nvSpPr>
        <p:spPr>
          <a:xfrm>
            <a:off x="6165799" y="764704"/>
            <a:ext cx="5259290" cy="2664297"/>
          </a:xfrm>
          <a:custGeom>
            <a:avLst/>
            <a:gdLst>
              <a:gd name="connsiteX0" fmla="*/ 0 w 5259290"/>
              <a:gd name="connsiteY0" fmla="*/ 0 h 2664297"/>
              <a:gd name="connsiteX1" fmla="*/ 5259290 w 5259290"/>
              <a:gd name="connsiteY1" fmla="*/ 0 h 2664297"/>
              <a:gd name="connsiteX2" fmla="*/ 5259290 w 5259290"/>
              <a:gd name="connsiteY2" fmla="*/ 2664297 h 2664297"/>
              <a:gd name="connsiteX3" fmla="*/ 0 w 5259290"/>
              <a:gd name="connsiteY3" fmla="*/ 2664297 h 2664297"/>
            </a:gdLst>
            <a:ahLst/>
            <a:cxnLst>
              <a:cxn ang="0">
                <a:pos x="connsiteX0" y="connsiteY0"/>
              </a:cxn>
              <a:cxn ang="0">
                <a:pos x="connsiteX1" y="connsiteY1"/>
              </a:cxn>
              <a:cxn ang="0">
                <a:pos x="connsiteX2" y="connsiteY2"/>
              </a:cxn>
              <a:cxn ang="0">
                <a:pos x="connsiteX3" y="connsiteY3"/>
              </a:cxn>
            </a:cxnLst>
            <a:rect l="l" t="t" r="r" b="b"/>
            <a:pathLst>
              <a:path w="5259290" h="2664297">
                <a:moveTo>
                  <a:pt x="0" y="0"/>
                </a:moveTo>
                <a:lnTo>
                  <a:pt x="5259290" y="0"/>
                </a:lnTo>
                <a:lnTo>
                  <a:pt x="5259290" y="2664297"/>
                </a:lnTo>
                <a:lnTo>
                  <a:pt x="0" y="2664297"/>
                </a:lnTo>
                <a:close/>
              </a:path>
            </a:pathLst>
          </a:custGeom>
        </p:spPr>
        <p:txBody>
          <a:bodyPr wrap="square">
            <a:noAutofit/>
          </a:bodyPr>
          <a:lstStyle/>
          <a:p>
            <a:endParaRPr lang="en-US" dirty="0"/>
          </a:p>
        </p:txBody>
      </p:sp>
    </p:spTree>
    <p:extLst>
      <p:ext uri="{BB962C8B-B14F-4D97-AF65-F5344CB8AC3E}">
        <p14:creationId xmlns:p14="http://schemas.microsoft.com/office/powerpoint/2010/main" val="2923150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108_Full Image without Header &amp; Footer">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4DA16F73-EC15-48CE-9746-C919B2A7FDFF}"/>
              </a:ext>
            </a:extLst>
          </p:cNvPr>
          <p:cNvSpPr>
            <a:spLocks noGrp="1"/>
          </p:cNvSpPr>
          <p:nvPr>
            <p:ph type="pic" sz="quarter" idx="21" hasCustomPrompt="1"/>
          </p:nvPr>
        </p:nvSpPr>
        <p:spPr>
          <a:xfrm>
            <a:off x="0" y="1812080"/>
            <a:ext cx="3744416" cy="5045920"/>
          </a:xfrm>
          <a:custGeom>
            <a:avLst/>
            <a:gdLst>
              <a:gd name="connsiteX0" fmla="*/ 0 w 3744416"/>
              <a:gd name="connsiteY0" fmla="*/ 0 h 5045920"/>
              <a:gd name="connsiteX1" fmla="*/ 3120334 w 3744416"/>
              <a:gd name="connsiteY1" fmla="*/ 0 h 5045920"/>
              <a:gd name="connsiteX2" fmla="*/ 3744416 w 3744416"/>
              <a:gd name="connsiteY2" fmla="*/ 624082 h 5045920"/>
              <a:gd name="connsiteX3" fmla="*/ 3744416 w 3744416"/>
              <a:gd name="connsiteY3" fmla="*/ 5045920 h 5045920"/>
              <a:gd name="connsiteX4" fmla="*/ 0 w 3744416"/>
              <a:gd name="connsiteY4" fmla="*/ 5045920 h 5045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416" h="5045920">
                <a:moveTo>
                  <a:pt x="0" y="0"/>
                </a:moveTo>
                <a:lnTo>
                  <a:pt x="3120334" y="0"/>
                </a:lnTo>
                <a:cubicBezTo>
                  <a:pt x="3465005" y="0"/>
                  <a:pt x="3744416" y="279411"/>
                  <a:pt x="3744416" y="624082"/>
                </a:cubicBezTo>
                <a:lnTo>
                  <a:pt x="3744416" y="5045920"/>
                </a:lnTo>
                <a:lnTo>
                  <a:pt x="0" y="504592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4" name="Title 7">
            <a:extLst>
              <a:ext uri="{FF2B5EF4-FFF2-40B4-BE49-F238E27FC236}">
                <a16:creationId xmlns:a16="http://schemas.microsoft.com/office/drawing/2014/main" id="{387560BE-DC23-4257-9EB5-D1BDC6DD62D2}"/>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38581036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12_Full Image without Header &amp; Footer">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A3E8C86A-3F73-4923-9ECF-53440ADB8468}"/>
              </a:ext>
            </a:extLst>
          </p:cNvPr>
          <p:cNvSpPr>
            <a:spLocks noGrp="1"/>
          </p:cNvSpPr>
          <p:nvPr>
            <p:ph type="pic" sz="quarter" idx="10"/>
          </p:nvPr>
        </p:nvSpPr>
        <p:spPr>
          <a:xfrm>
            <a:off x="0" y="0"/>
            <a:ext cx="4295800" cy="6858000"/>
          </a:xfrm>
          <a:custGeom>
            <a:avLst/>
            <a:gdLst>
              <a:gd name="connsiteX0" fmla="*/ 0 w 5426116"/>
              <a:gd name="connsiteY0" fmla="*/ 0 h 4489456"/>
              <a:gd name="connsiteX1" fmla="*/ 5426116 w 5426116"/>
              <a:gd name="connsiteY1" fmla="*/ 0 h 4489456"/>
              <a:gd name="connsiteX2" fmla="*/ 5426116 w 5426116"/>
              <a:gd name="connsiteY2" fmla="*/ 4489456 h 4489456"/>
              <a:gd name="connsiteX3" fmla="*/ 0 w 5426116"/>
              <a:gd name="connsiteY3" fmla="*/ 4489456 h 4489456"/>
            </a:gdLst>
            <a:ahLst/>
            <a:cxnLst>
              <a:cxn ang="0">
                <a:pos x="connsiteX0" y="connsiteY0"/>
              </a:cxn>
              <a:cxn ang="0">
                <a:pos x="connsiteX1" y="connsiteY1"/>
              </a:cxn>
              <a:cxn ang="0">
                <a:pos x="connsiteX2" y="connsiteY2"/>
              </a:cxn>
              <a:cxn ang="0">
                <a:pos x="connsiteX3" y="connsiteY3"/>
              </a:cxn>
            </a:cxnLst>
            <a:rect l="l" t="t" r="r" b="b"/>
            <a:pathLst>
              <a:path w="5426116" h="4489456">
                <a:moveTo>
                  <a:pt x="0" y="0"/>
                </a:moveTo>
                <a:lnTo>
                  <a:pt x="5426116" y="0"/>
                </a:lnTo>
                <a:lnTo>
                  <a:pt x="5426116" y="4489456"/>
                </a:lnTo>
                <a:lnTo>
                  <a:pt x="0" y="4489456"/>
                </a:lnTo>
                <a:close/>
              </a:path>
            </a:pathLst>
          </a:custGeom>
        </p:spPr>
        <p:txBody>
          <a:bodyPr wrap="square">
            <a:noAutofit/>
          </a:bodyPr>
          <a:lstStyle/>
          <a:p>
            <a:endParaRPr lang="en-US" dirty="0"/>
          </a:p>
        </p:txBody>
      </p:sp>
    </p:spTree>
    <p:extLst>
      <p:ext uri="{BB962C8B-B14F-4D97-AF65-F5344CB8AC3E}">
        <p14:creationId xmlns:p14="http://schemas.microsoft.com/office/powerpoint/2010/main" val="18011524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19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6096000" y="0"/>
            <a:ext cx="6096000" cy="6858000"/>
          </a:xfrm>
          <a:prstGeom prst="rect">
            <a:avLst/>
          </a:prstGeom>
        </p:spPr>
        <p:txBody>
          <a:bodyPr/>
          <a:lstStyle/>
          <a:p>
            <a:endParaRPr lang="en-US" dirty="0"/>
          </a:p>
        </p:txBody>
      </p:sp>
    </p:spTree>
    <p:extLst>
      <p:ext uri="{BB962C8B-B14F-4D97-AF65-F5344CB8AC3E}">
        <p14:creationId xmlns:p14="http://schemas.microsoft.com/office/powerpoint/2010/main" val="3693641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49_Full Image without Header &amp; Footer">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C2D3C3C2-5DBA-4CD3-AB17-2D8FA409CFA5}"/>
              </a:ext>
            </a:extLst>
          </p:cNvPr>
          <p:cNvSpPr>
            <a:spLocks noGrp="1"/>
          </p:cNvSpPr>
          <p:nvPr>
            <p:ph type="pic" sz="quarter" idx="12"/>
          </p:nvPr>
        </p:nvSpPr>
        <p:spPr>
          <a:xfrm>
            <a:off x="0" y="0"/>
            <a:ext cx="6096000" cy="6858000"/>
          </a:xfrm>
          <a:prstGeom prst="rect">
            <a:avLst/>
          </a:prstGeom>
        </p:spPr>
        <p:txBody>
          <a:bodyPr/>
          <a:lstStyle/>
          <a:p>
            <a:endParaRPr lang="en-US" dirty="0"/>
          </a:p>
        </p:txBody>
      </p:sp>
    </p:spTree>
    <p:extLst>
      <p:ext uri="{BB962C8B-B14F-4D97-AF65-F5344CB8AC3E}">
        <p14:creationId xmlns:p14="http://schemas.microsoft.com/office/powerpoint/2010/main" val="10866991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17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0" y="0"/>
            <a:ext cx="5589396" cy="6858000"/>
          </a:xfrm>
          <a:prstGeom prst="rect">
            <a:avLst/>
          </a:prstGeom>
        </p:spPr>
        <p:txBody>
          <a:bodyPr/>
          <a:lstStyle/>
          <a:p>
            <a:endParaRPr lang="en-US" dirty="0"/>
          </a:p>
        </p:txBody>
      </p:sp>
    </p:spTree>
    <p:extLst>
      <p:ext uri="{BB962C8B-B14F-4D97-AF65-F5344CB8AC3E}">
        <p14:creationId xmlns:p14="http://schemas.microsoft.com/office/powerpoint/2010/main" val="2726008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2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8228384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42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9F0742C-FD4A-4144-8BB2-FF5A38EF346C}"/>
              </a:ext>
            </a:extLst>
          </p:cNvPr>
          <p:cNvSpPr>
            <a:spLocks noGrp="1"/>
          </p:cNvSpPr>
          <p:nvPr>
            <p:ph type="pic" sz="quarter" idx="11"/>
          </p:nvPr>
        </p:nvSpPr>
        <p:spPr>
          <a:xfrm>
            <a:off x="8904312" y="2249041"/>
            <a:ext cx="2630762" cy="3948545"/>
          </a:xfrm>
          <a:custGeom>
            <a:avLst/>
            <a:gdLst>
              <a:gd name="connsiteX0" fmla="*/ 0 w 2630762"/>
              <a:gd name="connsiteY0" fmla="*/ 0 h 3948545"/>
              <a:gd name="connsiteX1" fmla="*/ 2630762 w 2630762"/>
              <a:gd name="connsiteY1" fmla="*/ 0 h 3948545"/>
              <a:gd name="connsiteX2" fmla="*/ 2630762 w 2630762"/>
              <a:gd name="connsiteY2" fmla="*/ 3948545 h 3948545"/>
              <a:gd name="connsiteX3" fmla="*/ 0 w 2630762"/>
              <a:gd name="connsiteY3" fmla="*/ 3948545 h 3948545"/>
            </a:gdLst>
            <a:ahLst/>
            <a:cxnLst>
              <a:cxn ang="0">
                <a:pos x="connsiteX0" y="connsiteY0"/>
              </a:cxn>
              <a:cxn ang="0">
                <a:pos x="connsiteX1" y="connsiteY1"/>
              </a:cxn>
              <a:cxn ang="0">
                <a:pos x="connsiteX2" y="connsiteY2"/>
              </a:cxn>
              <a:cxn ang="0">
                <a:pos x="connsiteX3" y="connsiteY3"/>
              </a:cxn>
            </a:cxnLst>
            <a:rect l="l" t="t" r="r" b="b"/>
            <a:pathLst>
              <a:path w="2630762" h="3948545">
                <a:moveTo>
                  <a:pt x="0" y="0"/>
                </a:moveTo>
                <a:lnTo>
                  <a:pt x="2630762" y="0"/>
                </a:lnTo>
                <a:lnTo>
                  <a:pt x="2630762" y="3948545"/>
                </a:lnTo>
                <a:lnTo>
                  <a:pt x="0" y="3948545"/>
                </a:lnTo>
                <a:close/>
              </a:path>
            </a:pathLst>
          </a:custGeom>
        </p:spPr>
        <p:txBody>
          <a:bodyPr wrap="square">
            <a:noAutofit/>
          </a:bodyPr>
          <a:lstStyle/>
          <a:p>
            <a:endParaRPr lang="en-US" dirty="0"/>
          </a:p>
        </p:txBody>
      </p:sp>
    </p:spTree>
    <p:extLst>
      <p:ext uri="{BB962C8B-B14F-4D97-AF65-F5344CB8AC3E}">
        <p14:creationId xmlns:p14="http://schemas.microsoft.com/office/powerpoint/2010/main" val="29767505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31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9F0742C-FD4A-4144-8BB2-FF5A38EF346C}"/>
              </a:ext>
            </a:extLst>
          </p:cNvPr>
          <p:cNvSpPr>
            <a:spLocks noGrp="1"/>
          </p:cNvSpPr>
          <p:nvPr>
            <p:ph type="pic" sz="quarter" idx="11"/>
          </p:nvPr>
        </p:nvSpPr>
        <p:spPr>
          <a:xfrm>
            <a:off x="3458957" y="2909456"/>
            <a:ext cx="2630762" cy="3948545"/>
          </a:xfrm>
          <a:custGeom>
            <a:avLst/>
            <a:gdLst>
              <a:gd name="connsiteX0" fmla="*/ 0 w 2630762"/>
              <a:gd name="connsiteY0" fmla="*/ 0 h 3948545"/>
              <a:gd name="connsiteX1" fmla="*/ 2630762 w 2630762"/>
              <a:gd name="connsiteY1" fmla="*/ 0 h 3948545"/>
              <a:gd name="connsiteX2" fmla="*/ 2630762 w 2630762"/>
              <a:gd name="connsiteY2" fmla="*/ 3948545 h 3948545"/>
              <a:gd name="connsiteX3" fmla="*/ 0 w 2630762"/>
              <a:gd name="connsiteY3" fmla="*/ 3948545 h 3948545"/>
            </a:gdLst>
            <a:ahLst/>
            <a:cxnLst>
              <a:cxn ang="0">
                <a:pos x="connsiteX0" y="connsiteY0"/>
              </a:cxn>
              <a:cxn ang="0">
                <a:pos x="connsiteX1" y="connsiteY1"/>
              </a:cxn>
              <a:cxn ang="0">
                <a:pos x="connsiteX2" y="connsiteY2"/>
              </a:cxn>
              <a:cxn ang="0">
                <a:pos x="connsiteX3" y="connsiteY3"/>
              </a:cxn>
            </a:cxnLst>
            <a:rect l="l" t="t" r="r" b="b"/>
            <a:pathLst>
              <a:path w="2630762" h="3948545">
                <a:moveTo>
                  <a:pt x="0" y="0"/>
                </a:moveTo>
                <a:lnTo>
                  <a:pt x="2630762" y="0"/>
                </a:lnTo>
                <a:lnTo>
                  <a:pt x="2630762" y="3948545"/>
                </a:lnTo>
                <a:lnTo>
                  <a:pt x="0" y="3948545"/>
                </a:lnTo>
                <a:close/>
              </a:path>
            </a:pathLst>
          </a:custGeom>
        </p:spPr>
        <p:txBody>
          <a:bodyPr wrap="square">
            <a:noAutofit/>
          </a:bodyPr>
          <a:lstStyle/>
          <a:p>
            <a:endParaRPr lang="en-US" dirty="0"/>
          </a:p>
        </p:txBody>
      </p:sp>
    </p:spTree>
    <p:extLst>
      <p:ext uri="{BB962C8B-B14F-4D97-AF65-F5344CB8AC3E}">
        <p14:creationId xmlns:p14="http://schemas.microsoft.com/office/powerpoint/2010/main" val="3348030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3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3429000"/>
            <a:ext cx="12191999" cy="3428999"/>
          </a:xfrm>
          <a:prstGeom prst="rect">
            <a:avLst/>
          </a:prstGeom>
        </p:spPr>
        <p:txBody>
          <a:bodyPr/>
          <a:lstStyle/>
          <a:p>
            <a:endParaRPr lang="en-US" dirty="0"/>
          </a:p>
        </p:txBody>
      </p:sp>
    </p:spTree>
    <p:extLst>
      <p:ext uri="{BB962C8B-B14F-4D97-AF65-F5344CB8AC3E}">
        <p14:creationId xmlns:p14="http://schemas.microsoft.com/office/powerpoint/2010/main" val="16563902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50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0"/>
            <a:ext cx="12191999" cy="3428999"/>
          </a:xfrm>
          <a:prstGeom prst="rect">
            <a:avLst/>
          </a:prstGeom>
        </p:spPr>
        <p:txBody>
          <a:bodyPr/>
          <a:lstStyle/>
          <a:p>
            <a:endParaRPr lang="en-US" dirty="0"/>
          </a:p>
        </p:txBody>
      </p:sp>
      <p:sp>
        <p:nvSpPr>
          <p:cNvPr id="4" name="Picture Placeholder 2">
            <a:extLst>
              <a:ext uri="{FF2B5EF4-FFF2-40B4-BE49-F238E27FC236}">
                <a16:creationId xmlns:a16="http://schemas.microsoft.com/office/drawing/2014/main" id="{BB45174C-FE3E-4C40-8445-C61C4068464A}"/>
              </a:ext>
            </a:extLst>
          </p:cNvPr>
          <p:cNvSpPr>
            <a:spLocks noGrp="1"/>
          </p:cNvSpPr>
          <p:nvPr>
            <p:ph type="pic" sz="quarter" idx="11"/>
          </p:nvPr>
        </p:nvSpPr>
        <p:spPr>
          <a:xfrm>
            <a:off x="7752184" y="0"/>
            <a:ext cx="4437267" cy="6858000"/>
          </a:xfrm>
          <a:prstGeom prst="rect">
            <a:avLst/>
          </a:prstGeom>
        </p:spPr>
        <p:txBody>
          <a:bodyPr/>
          <a:lstStyle/>
          <a:p>
            <a:endParaRPr lang="en-US" dirty="0"/>
          </a:p>
        </p:txBody>
      </p:sp>
    </p:spTree>
    <p:extLst>
      <p:ext uri="{BB962C8B-B14F-4D97-AF65-F5344CB8AC3E}">
        <p14:creationId xmlns:p14="http://schemas.microsoft.com/office/powerpoint/2010/main" val="28416820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51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1055440" y="2852936"/>
            <a:ext cx="5112568" cy="2741678"/>
          </a:xfrm>
          <a:prstGeom prst="rect">
            <a:avLst/>
          </a:prstGeom>
        </p:spPr>
        <p:txBody>
          <a:bodyPr/>
          <a:lstStyle/>
          <a:p>
            <a:endParaRPr lang="en-US" dirty="0"/>
          </a:p>
        </p:txBody>
      </p:sp>
      <p:sp>
        <p:nvSpPr>
          <p:cNvPr id="6" name="Picture Placeholder 2">
            <a:extLst>
              <a:ext uri="{FF2B5EF4-FFF2-40B4-BE49-F238E27FC236}">
                <a16:creationId xmlns:a16="http://schemas.microsoft.com/office/drawing/2014/main" id="{7B8E9633-88BC-44CF-B8FF-0341E95DBFD3}"/>
              </a:ext>
            </a:extLst>
          </p:cNvPr>
          <p:cNvSpPr>
            <a:spLocks noGrp="1"/>
          </p:cNvSpPr>
          <p:nvPr>
            <p:ph type="pic" sz="quarter" idx="11"/>
          </p:nvPr>
        </p:nvSpPr>
        <p:spPr>
          <a:xfrm>
            <a:off x="7079432" y="2852936"/>
            <a:ext cx="5112568" cy="2741678"/>
          </a:xfrm>
          <a:prstGeom prst="rect">
            <a:avLst/>
          </a:prstGeom>
        </p:spPr>
        <p:txBody>
          <a:bodyPr/>
          <a:lstStyle/>
          <a:p>
            <a:endParaRPr lang="en-US" dirty="0"/>
          </a:p>
        </p:txBody>
      </p:sp>
    </p:spTree>
    <p:extLst>
      <p:ext uri="{BB962C8B-B14F-4D97-AF65-F5344CB8AC3E}">
        <p14:creationId xmlns:p14="http://schemas.microsoft.com/office/powerpoint/2010/main" val="42819700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14_Full Image without Header &amp;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C978BE2-D779-434C-8FE5-7AAA7C647584}"/>
              </a:ext>
            </a:extLst>
          </p:cNvPr>
          <p:cNvSpPr>
            <a:spLocks noGrp="1"/>
          </p:cNvSpPr>
          <p:nvPr>
            <p:ph type="pic" sz="quarter" idx="10"/>
          </p:nvPr>
        </p:nvSpPr>
        <p:spPr>
          <a:xfrm>
            <a:off x="-2548" y="0"/>
            <a:ext cx="12191999" cy="3428999"/>
          </a:xfrm>
          <a:prstGeom prst="rect">
            <a:avLst/>
          </a:prstGeom>
        </p:spPr>
        <p:txBody>
          <a:bodyPr/>
          <a:lstStyle/>
          <a:p>
            <a:endParaRPr lang="en-US" dirty="0"/>
          </a:p>
        </p:txBody>
      </p:sp>
    </p:spTree>
    <p:extLst>
      <p:ext uri="{BB962C8B-B14F-4D97-AF65-F5344CB8AC3E}">
        <p14:creationId xmlns:p14="http://schemas.microsoft.com/office/powerpoint/2010/main" val="30226426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75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2">
            <a:extLst>
              <a:ext uri="{FF2B5EF4-FFF2-40B4-BE49-F238E27FC236}">
                <a16:creationId xmlns:a16="http://schemas.microsoft.com/office/drawing/2014/main" id="{A85B3351-C060-4E29-8F91-09A32FB65300}"/>
              </a:ext>
            </a:extLst>
          </p:cNvPr>
          <p:cNvSpPr>
            <a:spLocks noGrp="1"/>
          </p:cNvSpPr>
          <p:nvPr>
            <p:ph type="pic" sz="quarter" idx="11"/>
          </p:nvPr>
        </p:nvSpPr>
        <p:spPr>
          <a:xfrm>
            <a:off x="2421969" y="3881682"/>
            <a:ext cx="7348062" cy="2985462"/>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3859795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76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14FF0B-A0FC-451B-B831-BE1E4F1897A7}"/>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2">
            <a:extLst>
              <a:ext uri="{FF2B5EF4-FFF2-40B4-BE49-F238E27FC236}">
                <a16:creationId xmlns:a16="http://schemas.microsoft.com/office/drawing/2014/main" id="{6FC94E3A-C667-40E9-AFF4-547A581D1219}"/>
              </a:ext>
            </a:extLst>
          </p:cNvPr>
          <p:cNvSpPr>
            <a:spLocks noGrp="1"/>
          </p:cNvSpPr>
          <p:nvPr>
            <p:ph type="pic" sz="quarter" idx="12"/>
          </p:nvPr>
        </p:nvSpPr>
        <p:spPr>
          <a:xfrm>
            <a:off x="3181963" y="2389023"/>
            <a:ext cx="5837808" cy="3149172"/>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9971B090-223B-42F4-B988-C019D0275620}"/>
              </a:ext>
            </a:extLst>
          </p:cNvPr>
          <p:cNvSpPr>
            <a:spLocks noGrp="1"/>
          </p:cNvSpPr>
          <p:nvPr>
            <p:ph type="pic" sz="quarter" idx="13"/>
          </p:nvPr>
        </p:nvSpPr>
        <p:spPr>
          <a:xfrm>
            <a:off x="9019771" y="2489094"/>
            <a:ext cx="2216080" cy="2901094"/>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A90E8383-E483-4C3A-A362-462C72740222}"/>
              </a:ext>
            </a:extLst>
          </p:cNvPr>
          <p:cNvSpPr>
            <a:spLocks noGrp="1"/>
          </p:cNvSpPr>
          <p:nvPr>
            <p:ph type="pic" sz="quarter" idx="14"/>
          </p:nvPr>
        </p:nvSpPr>
        <p:spPr>
          <a:xfrm>
            <a:off x="965883" y="2489094"/>
            <a:ext cx="2216080" cy="290109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0853727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77_Full Image without Header &amp; Foo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04E689-EA4D-4CF3-99DD-8B1907588166}"/>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icture Placeholder 2">
            <a:extLst>
              <a:ext uri="{FF2B5EF4-FFF2-40B4-BE49-F238E27FC236}">
                <a16:creationId xmlns:a16="http://schemas.microsoft.com/office/drawing/2014/main" id="{5F02E621-6FB2-48A8-A660-4948FA313BDA}"/>
              </a:ext>
            </a:extLst>
          </p:cNvPr>
          <p:cNvSpPr>
            <a:spLocks noGrp="1"/>
          </p:cNvSpPr>
          <p:nvPr>
            <p:ph type="pic" sz="quarter" idx="14"/>
          </p:nvPr>
        </p:nvSpPr>
        <p:spPr>
          <a:xfrm>
            <a:off x="1135317" y="3016289"/>
            <a:ext cx="2795238" cy="196063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C2B704DD-51B2-42D4-80BA-6A5F5766C3A6}"/>
              </a:ext>
            </a:extLst>
          </p:cNvPr>
          <p:cNvSpPr>
            <a:spLocks noGrp="1"/>
          </p:cNvSpPr>
          <p:nvPr>
            <p:ph type="pic" sz="quarter" idx="13"/>
          </p:nvPr>
        </p:nvSpPr>
        <p:spPr>
          <a:xfrm>
            <a:off x="2388434" y="2901173"/>
            <a:ext cx="3202599" cy="224637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AD04B28E-5860-4178-A407-402164A80EA9}"/>
              </a:ext>
            </a:extLst>
          </p:cNvPr>
          <p:cNvSpPr>
            <a:spLocks noGrp="1"/>
          </p:cNvSpPr>
          <p:nvPr>
            <p:ph type="pic" sz="quarter" idx="12"/>
          </p:nvPr>
        </p:nvSpPr>
        <p:spPr>
          <a:xfrm>
            <a:off x="4026626" y="2712165"/>
            <a:ext cx="3879839" cy="272140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
        <p:nvSpPr>
          <p:cNvPr id="10" name="Picture Placeholder 2">
            <a:extLst>
              <a:ext uri="{FF2B5EF4-FFF2-40B4-BE49-F238E27FC236}">
                <a16:creationId xmlns:a16="http://schemas.microsoft.com/office/drawing/2014/main" id="{E3C05908-903D-43CC-95A4-FDDBCCB17ECD}"/>
              </a:ext>
            </a:extLst>
          </p:cNvPr>
          <p:cNvSpPr>
            <a:spLocks noGrp="1"/>
          </p:cNvSpPr>
          <p:nvPr>
            <p:ph type="pic" sz="quarter" idx="11"/>
          </p:nvPr>
        </p:nvSpPr>
        <p:spPr>
          <a:xfrm>
            <a:off x="6266967" y="2521949"/>
            <a:ext cx="4762058" cy="334021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0 h 10206"/>
              <a:gd name="connsiteX1" fmla="*/ 10000 w 10000"/>
              <a:gd name="connsiteY1" fmla="*/ 206 h 10206"/>
              <a:gd name="connsiteX2" fmla="*/ 10000 w 10000"/>
              <a:gd name="connsiteY2" fmla="*/ 10206 h 10206"/>
              <a:gd name="connsiteX3" fmla="*/ 0 w 10000"/>
              <a:gd name="connsiteY3" fmla="*/ 10206 h 10206"/>
              <a:gd name="connsiteX4" fmla="*/ 0 w 10000"/>
              <a:gd name="connsiteY4" fmla="*/ 0 h 10206"/>
              <a:gd name="connsiteX0" fmla="*/ 0 w 10000"/>
              <a:gd name="connsiteY0" fmla="*/ 1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1 h 10000"/>
              <a:gd name="connsiteX0" fmla="*/ 0 w 10000"/>
              <a:gd name="connsiteY0" fmla="*/ 0 h 10380"/>
              <a:gd name="connsiteX1" fmla="*/ 10000 w 10000"/>
              <a:gd name="connsiteY1" fmla="*/ 380 h 10380"/>
              <a:gd name="connsiteX2" fmla="*/ 10000 w 10000"/>
              <a:gd name="connsiteY2" fmla="*/ 10380 h 10380"/>
              <a:gd name="connsiteX3" fmla="*/ 0 w 10000"/>
              <a:gd name="connsiteY3" fmla="*/ 10380 h 10380"/>
              <a:gd name="connsiteX4" fmla="*/ 0 w 10000"/>
              <a:gd name="connsiteY4" fmla="*/ 0 h 10380"/>
              <a:gd name="connsiteX0" fmla="*/ 0 w 10000"/>
              <a:gd name="connsiteY0" fmla="*/ 47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476 h 10000"/>
              <a:gd name="connsiteX0" fmla="*/ 7 w 10000"/>
              <a:gd name="connsiteY0" fmla="*/ 0 h 10019"/>
              <a:gd name="connsiteX1" fmla="*/ 10000 w 10000"/>
              <a:gd name="connsiteY1" fmla="*/ 19 h 10019"/>
              <a:gd name="connsiteX2" fmla="*/ 10000 w 10000"/>
              <a:gd name="connsiteY2" fmla="*/ 10019 h 10019"/>
              <a:gd name="connsiteX3" fmla="*/ 0 w 10000"/>
              <a:gd name="connsiteY3" fmla="*/ 10019 h 10019"/>
              <a:gd name="connsiteX4" fmla="*/ 7 w 10000"/>
              <a:gd name="connsiteY4" fmla="*/ 0 h 10019"/>
              <a:gd name="connsiteX0" fmla="*/ 0 w 10000"/>
              <a:gd name="connsiteY0" fmla="*/ 0 h 10009"/>
              <a:gd name="connsiteX1" fmla="*/ 10000 w 10000"/>
              <a:gd name="connsiteY1" fmla="*/ 9 h 10009"/>
              <a:gd name="connsiteX2" fmla="*/ 10000 w 10000"/>
              <a:gd name="connsiteY2" fmla="*/ 10009 h 10009"/>
              <a:gd name="connsiteX3" fmla="*/ 0 w 10000"/>
              <a:gd name="connsiteY3" fmla="*/ 10009 h 10009"/>
              <a:gd name="connsiteX4" fmla="*/ 0 w 10000"/>
              <a:gd name="connsiteY4" fmla="*/ 0 h 10009"/>
              <a:gd name="connsiteX0" fmla="*/ 0 w 10000"/>
              <a:gd name="connsiteY0" fmla="*/ 0 h 10009"/>
              <a:gd name="connsiteX1" fmla="*/ 9993 w 10000"/>
              <a:gd name="connsiteY1" fmla="*/ 646 h 10009"/>
              <a:gd name="connsiteX2" fmla="*/ 10000 w 10000"/>
              <a:gd name="connsiteY2" fmla="*/ 10009 h 10009"/>
              <a:gd name="connsiteX3" fmla="*/ 0 w 10000"/>
              <a:gd name="connsiteY3" fmla="*/ 10009 h 10009"/>
              <a:gd name="connsiteX4" fmla="*/ 0 w 10000"/>
              <a:gd name="connsiteY4" fmla="*/ 0 h 10009"/>
              <a:gd name="connsiteX0" fmla="*/ 0 w 9993"/>
              <a:gd name="connsiteY0" fmla="*/ 0 h 10009"/>
              <a:gd name="connsiteX1" fmla="*/ 9993 w 9993"/>
              <a:gd name="connsiteY1" fmla="*/ 646 h 10009"/>
              <a:gd name="connsiteX2" fmla="*/ 9993 w 9993"/>
              <a:gd name="connsiteY2" fmla="*/ 9058 h 10009"/>
              <a:gd name="connsiteX3" fmla="*/ 0 w 9993"/>
              <a:gd name="connsiteY3" fmla="*/ 10009 h 10009"/>
              <a:gd name="connsiteX4" fmla="*/ 0 w 9993"/>
              <a:gd name="connsiteY4" fmla="*/ 0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93" h="10009">
                <a:moveTo>
                  <a:pt x="0" y="0"/>
                </a:moveTo>
                <a:lnTo>
                  <a:pt x="9993" y="646"/>
                </a:lnTo>
                <a:cubicBezTo>
                  <a:pt x="9995" y="3767"/>
                  <a:pt x="9991" y="5937"/>
                  <a:pt x="9993" y="9058"/>
                </a:cubicBezTo>
                <a:lnTo>
                  <a:pt x="0" y="10009"/>
                </a:lnTo>
                <a:cubicBezTo>
                  <a:pt x="2" y="6669"/>
                  <a:pt x="-2" y="3340"/>
                  <a:pt x="0" y="0"/>
                </a:cubicBezTo>
                <a:close/>
              </a:path>
            </a:pathLst>
          </a:cu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6850371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67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1CC9800D-A3B5-4FC3-BA5C-B074691F11D3}"/>
              </a:ext>
            </a:extLst>
          </p:cNvPr>
          <p:cNvSpPr>
            <a:spLocks noGrp="1"/>
          </p:cNvSpPr>
          <p:nvPr>
            <p:ph type="pic" sz="quarter" idx="12"/>
          </p:nvPr>
        </p:nvSpPr>
        <p:spPr>
          <a:xfrm>
            <a:off x="3919863" y="2615491"/>
            <a:ext cx="2862902" cy="4984039"/>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6632D22B-A0B2-4009-BEF6-752BADE996FA}"/>
              </a:ext>
            </a:extLst>
          </p:cNvPr>
          <p:cNvSpPr>
            <a:spLocks noGrp="1"/>
          </p:cNvSpPr>
          <p:nvPr>
            <p:ph type="pic" sz="quarter" idx="13"/>
          </p:nvPr>
        </p:nvSpPr>
        <p:spPr>
          <a:xfrm>
            <a:off x="6532157" y="3266067"/>
            <a:ext cx="1570121" cy="274119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4312672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66_Full Image without Header &amp; Footer">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C4E2EC1-35CD-48F8-B82F-BCA7BCE6CC7D}"/>
              </a:ext>
            </a:extLst>
          </p:cNvPr>
          <p:cNvSpPr>
            <a:spLocks noGrp="1"/>
          </p:cNvSpPr>
          <p:nvPr>
            <p:ph type="pic" sz="quarter" idx="11"/>
          </p:nvPr>
        </p:nvSpPr>
        <p:spPr>
          <a:xfrm>
            <a:off x="6744013" y="1628801"/>
            <a:ext cx="1911063" cy="3425493"/>
          </a:xfrm>
          <a:custGeom>
            <a:avLst/>
            <a:gdLst>
              <a:gd name="connsiteX0" fmla="*/ 0 w 1911063"/>
              <a:gd name="connsiteY0" fmla="*/ 0 h 3425493"/>
              <a:gd name="connsiteX1" fmla="*/ 1911063 w 1911063"/>
              <a:gd name="connsiteY1" fmla="*/ 0 h 3425493"/>
              <a:gd name="connsiteX2" fmla="*/ 1911063 w 1911063"/>
              <a:gd name="connsiteY2" fmla="*/ 3425493 h 3425493"/>
              <a:gd name="connsiteX3" fmla="*/ 0 w 1911063"/>
              <a:gd name="connsiteY3" fmla="*/ 3425493 h 3425493"/>
            </a:gdLst>
            <a:ahLst/>
            <a:cxnLst>
              <a:cxn ang="0">
                <a:pos x="connsiteX0" y="connsiteY0"/>
              </a:cxn>
              <a:cxn ang="0">
                <a:pos x="connsiteX1" y="connsiteY1"/>
              </a:cxn>
              <a:cxn ang="0">
                <a:pos x="connsiteX2" y="connsiteY2"/>
              </a:cxn>
              <a:cxn ang="0">
                <a:pos x="connsiteX3" y="connsiteY3"/>
              </a:cxn>
            </a:cxnLst>
            <a:rect l="l" t="t" r="r" b="b"/>
            <a:pathLst>
              <a:path w="1911063" h="3425493">
                <a:moveTo>
                  <a:pt x="0" y="0"/>
                </a:moveTo>
                <a:lnTo>
                  <a:pt x="1911063" y="0"/>
                </a:lnTo>
                <a:lnTo>
                  <a:pt x="1911063" y="3425493"/>
                </a:lnTo>
                <a:lnTo>
                  <a:pt x="0" y="3425493"/>
                </a:lnTo>
                <a:close/>
              </a:path>
            </a:pathLst>
          </a:custGeom>
        </p:spPr>
        <p:txBody>
          <a:bodyPr wrap="square">
            <a:noAutofit/>
          </a:bodyPr>
          <a:lstStyle/>
          <a:p>
            <a:endParaRPr lang="en-US" dirty="0"/>
          </a:p>
        </p:txBody>
      </p:sp>
    </p:spTree>
    <p:extLst>
      <p:ext uri="{BB962C8B-B14F-4D97-AF65-F5344CB8AC3E}">
        <p14:creationId xmlns:p14="http://schemas.microsoft.com/office/powerpoint/2010/main" val="27121133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68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758C9E6E-7B87-4737-A188-51EFC1AF6023}"/>
              </a:ext>
            </a:extLst>
          </p:cNvPr>
          <p:cNvSpPr>
            <a:spLocks noGrp="1"/>
          </p:cNvSpPr>
          <p:nvPr>
            <p:ph type="pic" sz="quarter" idx="12"/>
          </p:nvPr>
        </p:nvSpPr>
        <p:spPr>
          <a:xfrm>
            <a:off x="2042218" y="1846810"/>
            <a:ext cx="1899862" cy="3314470"/>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723FB705-7D90-478B-AE79-21CCF24A5159}"/>
              </a:ext>
            </a:extLst>
          </p:cNvPr>
          <p:cNvSpPr>
            <a:spLocks noGrp="1"/>
          </p:cNvSpPr>
          <p:nvPr>
            <p:ph type="pic" sz="quarter" idx="14"/>
          </p:nvPr>
        </p:nvSpPr>
        <p:spPr>
          <a:xfrm>
            <a:off x="3840538" y="1765530"/>
            <a:ext cx="1991302" cy="3497350"/>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4E28F855-B85F-4108-B531-6D979ACC3E30}"/>
              </a:ext>
            </a:extLst>
          </p:cNvPr>
          <p:cNvSpPr>
            <a:spLocks noGrp="1"/>
          </p:cNvSpPr>
          <p:nvPr>
            <p:ph type="pic" sz="quarter" idx="15"/>
          </p:nvPr>
        </p:nvSpPr>
        <p:spPr>
          <a:xfrm>
            <a:off x="-9174" y="3360650"/>
            <a:ext cx="12201174" cy="349735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498730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102_Full Image without Header &amp; Footer">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B3B94FFF-BBCE-42E5-9370-C5CDE682A6E9}"/>
              </a:ext>
            </a:extLst>
          </p:cNvPr>
          <p:cNvSpPr>
            <a:spLocks noGrp="1"/>
          </p:cNvSpPr>
          <p:nvPr>
            <p:ph type="pic" sz="quarter" idx="18" hasCustomPrompt="1"/>
          </p:nvPr>
        </p:nvSpPr>
        <p:spPr>
          <a:xfrm>
            <a:off x="6841422" y="2984390"/>
            <a:ext cx="1666780" cy="2891990"/>
          </a:xfrm>
          <a:custGeom>
            <a:avLst/>
            <a:gdLst>
              <a:gd name="connsiteX0" fmla="*/ 0 w 1666780"/>
              <a:gd name="connsiteY0" fmla="*/ 0 h 2891990"/>
              <a:gd name="connsiteX1" fmla="*/ 1666780 w 1666780"/>
              <a:gd name="connsiteY1" fmla="*/ 0 h 2891990"/>
              <a:gd name="connsiteX2" fmla="*/ 1666780 w 1666780"/>
              <a:gd name="connsiteY2" fmla="*/ 2891990 h 2891990"/>
              <a:gd name="connsiteX3" fmla="*/ 0 w 1666780"/>
              <a:gd name="connsiteY3" fmla="*/ 2891990 h 2891990"/>
            </a:gdLst>
            <a:ahLst/>
            <a:cxnLst>
              <a:cxn ang="0">
                <a:pos x="connsiteX0" y="connsiteY0"/>
              </a:cxn>
              <a:cxn ang="0">
                <a:pos x="connsiteX1" y="connsiteY1"/>
              </a:cxn>
              <a:cxn ang="0">
                <a:pos x="connsiteX2" y="connsiteY2"/>
              </a:cxn>
              <a:cxn ang="0">
                <a:pos x="connsiteX3" y="connsiteY3"/>
              </a:cxn>
            </a:cxnLst>
            <a:rect l="l" t="t" r="r" b="b"/>
            <a:pathLst>
              <a:path w="1666780" h="2891990">
                <a:moveTo>
                  <a:pt x="0" y="0"/>
                </a:moveTo>
                <a:lnTo>
                  <a:pt x="1666780" y="0"/>
                </a:lnTo>
                <a:lnTo>
                  <a:pt x="1666780" y="2891990"/>
                </a:lnTo>
                <a:lnTo>
                  <a:pt x="0" y="289199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8" name="Picture Placeholder 4">
            <a:extLst>
              <a:ext uri="{FF2B5EF4-FFF2-40B4-BE49-F238E27FC236}">
                <a16:creationId xmlns:a16="http://schemas.microsoft.com/office/drawing/2014/main" id="{E1CCB1E5-42E5-484C-AA9D-6863C7C7274D}"/>
              </a:ext>
            </a:extLst>
          </p:cNvPr>
          <p:cNvSpPr>
            <a:spLocks noGrp="1"/>
          </p:cNvSpPr>
          <p:nvPr>
            <p:ph type="pic" sz="quarter" idx="17" hasCustomPrompt="1"/>
          </p:nvPr>
        </p:nvSpPr>
        <p:spPr>
          <a:xfrm>
            <a:off x="3683795" y="2984390"/>
            <a:ext cx="1666780" cy="2891990"/>
          </a:xfrm>
          <a:custGeom>
            <a:avLst/>
            <a:gdLst>
              <a:gd name="connsiteX0" fmla="*/ 0 w 1666780"/>
              <a:gd name="connsiteY0" fmla="*/ 0 h 2891990"/>
              <a:gd name="connsiteX1" fmla="*/ 1666780 w 1666780"/>
              <a:gd name="connsiteY1" fmla="*/ 0 h 2891990"/>
              <a:gd name="connsiteX2" fmla="*/ 1666780 w 1666780"/>
              <a:gd name="connsiteY2" fmla="*/ 2891990 h 2891990"/>
              <a:gd name="connsiteX3" fmla="*/ 0 w 1666780"/>
              <a:gd name="connsiteY3" fmla="*/ 2891990 h 2891990"/>
            </a:gdLst>
            <a:ahLst/>
            <a:cxnLst>
              <a:cxn ang="0">
                <a:pos x="connsiteX0" y="connsiteY0"/>
              </a:cxn>
              <a:cxn ang="0">
                <a:pos x="connsiteX1" y="connsiteY1"/>
              </a:cxn>
              <a:cxn ang="0">
                <a:pos x="connsiteX2" y="connsiteY2"/>
              </a:cxn>
              <a:cxn ang="0">
                <a:pos x="connsiteX3" y="connsiteY3"/>
              </a:cxn>
            </a:cxnLst>
            <a:rect l="l" t="t" r="r" b="b"/>
            <a:pathLst>
              <a:path w="1666780" h="2891990">
                <a:moveTo>
                  <a:pt x="0" y="0"/>
                </a:moveTo>
                <a:lnTo>
                  <a:pt x="1666780" y="0"/>
                </a:lnTo>
                <a:lnTo>
                  <a:pt x="1666780" y="2891990"/>
                </a:lnTo>
                <a:lnTo>
                  <a:pt x="0" y="289199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40670070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69_Full Image without Header &amp; 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376F37-1C08-45AF-8BD0-167BFECB2CF7}"/>
              </a:ext>
            </a:extLst>
          </p:cNvPr>
          <p:cNvSpPr/>
          <p:nvPr userDrawn="1"/>
        </p:nvSpPr>
        <p:spPr>
          <a:xfrm>
            <a:off x="0" y="0"/>
            <a:ext cx="12192000" cy="68580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2">
            <a:extLst>
              <a:ext uri="{FF2B5EF4-FFF2-40B4-BE49-F238E27FC236}">
                <a16:creationId xmlns:a16="http://schemas.microsoft.com/office/drawing/2014/main" id="{B714194A-0C47-432F-8C28-844A45734E34}"/>
              </a:ext>
            </a:extLst>
          </p:cNvPr>
          <p:cNvSpPr>
            <a:spLocks noGrp="1"/>
          </p:cNvSpPr>
          <p:nvPr>
            <p:ph type="pic" sz="quarter" idx="14"/>
          </p:nvPr>
        </p:nvSpPr>
        <p:spPr>
          <a:xfrm>
            <a:off x="5204391" y="2123235"/>
            <a:ext cx="1760487" cy="3066282"/>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84DD21FC-938B-42BB-834E-843D5BA2825F}"/>
              </a:ext>
            </a:extLst>
          </p:cNvPr>
          <p:cNvSpPr>
            <a:spLocks noGrp="1"/>
          </p:cNvSpPr>
          <p:nvPr>
            <p:ph type="pic" sz="quarter" idx="15"/>
          </p:nvPr>
        </p:nvSpPr>
        <p:spPr>
          <a:xfrm>
            <a:off x="3577471" y="2309751"/>
            <a:ext cx="1552669" cy="2695698"/>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4779F1EC-6DF2-4259-B725-F8B30837673D}"/>
              </a:ext>
            </a:extLst>
          </p:cNvPr>
          <p:cNvSpPr>
            <a:spLocks noGrp="1"/>
          </p:cNvSpPr>
          <p:nvPr>
            <p:ph type="pic" sz="quarter" idx="16"/>
          </p:nvPr>
        </p:nvSpPr>
        <p:spPr>
          <a:xfrm>
            <a:off x="7068816" y="2309751"/>
            <a:ext cx="1552669" cy="2695698"/>
          </a:xfrm>
          <a:prstGeom prst="rect">
            <a:avLst/>
          </a:prstGeom>
        </p:spPr>
        <p:txBody>
          <a:bodyPr anchor="ctr">
            <a:normAutofit/>
          </a:bodyPr>
          <a:lstStyle>
            <a:lvl1pPr marL="0" indent="0" algn="ctr">
              <a:buNone/>
              <a:defRPr sz="1200"/>
            </a:lvl1pPr>
          </a:lstStyle>
          <a:p>
            <a:endParaRPr lang="en-US" dirty="0"/>
          </a:p>
        </p:txBody>
      </p:sp>
      <p:sp>
        <p:nvSpPr>
          <p:cNvPr id="10" name="Picture Placeholder 2">
            <a:extLst>
              <a:ext uri="{FF2B5EF4-FFF2-40B4-BE49-F238E27FC236}">
                <a16:creationId xmlns:a16="http://schemas.microsoft.com/office/drawing/2014/main" id="{BE118087-9F95-4866-BBDA-72660FF04B9B}"/>
              </a:ext>
            </a:extLst>
          </p:cNvPr>
          <p:cNvSpPr>
            <a:spLocks noGrp="1"/>
          </p:cNvSpPr>
          <p:nvPr>
            <p:ph type="pic" sz="quarter" idx="13"/>
          </p:nvPr>
        </p:nvSpPr>
        <p:spPr>
          <a:xfrm>
            <a:off x="0" y="0"/>
            <a:ext cx="12191999" cy="68580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9956473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70_Full Image without Header &amp; Footer">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4735166" y="1988840"/>
            <a:ext cx="1588632" cy="2795015"/>
          </a:xfrm>
          <a:prstGeom prst="rect">
            <a:avLst/>
          </a:prstGeom>
        </p:spPr>
        <p:txBody>
          <a:bodyPr anchor="ctr">
            <a:normAutofit/>
          </a:bodyPr>
          <a:lstStyle>
            <a:lvl1pPr marL="0" indent="0" algn="ctr">
              <a:buNone/>
              <a:defRPr sz="1200"/>
            </a:lvl1pPr>
          </a:lstStyle>
          <a:p>
            <a:endParaRPr lang="en-US" dirty="0"/>
          </a:p>
        </p:txBody>
      </p:sp>
      <p:sp>
        <p:nvSpPr>
          <p:cNvPr id="15" name="Picture Placeholder 2">
            <a:extLst>
              <a:ext uri="{FF2B5EF4-FFF2-40B4-BE49-F238E27FC236}">
                <a16:creationId xmlns:a16="http://schemas.microsoft.com/office/drawing/2014/main" id="{67BDC00C-0503-4C49-83F0-641EF2250056}"/>
              </a:ext>
            </a:extLst>
          </p:cNvPr>
          <p:cNvSpPr>
            <a:spLocks noGrp="1"/>
          </p:cNvSpPr>
          <p:nvPr>
            <p:ph type="pic" sz="quarter" idx="16"/>
          </p:nvPr>
        </p:nvSpPr>
        <p:spPr>
          <a:xfrm>
            <a:off x="6857537" y="1988840"/>
            <a:ext cx="1588632" cy="2795015"/>
          </a:xfrm>
          <a:prstGeom prst="rect">
            <a:avLst/>
          </a:prstGeom>
        </p:spPr>
        <p:txBody>
          <a:bodyPr anchor="ctr">
            <a:normAutofit/>
          </a:bodyPr>
          <a:lstStyle>
            <a:lvl1pPr marL="0" indent="0" algn="ctr">
              <a:buNone/>
              <a:defRPr sz="1200"/>
            </a:lvl1pPr>
          </a:lstStyle>
          <a:p>
            <a:endParaRPr lang="en-US" dirty="0"/>
          </a:p>
        </p:txBody>
      </p:sp>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8975095" y="1988840"/>
            <a:ext cx="1588632" cy="279501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6614349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71_Full Image without Header &amp; Footer">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5453243" y="3062917"/>
            <a:ext cx="1588632" cy="2795015"/>
          </a:xfrm>
          <a:prstGeom prst="rect">
            <a:avLst/>
          </a:prstGeom>
        </p:spPr>
        <p:txBody>
          <a:bodyPr anchor="ctr">
            <a:normAutofit/>
          </a:bodyPr>
          <a:lstStyle>
            <a:lvl1pPr marL="0" indent="0" algn="ctr">
              <a:buNone/>
              <a:defRPr sz="1200"/>
            </a:lvl1pPr>
          </a:lstStyle>
          <a:p>
            <a:endParaRPr lang="en-US" dirty="0"/>
          </a:p>
        </p:txBody>
      </p:sp>
      <p:sp>
        <p:nvSpPr>
          <p:cNvPr id="15" name="Picture Placeholder 2">
            <a:extLst>
              <a:ext uri="{FF2B5EF4-FFF2-40B4-BE49-F238E27FC236}">
                <a16:creationId xmlns:a16="http://schemas.microsoft.com/office/drawing/2014/main" id="{67BDC00C-0503-4C49-83F0-641EF2250056}"/>
              </a:ext>
            </a:extLst>
          </p:cNvPr>
          <p:cNvSpPr>
            <a:spLocks noGrp="1"/>
          </p:cNvSpPr>
          <p:nvPr>
            <p:ph type="pic" sz="quarter" idx="16"/>
          </p:nvPr>
        </p:nvSpPr>
        <p:spPr>
          <a:xfrm>
            <a:off x="7547739" y="1272217"/>
            <a:ext cx="1588632" cy="2795015"/>
          </a:xfrm>
          <a:prstGeom prst="rect">
            <a:avLst/>
          </a:prstGeom>
        </p:spPr>
        <p:txBody>
          <a:bodyPr anchor="ctr">
            <a:normAutofit/>
          </a:bodyPr>
          <a:lstStyle>
            <a:lvl1pPr marL="0" indent="0" algn="ctr">
              <a:buNone/>
              <a:defRPr sz="1200"/>
            </a:lvl1pPr>
          </a:lstStyle>
          <a:p>
            <a:endParaRPr lang="en-US" dirty="0"/>
          </a:p>
        </p:txBody>
      </p:sp>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9662295" y="102149"/>
            <a:ext cx="1588632" cy="279501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4425591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100_Full Image without Header &amp; Footer">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6C660AF4-373F-41EA-BA09-740FA305AC79}"/>
              </a:ext>
            </a:extLst>
          </p:cNvPr>
          <p:cNvSpPr>
            <a:spLocks noGrp="1"/>
          </p:cNvSpPr>
          <p:nvPr>
            <p:ph type="pic" sz="quarter" idx="18" hasCustomPrompt="1"/>
          </p:nvPr>
        </p:nvSpPr>
        <p:spPr>
          <a:xfrm>
            <a:off x="9167217" y="1844590"/>
            <a:ext cx="1746749" cy="3090158"/>
          </a:xfrm>
          <a:custGeom>
            <a:avLst/>
            <a:gdLst>
              <a:gd name="connsiteX0" fmla="*/ 0 w 1746749"/>
              <a:gd name="connsiteY0" fmla="*/ 0 h 3090158"/>
              <a:gd name="connsiteX1" fmla="*/ 1746749 w 1746749"/>
              <a:gd name="connsiteY1" fmla="*/ 0 h 3090158"/>
              <a:gd name="connsiteX2" fmla="*/ 1746749 w 1746749"/>
              <a:gd name="connsiteY2" fmla="*/ 3090158 h 3090158"/>
              <a:gd name="connsiteX3" fmla="*/ 0 w 1746749"/>
              <a:gd name="connsiteY3" fmla="*/ 3090158 h 3090158"/>
            </a:gdLst>
            <a:ahLst/>
            <a:cxnLst>
              <a:cxn ang="0">
                <a:pos x="connsiteX0" y="connsiteY0"/>
              </a:cxn>
              <a:cxn ang="0">
                <a:pos x="connsiteX1" y="connsiteY1"/>
              </a:cxn>
              <a:cxn ang="0">
                <a:pos x="connsiteX2" y="connsiteY2"/>
              </a:cxn>
              <a:cxn ang="0">
                <a:pos x="connsiteX3" y="connsiteY3"/>
              </a:cxn>
            </a:cxnLst>
            <a:rect l="l" t="t" r="r" b="b"/>
            <a:pathLst>
              <a:path w="1746749" h="3090158">
                <a:moveTo>
                  <a:pt x="0" y="0"/>
                </a:moveTo>
                <a:lnTo>
                  <a:pt x="1746749" y="0"/>
                </a:lnTo>
                <a:lnTo>
                  <a:pt x="1746749" y="3090158"/>
                </a:lnTo>
                <a:lnTo>
                  <a:pt x="0" y="3090158"/>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10" name="Picture Placeholder 5">
            <a:extLst>
              <a:ext uri="{FF2B5EF4-FFF2-40B4-BE49-F238E27FC236}">
                <a16:creationId xmlns:a16="http://schemas.microsoft.com/office/drawing/2014/main" id="{247690EC-3405-4E74-9B03-A516BB9099BD}"/>
              </a:ext>
            </a:extLst>
          </p:cNvPr>
          <p:cNvSpPr>
            <a:spLocks noGrp="1"/>
          </p:cNvSpPr>
          <p:nvPr>
            <p:ph type="pic" sz="quarter" idx="17" hasCustomPrompt="1"/>
          </p:nvPr>
        </p:nvSpPr>
        <p:spPr>
          <a:xfrm>
            <a:off x="5781484" y="1844590"/>
            <a:ext cx="1746749" cy="3090158"/>
          </a:xfrm>
          <a:custGeom>
            <a:avLst/>
            <a:gdLst>
              <a:gd name="connsiteX0" fmla="*/ 0 w 1746749"/>
              <a:gd name="connsiteY0" fmla="*/ 0 h 3090158"/>
              <a:gd name="connsiteX1" fmla="*/ 1746749 w 1746749"/>
              <a:gd name="connsiteY1" fmla="*/ 0 h 3090158"/>
              <a:gd name="connsiteX2" fmla="*/ 1746749 w 1746749"/>
              <a:gd name="connsiteY2" fmla="*/ 3090158 h 3090158"/>
              <a:gd name="connsiteX3" fmla="*/ 0 w 1746749"/>
              <a:gd name="connsiteY3" fmla="*/ 3090158 h 3090158"/>
            </a:gdLst>
            <a:ahLst/>
            <a:cxnLst>
              <a:cxn ang="0">
                <a:pos x="connsiteX0" y="connsiteY0"/>
              </a:cxn>
              <a:cxn ang="0">
                <a:pos x="connsiteX1" y="connsiteY1"/>
              </a:cxn>
              <a:cxn ang="0">
                <a:pos x="connsiteX2" y="connsiteY2"/>
              </a:cxn>
              <a:cxn ang="0">
                <a:pos x="connsiteX3" y="connsiteY3"/>
              </a:cxn>
            </a:cxnLst>
            <a:rect l="l" t="t" r="r" b="b"/>
            <a:pathLst>
              <a:path w="1746749" h="3090158">
                <a:moveTo>
                  <a:pt x="0" y="0"/>
                </a:moveTo>
                <a:lnTo>
                  <a:pt x="1746749" y="0"/>
                </a:lnTo>
                <a:lnTo>
                  <a:pt x="1746749" y="3090158"/>
                </a:lnTo>
                <a:lnTo>
                  <a:pt x="0" y="3090158"/>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11" name="Picture Placeholder 8">
            <a:extLst>
              <a:ext uri="{FF2B5EF4-FFF2-40B4-BE49-F238E27FC236}">
                <a16:creationId xmlns:a16="http://schemas.microsoft.com/office/drawing/2014/main" id="{55314FE4-2CA7-427F-8C8D-61F0227C0478}"/>
              </a:ext>
            </a:extLst>
          </p:cNvPr>
          <p:cNvSpPr>
            <a:spLocks noGrp="1"/>
          </p:cNvSpPr>
          <p:nvPr>
            <p:ph type="pic" sz="quarter" idx="19" hasCustomPrompt="1"/>
          </p:nvPr>
        </p:nvSpPr>
        <p:spPr>
          <a:xfrm>
            <a:off x="7289923" y="1452104"/>
            <a:ext cx="2115605" cy="3650723"/>
          </a:xfrm>
          <a:custGeom>
            <a:avLst/>
            <a:gdLst>
              <a:gd name="connsiteX0" fmla="*/ 0 w 2115605"/>
              <a:gd name="connsiteY0" fmla="*/ 0 h 3650723"/>
              <a:gd name="connsiteX1" fmla="*/ 2115605 w 2115605"/>
              <a:gd name="connsiteY1" fmla="*/ 0 h 3650723"/>
              <a:gd name="connsiteX2" fmla="*/ 2115605 w 2115605"/>
              <a:gd name="connsiteY2" fmla="*/ 3650723 h 3650723"/>
              <a:gd name="connsiteX3" fmla="*/ 0 w 2115605"/>
              <a:gd name="connsiteY3" fmla="*/ 3650723 h 3650723"/>
            </a:gdLst>
            <a:ahLst/>
            <a:cxnLst>
              <a:cxn ang="0">
                <a:pos x="connsiteX0" y="connsiteY0"/>
              </a:cxn>
              <a:cxn ang="0">
                <a:pos x="connsiteX1" y="connsiteY1"/>
              </a:cxn>
              <a:cxn ang="0">
                <a:pos x="connsiteX2" y="connsiteY2"/>
              </a:cxn>
              <a:cxn ang="0">
                <a:pos x="connsiteX3" y="connsiteY3"/>
              </a:cxn>
            </a:cxnLst>
            <a:rect l="l" t="t" r="r" b="b"/>
            <a:pathLst>
              <a:path w="2115605" h="3650723">
                <a:moveTo>
                  <a:pt x="0" y="0"/>
                </a:moveTo>
                <a:lnTo>
                  <a:pt x="2115605" y="0"/>
                </a:lnTo>
                <a:lnTo>
                  <a:pt x="2115605" y="3650723"/>
                </a:lnTo>
                <a:lnTo>
                  <a:pt x="0" y="3650723"/>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13182897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78_Full Image without Header &amp; Footer">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37CAC68E-20A4-4917-AB03-958FF99EF4E2}"/>
              </a:ext>
            </a:extLst>
          </p:cNvPr>
          <p:cNvSpPr>
            <a:spLocks noGrp="1"/>
          </p:cNvSpPr>
          <p:nvPr>
            <p:ph type="pic" sz="quarter" idx="17"/>
          </p:nvPr>
        </p:nvSpPr>
        <p:spPr>
          <a:xfrm>
            <a:off x="7289709" y="1357470"/>
            <a:ext cx="3337590" cy="4405172"/>
          </a:xfrm>
          <a:prstGeom prst="rect">
            <a:avLst/>
          </a:prstGeom>
        </p:spPr>
        <p:txBody>
          <a:bodyPr anchor="ctr">
            <a:normAutofit/>
          </a:bodyPr>
          <a:lstStyle>
            <a:lvl1pPr marL="0" indent="0" algn="ctr">
              <a:buNone/>
              <a:defRPr sz="1200"/>
            </a:lvl1pPr>
          </a:lstStyle>
          <a:p>
            <a:endParaRPr lang="en-US" dirty="0"/>
          </a:p>
        </p:txBody>
      </p:sp>
      <p:sp>
        <p:nvSpPr>
          <p:cNvPr id="14" name="Picture Placeholder 2">
            <a:extLst>
              <a:ext uri="{FF2B5EF4-FFF2-40B4-BE49-F238E27FC236}">
                <a16:creationId xmlns:a16="http://schemas.microsoft.com/office/drawing/2014/main" id="{9E8DC305-D1FA-4C75-A8EC-5FC316C422A5}"/>
              </a:ext>
            </a:extLst>
          </p:cNvPr>
          <p:cNvSpPr>
            <a:spLocks noGrp="1"/>
          </p:cNvSpPr>
          <p:nvPr>
            <p:ph type="pic" sz="quarter" idx="15"/>
          </p:nvPr>
        </p:nvSpPr>
        <p:spPr>
          <a:xfrm>
            <a:off x="6050664" y="2961656"/>
            <a:ext cx="1588632" cy="285007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825147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72_Full Image without Header &amp; Foote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6FB91CA0-B5FE-45F9-A232-8D083C8D59B9}"/>
              </a:ext>
            </a:extLst>
          </p:cNvPr>
          <p:cNvSpPr>
            <a:spLocks noGrp="1"/>
          </p:cNvSpPr>
          <p:nvPr>
            <p:ph type="pic" sz="quarter" idx="15"/>
          </p:nvPr>
        </p:nvSpPr>
        <p:spPr>
          <a:xfrm>
            <a:off x="-10160" y="2966407"/>
            <a:ext cx="12202160" cy="3891593"/>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96659A30-EEC6-44FD-965C-E821AFCAF84F}"/>
              </a:ext>
            </a:extLst>
          </p:cNvPr>
          <p:cNvSpPr>
            <a:spLocks noGrp="1"/>
          </p:cNvSpPr>
          <p:nvPr>
            <p:ph type="pic" sz="quarter" idx="16"/>
          </p:nvPr>
        </p:nvSpPr>
        <p:spPr>
          <a:xfrm>
            <a:off x="2534750" y="2134825"/>
            <a:ext cx="2149010" cy="2843575"/>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0C537832-7B93-4C65-AAC4-EB6F2E4BBE5E}"/>
              </a:ext>
            </a:extLst>
          </p:cNvPr>
          <p:cNvSpPr>
            <a:spLocks noGrp="1"/>
          </p:cNvSpPr>
          <p:nvPr>
            <p:ph type="pic" sz="quarter" idx="17"/>
          </p:nvPr>
        </p:nvSpPr>
        <p:spPr>
          <a:xfrm>
            <a:off x="4943934" y="1990474"/>
            <a:ext cx="2340785" cy="3089526"/>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D76D51DA-3E88-4008-AD00-1E1BEF25CA06}"/>
              </a:ext>
            </a:extLst>
          </p:cNvPr>
          <p:cNvSpPr>
            <a:spLocks noGrp="1"/>
          </p:cNvSpPr>
          <p:nvPr>
            <p:ph type="pic" sz="quarter" idx="18"/>
          </p:nvPr>
        </p:nvSpPr>
        <p:spPr>
          <a:xfrm>
            <a:off x="7528560" y="2134825"/>
            <a:ext cx="2164080" cy="2843575"/>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2738625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73_Full Image without Header &amp; Footer">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0C537832-7B93-4C65-AAC4-EB6F2E4BBE5E}"/>
              </a:ext>
            </a:extLst>
          </p:cNvPr>
          <p:cNvSpPr>
            <a:spLocks noGrp="1"/>
          </p:cNvSpPr>
          <p:nvPr>
            <p:ph type="pic" sz="quarter" idx="17"/>
          </p:nvPr>
        </p:nvSpPr>
        <p:spPr>
          <a:xfrm>
            <a:off x="7458794" y="1208284"/>
            <a:ext cx="3303598" cy="436031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4102756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74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8C16F2FF-45A0-412D-86B3-B7F3AFDDECF5}"/>
              </a:ext>
            </a:extLst>
          </p:cNvPr>
          <p:cNvSpPr>
            <a:spLocks noGrp="1"/>
          </p:cNvSpPr>
          <p:nvPr>
            <p:ph type="pic" sz="quarter" idx="16"/>
          </p:nvPr>
        </p:nvSpPr>
        <p:spPr>
          <a:xfrm>
            <a:off x="1884064" y="1284682"/>
            <a:ext cx="2699768" cy="3656486"/>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7623386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79_Full Image without Header &amp; Footer">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0E112C98-16E2-43CE-84D2-7E25AC67349C}"/>
              </a:ext>
            </a:extLst>
          </p:cNvPr>
          <p:cNvSpPr>
            <a:spLocks noGrp="1"/>
          </p:cNvSpPr>
          <p:nvPr>
            <p:ph type="pic" sz="quarter" idx="16"/>
          </p:nvPr>
        </p:nvSpPr>
        <p:spPr>
          <a:xfrm>
            <a:off x="6380820" y="2114216"/>
            <a:ext cx="2359419" cy="3140615"/>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6406A819-3C59-4DA7-B484-7F8944E88149}"/>
              </a:ext>
            </a:extLst>
          </p:cNvPr>
          <p:cNvSpPr>
            <a:spLocks noGrp="1"/>
          </p:cNvSpPr>
          <p:nvPr>
            <p:ph type="pic" sz="quarter" idx="17"/>
          </p:nvPr>
        </p:nvSpPr>
        <p:spPr>
          <a:xfrm>
            <a:off x="7511958" y="3287110"/>
            <a:ext cx="3134271" cy="2353669"/>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383278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80_Full Image without Header &amp; Footer">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3A38EA06-B660-4829-A21D-699F63964433}"/>
              </a:ext>
            </a:extLst>
          </p:cNvPr>
          <p:cNvSpPr>
            <a:spLocks noGrp="1"/>
          </p:cNvSpPr>
          <p:nvPr>
            <p:ph type="pic" sz="quarter" idx="17"/>
          </p:nvPr>
        </p:nvSpPr>
        <p:spPr>
          <a:xfrm>
            <a:off x="2105036" y="3084131"/>
            <a:ext cx="2864204" cy="1802662"/>
          </a:xfrm>
          <a:prstGeom prst="rect">
            <a:avLst/>
          </a:prstGeom>
        </p:spPr>
        <p:txBody>
          <a:bodyPr anchor="ctr">
            <a:normAutofit/>
          </a:bodyPr>
          <a:lstStyle>
            <a:lvl1pPr marL="0" indent="0" algn="ctr">
              <a:buNone/>
              <a:defRPr sz="1200"/>
            </a:lvl1pPr>
          </a:lstStyle>
          <a:p>
            <a:endParaRPr lang="en-US" dirty="0"/>
          </a:p>
        </p:txBody>
      </p:sp>
      <p:sp>
        <p:nvSpPr>
          <p:cNvPr id="8" name="Picture Placeholder 2">
            <a:extLst>
              <a:ext uri="{FF2B5EF4-FFF2-40B4-BE49-F238E27FC236}">
                <a16:creationId xmlns:a16="http://schemas.microsoft.com/office/drawing/2014/main" id="{991DDD39-8B9B-486A-B021-222EE934C60D}"/>
              </a:ext>
            </a:extLst>
          </p:cNvPr>
          <p:cNvSpPr>
            <a:spLocks noGrp="1"/>
          </p:cNvSpPr>
          <p:nvPr>
            <p:ph type="pic" sz="quarter" idx="18"/>
          </p:nvPr>
        </p:nvSpPr>
        <p:spPr>
          <a:xfrm>
            <a:off x="7254157" y="3084131"/>
            <a:ext cx="2864204" cy="1802662"/>
          </a:xfrm>
          <a:prstGeom prst="rect">
            <a:avLst/>
          </a:prstGeom>
        </p:spPr>
        <p:txBody>
          <a:bodyPr anchor="ctr">
            <a:normAutofit/>
          </a:bodyPr>
          <a:lstStyle>
            <a:lvl1pPr marL="0" indent="0" algn="ctr">
              <a:buNone/>
              <a:defRPr sz="1200"/>
            </a:lvl1pPr>
          </a:lstStyle>
          <a:p>
            <a:endParaRPr lang="en-US" dirty="0"/>
          </a:p>
        </p:txBody>
      </p:sp>
      <p:sp>
        <p:nvSpPr>
          <p:cNvPr id="9" name="Picture Placeholder 2">
            <a:extLst>
              <a:ext uri="{FF2B5EF4-FFF2-40B4-BE49-F238E27FC236}">
                <a16:creationId xmlns:a16="http://schemas.microsoft.com/office/drawing/2014/main" id="{BC7AD693-9E71-4649-8E12-BB974924D2D8}"/>
              </a:ext>
            </a:extLst>
          </p:cNvPr>
          <p:cNvSpPr>
            <a:spLocks noGrp="1"/>
          </p:cNvSpPr>
          <p:nvPr>
            <p:ph type="pic" sz="quarter" idx="16"/>
          </p:nvPr>
        </p:nvSpPr>
        <p:spPr>
          <a:xfrm>
            <a:off x="3745441" y="2019435"/>
            <a:ext cx="4714407" cy="2957300"/>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186073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81_Full Image without Header &amp; Footer">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2E4836EE-3660-431C-B816-24C059DA05A5}"/>
              </a:ext>
            </a:extLst>
          </p:cNvPr>
          <p:cNvSpPr>
            <a:spLocks noGrp="1"/>
          </p:cNvSpPr>
          <p:nvPr>
            <p:ph type="pic" sz="quarter" idx="16"/>
          </p:nvPr>
        </p:nvSpPr>
        <p:spPr>
          <a:xfrm>
            <a:off x="5743981" y="1135157"/>
            <a:ext cx="6947891" cy="4351243"/>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6412766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82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514DA796-0487-40B5-BC5C-1B4FC5145D5B}"/>
              </a:ext>
            </a:extLst>
          </p:cNvPr>
          <p:cNvSpPr>
            <a:spLocks noGrp="1"/>
          </p:cNvSpPr>
          <p:nvPr>
            <p:ph type="pic" sz="quarter" idx="21" hasCustomPrompt="1"/>
          </p:nvPr>
        </p:nvSpPr>
        <p:spPr>
          <a:xfrm>
            <a:off x="4382575" y="-1"/>
            <a:ext cx="7809422" cy="6858003"/>
          </a:xfrm>
          <a:custGeom>
            <a:avLst/>
            <a:gdLst>
              <a:gd name="connsiteX0" fmla="*/ 3872684 w 7809422"/>
              <a:gd name="connsiteY0" fmla="*/ 0 h 6858003"/>
              <a:gd name="connsiteX1" fmla="*/ 7809422 w 7809422"/>
              <a:gd name="connsiteY1" fmla="*/ 1 h 6858003"/>
              <a:gd name="connsiteX2" fmla="*/ 7809422 w 7809422"/>
              <a:gd name="connsiteY2" fmla="*/ 6858003 h 6858003"/>
              <a:gd name="connsiteX3" fmla="*/ 0 w 7809422"/>
              <a:gd name="connsiteY3" fmla="*/ 6858003 h 6858003"/>
            </a:gdLst>
            <a:ahLst/>
            <a:cxnLst>
              <a:cxn ang="0">
                <a:pos x="connsiteX0" y="connsiteY0"/>
              </a:cxn>
              <a:cxn ang="0">
                <a:pos x="connsiteX1" y="connsiteY1"/>
              </a:cxn>
              <a:cxn ang="0">
                <a:pos x="connsiteX2" y="connsiteY2"/>
              </a:cxn>
              <a:cxn ang="0">
                <a:pos x="connsiteX3" y="connsiteY3"/>
              </a:cxn>
            </a:cxnLst>
            <a:rect l="l" t="t" r="r" b="b"/>
            <a:pathLst>
              <a:path w="7809422" h="6858003">
                <a:moveTo>
                  <a:pt x="3872684" y="0"/>
                </a:moveTo>
                <a:lnTo>
                  <a:pt x="7809422" y="1"/>
                </a:lnTo>
                <a:lnTo>
                  <a:pt x="7809422" y="6858003"/>
                </a:lnTo>
                <a:lnTo>
                  <a:pt x="0" y="6858003"/>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4" name="Picture Placeholder 6">
            <a:extLst>
              <a:ext uri="{FF2B5EF4-FFF2-40B4-BE49-F238E27FC236}">
                <a16:creationId xmlns:a16="http://schemas.microsoft.com/office/drawing/2014/main" id="{28E47114-0FFE-42F7-A089-8888A62CD1E8}"/>
              </a:ext>
            </a:extLst>
          </p:cNvPr>
          <p:cNvSpPr>
            <a:spLocks noGrp="1"/>
          </p:cNvSpPr>
          <p:nvPr>
            <p:ph type="pic" sz="quarter" idx="17" hasCustomPrompt="1"/>
          </p:nvPr>
        </p:nvSpPr>
        <p:spPr>
          <a:xfrm>
            <a:off x="5467350" y="1258075"/>
            <a:ext cx="4362450" cy="2472571"/>
          </a:xfrm>
          <a:custGeom>
            <a:avLst/>
            <a:gdLst>
              <a:gd name="connsiteX0" fmla="*/ 0 w 4362450"/>
              <a:gd name="connsiteY0" fmla="*/ 0 h 2472571"/>
              <a:gd name="connsiteX1" fmla="*/ 4362450 w 4362450"/>
              <a:gd name="connsiteY1" fmla="*/ 0 h 2472571"/>
              <a:gd name="connsiteX2" fmla="*/ 4362450 w 4362450"/>
              <a:gd name="connsiteY2" fmla="*/ 2472571 h 2472571"/>
              <a:gd name="connsiteX3" fmla="*/ 0 w 4362450"/>
              <a:gd name="connsiteY3" fmla="*/ 2472571 h 2472571"/>
            </a:gdLst>
            <a:ahLst/>
            <a:cxnLst>
              <a:cxn ang="0">
                <a:pos x="connsiteX0" y="connsiteY0"/>
              </a:cxn>
              <a:cxn ang="0">
                <a:pos x="connsiteX1" y="connsiteY1"/>
              </a:cxn>
              <a:cxn ang="0">
                <a:pos x="connsiteX2" y="connsiteY2"/>
              </a:cxn>
              <a:cxn ang="0">
                <a:pos x="connsiteX3" y="connsiteY3"/>
              </a:cxn>
            </a:cxnLst>
            <a:rect l="l" t="t" r="r" b="b"/>
            <a:pathLst>
              <a:path w="4362450" h="2472571">
                <a:moveTo>
                  <a:pt x="0" y="0"/>
                </a:moveTo>
                <a:lnTo>
                  <a:pt x="4362450" y="0"/>
                </a:lnTo>
                <a:lnTo>
                  <a:pt x="4362450" y="2472571"/>
                </a:lnTo>
                <a:lnTo>
                  <a:pt x="0" y="2472571"/>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5" name="Picture Placeholder 8">
            <a:extLst>
              <a:ext uri="{FF2B5EF4-FFF2-40B4-BE49-F238E27FC236}">
                <a16:creationId xmlns:a16="http://schemas.microsoft.com/office/drawing/2014/main" id="{F6FA911E-2425-4C02-A988-8E0E4D940378}"/>
              </a:ext>
            </a:extLst>
          </p:cNvPr>
          <p:cNvSpPr>
            <a:spLocks noGrp="1"/>
          </p:cNvSpPr>
          <p:nvPr>
            <p:ph type="pic" sz="quarter" idx="18" hasCustomPrompt="1"/>
          </p:nvPr>
        </p:nvSpPr>
        <p:spPr>
          <a:xfrm>
            <a:off x="8910898" y="3108305"/>
            <a:ext cx="3765565" cy="2357657"/>
          </a:xfrm>
          <a:custGeom>
            <a:avLst/>
            <a:gdLst>
              <a:gd name="connsiteX0" fmla="*/ 0 w 3765565"/>
              <a:gd name="connsiteY0" fmla="*/ 0 h 2357657"/>
              <a:gd name="connsiteX1" fmla="*/ 3765565 w 3765565"/>
              <a:gd name="connsiteY1" fmla="*/ 0 h 2357657"/>
              <a:gd name="connsiteX2" fmla="*/ 3765565 w 3765565"/>
              <a:gd name="connsiteY2" fmla="*/ 2357657 h 2357657"/>
              <a:gd name="connsiteX3" fmla="*/ 0 w 3765565"/>
              <a:gd name="connsiteY3" fmla="*/ 2357657 h 2357657"/>
            </a:gdLst>
            <a:ahLst/>
            <a:cxnLst>
              <a:cxn ang="0">
                <a:pos x="connsiteX0" y="connsiteY0"/>
              </a:cxn>
              <a:cxn ang="0">
                <a:pos x="connsiteX1" y="connsiteY1"/>
              </a:cxn>
              <a:cxn ang="0">
                <a:pos x="connsiteX2" y="connsiteY2"/>
              </a:cxn>
              <a:cxn ang="0">
                <a:pos x="connsiteX3" y="connsiteY3"/>
              </a:cxn>
            </a:cxnLst>
            <a:rect l="l" t="t" r="r" b="b"/>
            <a:pathLst>
              <a:path w="3765565" h="2357657">
                <a:moveTo>
                  <a:pt x="0" y="0"/>
                </a:moveTo>
                <a:lnTo>
                  <a:pt x="3765565" y="0"/>
                </a:lnTo>
                <a:lnTo>
                  <a:pt x="3765565" y="2357657"/>
                </a:lnTo>
                <a:lnTo>
                  <a:pt x="0" y="2357657"/>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7" name="Picture Placeholder 10">
            <a:extLst>
              <a:ext uri="{FF2B5EF4-FFF2-40B4-BE49-F238E27FC236}">
                <a16:creationId xmlns:a16="http://schemas.microsoft.com/office/drawing/2014/main" id="{78877BC5-E0EF-445F-B62B-E5F192F4191D}"/>
              </a:ext>
            </a:extLst>
          </p:cNvPr>
          <p:cNvSpPr>
            <a:spLocks noGrp="1"/>
          </p:cNvSpPr>
          <p:nvPr>
            <p:ph type="pic" sz="quarter" idx="19" hasCustomPrompt="1"/>
          </p:nvPr>
        </p:nvSpPr>
        <p:spPr>
          <a:xfrm>
            <a:off x="5940636" y="4632933"/>
            <a:ext cx="588168" cy="1027670"/>
          </a:xfrm>
          <a:custGeom>
            <a:avLst/>
            <a:gdLst>
              <a:gd name="connsiteX0" fmla="*/ 0 w 588168"/>
              <a:gd name="connsiteY0" fmla="*/ 0 h 1027670"/>
              <a:gd name="connsiteX1" fmla="*/ 588168 w 588168"/>
              <a:gd name="connsiteY1" fmla="*/ 0 h 1027670"/>
              <a:gd name="connsiteX2" fmla="*/ 588168 w 588168"/>
              <a:gd name="connsiteY2" fmla="*/ 1027670 h 1027670"/>
              <a:gd name="connsiteX3" fmla="*/ 0 w 588168"/>
              <a:gd name="connsiteY3" fmla="*/ 1027670 h 1027670"/>
            </a:gdLst>
            <a:ahLst/>
            <a:cxnLst>
              <a:cxn ang="0">
                <a:pos x="connsiteX0" y="connsiteY0"/>
              </a:cxn>
              <a:cxn ang="0">
                <a:pos x="connsiteX1" y="connsiteY1"/>
              </a:cxn>
              <a:cxn ang="0">
                <a:pos x="connsiteX2" y="connsiteY2"/>
              </a:cxn>
              <a:cxn ang="0">
                <a:pos x="connsiteX3" y="connsiteY3"/>
              </a:cxn>
            </a:cxnLst>
            <a:rect l="l" t="t" r="r" b="b"/>
            <a:pathLst>
              <a:path w="588168" h="1027670">
                <a:moveTo>
                  <a:pt x="0" y="0"/>
                </a:moveTo>
                <a:lnTo>
                  <a:pt x="588168" y="0"/>
                </a:lnTo>
                <a:lnTo>
                  <a:pt x="588168" y="1027670"/>
                </a:lnTo>
                <a:lnTo>
                  <a:pt x="0" y="102767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
        <p:nvSpPr>
          <p:cNvPr id="8" name="Picture Placeholder 12">
            <a:extLst>
              <a:ext uri="{FF2B5EF4-FFF2-40B4-BE49-F238E27FC236}">
                <a16:creationId xmlns:a16="http://schemas.microsoft.com/office/drawing/2014/main" id="{7DD7D5EF-1F6F-4E8F-A15A-6660395BE4D6}"/>
              </a:ext>
            </a:extLst>
          </p:cNvPr>
          <p:cNvSpPr>
            <a:spLocks noGrp="1"/>
          </p:cNvSpPr>
          <p:nvPr>
            <p:ph type="pic" sz="quarter" idx="20" hasCustomPrompt="1"/>
          </p:nvPr>
        </p:nvSpPr>
        <p:spPr>
          <a:xfrm>
            <a:off x="4616632" y="3108465"/>
            <a:ext cx="1479368" cy="1963119"/>
          </a:xfrm>
          <a:custGeom>
            <a:avLst/>
            <a:gdLst>
              <a:gd name="connsiteX0" fmla="*/ 0 w 1479368"/>
              <a:gd name="connsiteY0" fmla="*/ 0 h 1963119"/>
              <a:gd name="connsiteX1" fmla="*/ 1479368 w 1479368"/>
              <a:gd name="connsiteY1" fmla="*/ 0 h 1963119"/>
              <a:gd name="connsiteX2" fmla="*/ 1479368 w 1479368"/>
              <a:gd name="connsiteY2" fmla="*/ 1963119 h 1963119"/>
              <a:gd name="connsiteX3" fmla="*/ 0 w 1479368"/>
              <a:gd name="connsiteY3" fmla="*/ 1963119 h 1963119"/>
            </a:gdLst>
            <a:ahLst/>
            <a:cxnLst>
              <a:cxn ang="0">
                <a:pos x="connsiteX0" y="connsiteY0"/>
              </a:cxn>
              <a:cxn ang="0">
                <a:pos x="connsiteX1" y="connsiteY1"/>
              </a:cxn>
              <a:cxn ang="0">
                <a:pos x="connsiteX2" y="connsiteY2"/>
              </a:cxn>
              <a:cxn ang="0">
                <a:pos x="connsiteX3" y="connsiteY3"/>
              </a:cxn>
            </a:cxnLst>
            <a:rect l="l" t="t" r="r" b="b"/>
            <a:pathLst>
              <a:path w="1479368" h="1963119">
                <a:moveTo>
                  <a:pt x="0" y="0"/>
                </a:moveTo>
                <a:lnTo>
                  <a:pt x="1479368" y="0"/>
                </a:lnTo>
                <a:lnTo>
                  <a:pt x="1479368" y="1963119"/>
                </a:lnTo>
                <a:lnTo>
                  <a:pt x="0" y="1963119"/>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27625604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83_Full Image without Header &amp; Foote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DE8B928B-F50F-4540-A057-83B6848C0650}"/>
              </a:ext>
            </a:extLst>
          </p:cNvPr>
          <p:cNvSpPr>
            <a:spLocks noGrp="1"/>
          </p:cNvSpPr>
          <p:nvPr>
            <p:ph type="pic" sz="quarter" idx="17" hasCustomPrompt="1"/>
          </p:nvPr>
        </p:nvSpPr>
        <p:spPr>
          <a:xfrm>
            <a:off x="5735960" y="1402703"/>
            <a:ext cx="5400600" cy="3060978"/>
          </a:xfrm>
          <a:custGeom>
            <a:avLst/>
            <a:gdLst>
              <a:gd name="connsiteX0" fmla="*/ 0 w 4362450"/>
              <a:gd name="connsiteY0" fmla="*/ 0 h 2472571"/>
              <a:gd name="connsiteX1" fmla="*/ 4362450 w 4362450"/>
              <a:gd name="connsiteY1" fmla="*/ 0 h 2472571"/>
              <a:gd name="connsiteX2" fmla="*/ 4362450 w 4362450"/>
              <a:gd name="connsiteY2" fmla="*/ 2472571 h 2472571"/>
              <a:gd name="connsiteX3" fmla="*/ 0 w 4362450"/>
              <a:gd name="connsiteY3" fmla="*/ 2472571 h 2472571"/>
            </a:gdLst>
            <a:ahLst/>
            <a:cxnLst>
              <a:cxn ang="0">
                <a:pos x="connsiteX0" y="connsiteY0"/>
              </a:cxn>
              <a:cxn ang="0">
                <a:pos x="connsiteX1" y="connsiteY1"/>
              </a:cxn>
              <a:cxn ang="0">
                <a:pos x="connsiteX2" y="connsiteY2"/>
              </a:cxn>
              <a:cxn ang="0">
                <a:pos x="connsiteX3" y="connsiteY3"/>
              </a:cxn>
            </a:cxnLst>
            <a:rect l="l" t="t" r="r" b="b"/>
            <a:pathLst>
              <a:path w="4362450" h="2472571">
                <a:moveTo>
                  <a:pt x="0" y="0"/>
                </a:moveTo>
                <a:lnTo>
                  <a:pt x="4362450" y="0"/>
                </a:lnTo>
                <a:lnTo>
                  <a:pt x="4362450" y="2472571"/>
                </a:lnTo>
                <a:lnTo>
                  <a:pt x="0" y="2472571"/>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1896519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101_Full Image without Header &amp; Footer">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1142E01E-D89D-4C02-8FC1-5129D76C164A}"/>
              </a:ext>
            </a:extLst>
          </p:cNvPr>
          <p:cNvSpPr>
            <a:spLocks noGrp="1"/>
          </p:cNvSpPr>
          <p:nvPr>
            <p:ph type="pic" sz="quarter" idx="10"/>
          </p:nvPr>
        </p:nvSpPr>
        <p:spPr>
          <a:xfrm>
            <a:off x="-96688" y="951023"/>
            <a:ext cx="5472608" cy="3060450"/>
          </a:xfrm>
          <a:custGeom>
            <a:avLst/>
            <a:gdLst>
              <a:gd name="connsiteX0" fmla="*/ 0 w 3509775"/>
              <a:gd name="connsiteY0" fmla="*/ 0 h 1983075"/>
              <a:gd name="connsiteX1" fmla="*/ 3509775 w 3509775"/>
              <a:gd name="connsiteY1" fmla="*/ 0 h 1983075"/>
              <a:gd name="connsiteX2" fmla="*/ 3509775 w 3509775"/>
              <a:gd name="connsiteY2" fmla="*/ 1983075 h 1983075"/>
              <a:gd name="connsiteX3" fmla="*/ 0 w 3509775"/>
              <a:gd name="connsiteY3" fmla="*/ 1983075 h 1983075"/>
            </a:gdLst>
            <a:ahLst/>
            <a:cxnLst>
              <a:cxn ang="0">
                <a:pos x="connsiteX0" y="connsiteY0"/>
              </a:cxn>
              <a:cxn ang="0">
                <a:pos x="connsiteX1" y="connsiteY1"/>
              </a:cxn>
              <a:cxn ang="0">
                <a:pos x="connsiteX2" y="connsiteY2"/>
              </a:cxn>
              <a:cxn ang="0">
                <a:pos x="connsiteX3" y="connsiteY3"/>
              </a:cxn>
            </a:cxnLst>
            <a:rect l="l" t="t" r="r" b="b"/>
            <a:pathLst>
              <a:path w="3509775" h="1983075">
                <a:moveTo>
                  <a:pt x="0" y="0"/>
                </a:moveTo>
                <a:lnTo>
                  <a:pt x="3509775" y="0"/>
                </a:lnTo>
                <a:lnTo>
                  <a:pt x="3509775" y="1983075"/>
                </a:lnTo>
                <a:lnTo>
                  <a:pt x="0" y="1983075"/>
                </a:lnTo>
                <a:close/>
              </a:path>
            </a:pathLst>
          </a:custGeom>
        </p:spPr>
        <p:txBody>
          <a:bodyPr wrap="square">
            <a:noAutofit/>
          </a:bodyPr>
          <a:lstStyle/>
          <a:p>
            <a:endParaRPr lang="en-US"/>
          </a:p>
        </p:txBody>
      </p:sp>
    </p:spTree>
    <p:extLst>
      <p:ext uri="{BB962C8B-B14F-4D97-AF65-F5344CB8AC3E}">
        <p14:creationId xmlns:p14="http://schemas.microsoft.com/office/powerpoint/2010/main" val="16435645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84_Full Image without Header &amp; Footer">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C783D925-2F31-4385-B858-82ACB7072512}"/>
              </a:ext>
            </a:extLst>
          </p:cNvPr>
          <p:cNvSpPr>
            <a:spLocks noGrp="1"/>
          </p:cNvSpPr>
          <p:nvPr>
            <p:ph type="pic" sz="quarter" idx="16"/>
          </p:nvPr>
        </p:nvSpPr>
        <p:spPr>
          <a:xfrm>
            <a:off x="1802549" y="2556969"/>
            <a:ext cx="3053173" cy="1730551"/>
          </a:xfrm>
          <a:prstGeom prst="rect">
            <a:avLst/>
          </a:prstGeom>
        </p:spPr>
        <p:txBody>
          <a:bodyPr anchor="ctr">
            <a:normAutofit/>
          </a:bodyPr>
          <a:lstStyle>
            <a:lvl1pPr marL="0" indent="0" algn="ctr">
              <a:buNone/>
              <a:defRPr sz="1200"/>
            </a:lvl1pPr>
          </a:lstStyle>
          <a:p>
            <a:endParaRPr lang="en-US" dirty="0"/>
          </a:p>
        </p:txBody>
      </p:sp>
      <p:sp>
        <p:nvSpPr>
          <p:cNvPr id="5" name="Picture Placeholder 2">
            <a:extLst>
              <a:ext uri="{FF2B5EF4-FFF2-40B4-BE49-F238E27FC236}">
                <a16:creationId xmlns:a16="http://schemas.microsoft.com/office/drawing/2014/main" id="{8679044A-5B3C-4E2A-9C54-35C784D909FB}"/>
              </a:ext>
            </a:extLst>
          </p:cNvPr>
          <p:cNvSpPr>
            <a:spLocks noGrp="1"/>
          </p:cNvSpPr>
          <p:nvPr>
            <p:ph type="pic" sz="quarter" idx="17"/>
          </p:nvPr>
        </p:nvSpPr>
        <p:spPr>
          <a:xfrm>
            <a:off x="8312160" y="3611676"/>
            <a:ext cx="1085138" cy="1439646"/>
          </a:xfrm>
          <a:prstGeom prst="rect">
            <a:avLst/>
          </a:prstGeom>
        </p:spPr>
        <p:txBody>
          <a:bodyPr anchor="ctr">
            <a:normAutofit/>
          </a:bodyPr>
          <a:lstStyle>
            <a:lvl1pPr marL="0" indent="0" algn="ctr">
              <a:buNone/>
              <a:defRPr sz="1200"/>
            </a:lvl1pPr>
          </a:lstStyle>
          <a:p>
            <a:endParaRPr lang="en-US" dirty="0"/>
          </a:p>
        </p:txBody>
      </p:sp>
      <p:sp>
        <p:nvSpPr>
          <p:cNvPr id="6" name="Picture Placeholder 2">
            <a:extLst>
              <a:ext uri="{FF2B5EF4-FFF2-40B4-BE49-F238E27FC236}">
                <a16:creationId xmlns:a16="http://schemas.microsoft.com/office/drawing/2014/main" id="{6CF6BE8B-E177-452C-B51F-A6A38A5CD2A3}"/>
              </a:ext>
            </a:extLst>
          </p:cNvPr>
          <p:cNvSpPr>
            <a:spLocks noGrp="1"/>
          </p:cNvSpPr>
          <p:nvPr>
            <p:ph type="pic" sz="quarter" idx="18"/>
          </p:nvPr>
        </p:nvSpPr>
        <p:spPr>
          <a:xfrm>
            <a:off x="9924566" y="4046962"/>
            <a:ext cx="562130" cy="977410"/>
          </a:xfrm>
          <a:prstGeom prst="rect">
            <a:avLst/>
          </a:prstGeom>
        </p:spPr>
        <p:txBody>
          <a:bodyPr anchor="ctr">
            <a:normAutofit/>
          </a:bodyPr>
          <a:lstStyle>
            <a:lvl1pPr marL="0" indent="0" algn="ctr">
              <a:buNone/>
              <a:defRPr sz="1200"/>
            </a:lvl1pPr>
          </a:lstStyle>
          <a:p>
            <a:endParaRPr lang="en-US" dirty="0"/>
          </a:p>
        </p:txBody>
      </p:sp>
      <p:sp>
        <p:nvSpPr>
          <p:cNvPr id="7" name="Picture Placeholder 2">
            <a:extLst>
              <a:ext uri="{FF2B5EF4-FFF2-40B4-BE49-F238E27FC236}">
                <a16:creationId xmlns:a16="http://schemas.microsoft.com/office/drawing/2014/main" id="{66D9191B-4295-487D-93E2-22C82A208E7A}"/>
              </a:ext>
            </a:extLst>
          </p:cNvPr>
          <p:cNvSpPr>
            <a:spLocks noGrp="1"/>
          </p:cNvSpPr>
          <p:nvPr>
            <p:ph type="pic" sz="quarter" idx="19"/>
          </p:nvPr>
        </p:nvSpPr>
        <p:spPr>
          <a:xfrm>
            <a:off x="5422035" y="3606255"/>
            <a:ext cx="2205028" cy="1393804"/>
          </a:xfrm>
          <a:prstGeom prst="rect">
            <a:avLst/>
          </a:prstGeo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394790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85_Full Image without Header &amp; Footer">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16"/>
          </p:nvPr>
        </p:nvSpPr>
        <p:spPr>
          <a:xfrm>
            <a:off x="5830889" y="684213"/>
            <a:ext cx="3984625" cy="3986213"/>
          </a:xfrm>
          <a:custGeom>
            <a:avLst/>
            <a:gdLst>
              <a:gd name="connsiteX0" fmla="*/ 3149600 w 3984625"/>
              <a:gd name="connsiteY0" fmla="*/ 0 h 3986213"/>
              <a:gd name="connsiteX1" fmla="*/ 3984625 w 3984625"/>
              <a:gd name="connsiteY1" fmla="*/ 3154363 h 3986213"/>
              <a:gd name="connsiteX2" fmla="*/ 835025 w 3984625"/>
              <a:gd name="connsiteY2" fmla="*/ 3986213 h 3986213"/>
              <a:gd name="connsiteX3" fmla="*/ 0 w 3984625"/>
              <a:gd name="connsiteY3" fmla="*/ 835025 h 3986213"/>
            </a:gdLst>
            <a:ahLst/>
            <a:cxnLst>
              <a:cxn ang="0">
                <a:pos x="connsiteX0" y="connsiteY0"/>
              </a:cxn>
              <a:cxn ang="0">
                <a:pos x="connsiteX1" y="connsiteY1"/>
              </a:cxn>
              <a:cxn ang="0">
                <a:pos x="connsiteX2" y="connsiteY2"/>
              </a:cxn>
              <a:cxn ang="0">
                <a:pos x="connsiteX3" y="connsiteY3"/>
              </a:cxn>
            </a:cxnLst>
            <a:rect l="l" t="t" r="r" b="b"/>
            <a:pathLst>
              <a:path w="3984625" h="3986213">
                <a:moveTo>
                  <a:pt x="3149600" y="0"/>
                </a:moveTo>
                <a:lnTo>
                  <a:pt x="3984625" y="3154363"/>
                </a:lnTo>
                <a:lnTo>
                  <a:pt x="835025" y="3986213"/>
                </a:lnTo>
                <a:lnTo>
                  <a:pt x="0" y="835025"/>
                </a:lnTo>
                <a:close/>
              </a:path>
            </a:pathLst>
          </a:custGeom>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C783D925-2F31-4385-B858-82ACB7072512}"/>
              </a:ext>
            </a:extLst>
          </p:cNvPr>
          <p:cNvSpPr>
            <a:spLocks noGrp="1"/>
          </p:cNvSpPr>
          <p:nvPr>
            <p:ph type="pic" sz="quarter" idx="17"/>
          </p:nvPr>
        </p:nvSpPr>
        <p:spPr>
          <a:xfrm>
            <a:off x="9004300" y="1825625"/>
            <a:ext cx="3238500" cy="3238500"/>
          </a:xfrm>
          <a:custGeom>
            <a:avLst/>
            <a:gdLst>
              <a:gd name="connsiteX0" fmla="*/ 688975 w 3238500"/>
              <a:gd name="connsiteY0" fmla="*/ 0 h 3238500"/>
              <a:gd name="connsiteX1" fmla="*/ 3238500 w 3238500"/>
              <a:gd name="connsiteY1" fmla="*/ 687388 h 3238500"/>
              <a:gd name="connsiteX2" fmla="*/ 2551112 w 3238500"/>
              <a:gd name="connsiteY2" fmla="*/ 3238500 h 3238500"/>
              <a:gd name="connsiteX3" fmla="*/ 0 w 3238500"/>
              <a:gd name="connsiteY3" fmla="*/ 2551113 h 3238500"/>
            </a:gdLst>
            <a:ahLst/>
            <a:cxnLst>
              <a:cxn ang="0">
                <a:pos x="connsiteX0" y="connsiteY0"/>
              </a:cxn>
              <a:cxn ang="0">
                <a:pos x="connsiteX1" y="connsiteY1"/>
              </a:cxn>
              <a:cxn ang="0">
                <a:pos x="connsiteX2" y="connsiteY2"/>
              </a:cxn>
              <a:cxn ang="0">
                <a:pos x="connsiteX3" y="connsiteY3"/>
              </a:cxn>
            </a:cxnLst>
            <a:rect l="l" t="t" r="r" b="b"/>
            <a:pathLst>
              <a:path w="3238500" h="3238500">
                <a:moveTo>
                  <a:pt x="688975" y="0"/>
                </a:moveTo>
                <a:lnTo>
                  <a:pt x="3238500" y="687388"/>
                </a:lnTo>
                <a:lnTo>
                  <a:pt x="2551112" y="3238500"/>
                </a:lnTo>
                <a:lnTo>
                  <a:pt x="0" y="2551113"/>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18"/>
          </p:nvPr>
        </p:nvSpPr>
        <p:spPr>
          <a:xfrm>
            <a:off x="5364163" y="3451225"/>
            <a:ext cx="2601913" cy="2601913"/>
          </a:xfrm>
          <a:custGeom>
            <a:avLst/>
            <a:gdLst>
              <a:gd name="connsiteX0" fmla="*/ 552450 w 2601913"/>
              <a:gd name="connsiteY0" fmla="*/ 0 h 2601913"/>
              <a:gd name="connsiteX1" fmla="*/ 2601913 w 2601913"/>
              <a:gd name="connsiteY1" fmla="*/ 552450 h 2601913"/>
              <a:gd name="connsiteX2" fmla="*/ 2049463 w 2601913"/>
              <a:gd name="connsiteY2" fmla="*/ 2601913 h 2601913"/>
              <a:gd name="connsiteX3" fmla="*/ 0 w 2601913"/>
              <a:gd name="connsiteY3" fmla="*/ 2052638 h 2601913"/>
            </a:gdLst>
            <a:ahLst/>
            <a:cxnLst>
              <a:cxn ang="0">
                <a:pos x="connsiteX0" y="connsiteY0"/>
              </a:cxn>
              <a:cxn ang="0">
                <a:pos x="connsiteX1" y="connsiteY1"/>
              </a:cxn>
              <a:cxn ang="0">
                <a:pos x="connsiteX2" y="connsiteY2"/>
              </a:cxn>
              <a:cxn ang="0">
                <a:pos x="connsiteX3" y="connsiteY3"/>
              </a:cxn>
            </a:cxnLst>
            <a:rect l="l" t="t" r="r" b="b"/>
            <a:pathLst>
              <a:path w="2601913" h="2601913">
                <a:moveTo>
                  <a:pt x="552450" y="0"/>
                </a:moveTo>
                <a:lnTo>
                  <a:pt x="2601913" y="552450"/>
                </a:lnTo>
                <a:lnTo>
                  <a:pt x="2049463" y="2601913"/>
                </a:lnTo>
                <a:lnTo>
                  <a:pt x="0" y="2052638"/>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312378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86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0"/>
          </p:nvPr>
        </p:nvSpPr>
        <p:spPr>
          <a:xfrm>
            <a:off x="4625884" y="2679700"/>
            <a:ext cx="2717893" cy="2724150"/>
          </a:xfrm>
          <a:custGeom>
            <a:avLst/>
            <a:gdLst>
              <a:gd name="connsiteX0" fmla="*/ 2146393 w 2717893"/>
              <a:gd name="connsiteY0" fmla="*/ 0 h 2724150"/>
              <a:gd name="connsiteX1" fmla="*/ 2717893 w 2717893"/>
              <a:gd name="connsiteY1" fmla="*/ 2152650 h 2724150"/>
              <a:gd name="connsiteX2" fmla="*/ 566830 w 2717893"/>
              <a:gd name="connsiteY2" fmla="*/ 2724150 h 2724150"/>
              <a:gd name="connsiteX3" fmla="*/ 0 w 2717893"/>
              <a:gd name="connsiteY3" fmla="*/ 589090 h 2724150"/>
              <a:gd name="connsiteX4" fmla="*/ 5479 w 2717893"/>
              <a:gd name="connsiteY4" fmla="*/ 568804 h 272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7893" h="2724150">
                <a:moveTo>
                  <a:pt x="2146393" y="0"/>
                </a:moveTo>
                <a:lnTo>
                  <a:pt x="2717893" y="2152650"/>
                </a:lnTo>
                <a:lnTo>
                  <a:pt x="566830" y="2724150"/>
                </a:lnTo>
                <a:lnTo>
                  <a:pt x="0" y="589090"/>
                </a:lnTo>
                <a:lnTo>
                  <a:pt x="5479" y="568804"/>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1"/>
          </p:nvPr>
        </p:nvSpPr>
        <p:spPr>
          <a:xfrm>
            <a:off x="1606551" y="1870075"/>
            <a:ext cx="2722563" cy="2725738"/>
          </a:xfrm>
          <a:custGeom>
            <a:avLst/>
            <a:gdLst>
              <a:gd name="connsiteX0" fmla="*/ 569913 w 2722563"/>
              <a:gd name="connsiteY0" fmla="*/ 0 h 2725738"/>
              <a:gd name="connsiteX1" fmla="*/ 2722563 w 2722563"/>
              <a:gd name="connsiteY1" fmla="*/ 573088 h 2725738"/>
              <a:gd name="connsiteX2" fmla="*/ 2151063 w 2722563"/>
              <a:gd name="connsiteY2" fmla="*/ 2725738 h 2725738"/>
              <a:gd name="connsiteX3" fmla="*/ 0 w 2722563"/>
              <a:gd name="connsiteY3" fmla="*/ 2154238 h 2725738"/>
            </a:gdLst>
            <a:ahLst/>
            <a:cxnLst>
              <a:cxn ang="0">
                <a:pos x="connsiteX0" y="connsiteY0"/>
              </a:cxn>
              <a:cxn ang="0">
                <a:pos x="connsiteX1" y="connsiteY1"/>
              </a:cxn>
              <a:cxn ang="0">
                <a:pos x="connsiteX2" y="connsiteY2"/>
              </a:cxn>
              <a:cxn ang="0">
                <a:pos x="connsiteX3" y="connsiteY3"/>
              </a:cxn>
            </a:cxnLst>
            <a:rect l="l" t="t" r="r" b="b"/>
            <a:pathLst>
              <a:path w="2722563" h="2725738">
                <a:moveTo>
                  <a:pt x="569913" y="0"/>
                </a:moveTo>
                <a:lnTo>
                  <a:pt x="2722563" y="573088"/>
                </a:lnTo>
                <a:lnTo>
                  <a:pt x="2151063" y="2725738"/>
                </a:lnTo>
                <a:lnTo>
                  <a:pt x="0" y="2154238"/>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19"/>
          </p:nvPr>
        </p:nvSpPr>
        <p:spPr>
          <a:xfrm>
            <a:off x="3552825" y="1563688"/>
            <a:ext cx="2225675" cy="2227263"/>
          </a:xfrm>
          <a:custGeom>
            <a:avLst/>
            <a:gdLst>
              <a:gd name="connsiteX0" fmla="*/ 0 w 2225675"/>
              <a:gd name="connsiteY0" fmla="*/ 0 h 2227263"/>
              <a:gd name="connsiteX1" fmla="*/ 2225675 w 2225675"/>
              <a:gd name="connsiteY1" fmla="*/ 0 h 2227263"/>
              <a:gd name="connsiteX2" fmla="*/ 2225675 w 2225675"/>
              <a:gd name="connsiteY2" fmla="*/ 2227263 h 2227263"/>
              <a:gd name="connsiteX3" fmla="*/ 0 w 2225675"/>
              <a:gd name="connsiteY3" fmla="*/ 2227263 h 2227263"/>
            </a:gdLst>
            <a:ahLst/>
            <a:cxnLst>
              <a:cxn ang="0">
                <a:pos x="connsiteX0" y="connsiteY0"/>
              </a:cxn>
              <a:cxn ang="0">
                <a:pos x="connsiteX1" y="connsiteY1"/>
              </a:cxn>
              <a:cxn ang="0">
                <a:pos x="connsiteX2" y="connsiteY2"/>
              </a:cxn>
              <a:cxn ang="0">
                <a:pos x="connsiteX3" y="connsiteY3"/>
              </a:cxn>
            </a:cxnLst>
            <a:rect l="l" t="t" r="r" b="b"/>
            <a:pathLst>
              <a:path w="2225675" h="2227263">
                <a:moveTo>
                  <a:pt x="0" y="0"/>
                </a:moveTo>
                <a:lnTo>
                  <a:pt x="2225675" y="0"/>
                </a:lnTo>
                <a:lnTo>
                  <a:pt x="2225675" y="2227263"/>
                </a:lnTo>
                <a:lnTo>
                  <a:pt x="0" y="2227263"/>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16"/>
          </p:nvPr>
        </p:nvSpPr>
        <p:spPr>
          <a:xfrm>
            <a:off x="-284163" y="1316038"/>
            <a:ext cx="2719388" cy="2722563"/>
          </a:xfrm>
          <a:custGeom>
            <a:avLst/>
            <a:gdLst>
              <a:gd name="connsiteX0" fmla="*/ 2151063 w 2719388"/>
              <a:gd name="connsiteY0" fmla="*/ 0 h 2722563"/>
              <a:gd name="connsiteX1" fmla="*/ 2719388 w 2719388"/>
              <a:gd name="connsiteY1" fmla="*/ 2154238 h 2722563"/>
              <a:gd name="connsiteX2" fmla="*/ 571500 w 2719388"/>
              <a:gd name="connsiteY2" fmla="*/ 2722563 h 2722563"/>
              <a:gd name="connsiteX3" fmla="*/ 0 w 2719388"/>
              <a:gd name="connsiteY3" fmla="*/ 568325 h 2722563"/>
            </a:gdLst>
            <a:ahLst/>
            <a:cxnLst>
              <a:cxn ang="0">
                <a:pos x="connsiteX0" y="connsiteY0"/>
              </a:cxn>
              <a:cxn ang="0">
                <a:pos x="connsiteX1" y="connsiteY1"/>
              </a:cxn>
              <a:cxn ang="0">
                <a:pos x="connsiteX2" y="connsiteY2"/>
              </a:cxn>
              <a:cxn ang="0">
                <a:pos x="connsiteX3" y="connsiteY3"/>
              </a:cxn>
            </a:cxnLst>
            <a:rect l="l" t="t" r="r" b="b"/>
            <a:pathLst>
              <a:path w="2719388" h="2722563">
                <a:moveTo>
                  <a:pt x="2151063" y="0"/>
                </a:moveTo>
                <a:lnTo>
                  <a:pt x="2719388" y="2154238"/>
                </a:lnTo>
                <a:lnTo>
                  <a:pt x="571500" y="2722563"/>
                </a:lnTo>
                <a:lnTo>
                  <a:pt x="0" y="56832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40650661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87_Full Image without Header &amp; Foot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30">
            <a:extLst>
              <a:ext uri="{FF2B5EF4-FFF2-40B4-BE49-F238E27FC236}">
                <a16:creationId xmlns:a16="http://schemas.microsoft.com/office/drawing/2014/main" id="{C783D925-2F31-4385-B858-82ACB7072512}"/>
              </a:ext>
            </a:extLst>
          </p:cNvPr>
          <p:cNvSpPr>
            <a:spLocks noGrp="1"/>
          </p:cNvSpPr>
          <p:nvPr>
            <p:ph type="pic" sz="quarter" idx="19"/>
          </p:nvPr>
        </p:nvSpPr>
        <p:spPr>
          <a:xfrm>
            <a:off x="706438" y="1957389"/>
            <a:ext cx="2289175" cy="2295525"/>
          </a:xfrm>
          <a:custGeom>
            <a:avLst/>
            <a:gdLst>
              <a:gd name="connsiteX0" fmla="*/ 0 w 2289175"/>
              <a:gd name="connsiteY0" fmla="*/ 0 h 2295525"/>
              <a:gd name="connsiteX1" fmla="*/ 2289175 w 2289175"/>
              <a:gd name="connsiteY1" fmla="*/ 0 h 2295525"/>
              <a:gd name="connsiteX2" fmla="*/ 2289175 w 2289175"/>
              <a:gd name="connsiteY2" fmla="*/ 2295525 h 2295525"/>
              <a:gd name="connsiteX3" fmla="*/ 0 w 2289175"/>
              <a:gd name="connsiteY3" fmla="*/ 2295525 h 2295525"/>
            </a:gdLst>
            <a:ahLst/>
            <a:cxnLst>
              <a:cxn ang="0">
                <a:pos x="connsiteX0" y="connsiteY0"/>
              </a:cxn>
              <a:cxn ang="0">
                <a:pos x="connsiteX1" y="connsiteY1"/>
              </a:cxn>
              <a:cxn ang="0">
                <a:pos x="connsiteX2" y="connsiteY2"/>
              </a:cxn>
              <a:cxn ang="0">
                <a:pos x="connsiteX3" y="connsiteY3"/>
              </a:cxn>
            </a:cxnLst>
            <a:rect l="l" t="t" r="r" b="b"/>
            <a:pathLst>
              <a:path w="2289175" h="2295525">
                <a:moveTo>
                  <a:pt x="0" y="0"/>
                </a:moveTo>
                <a:lnTo>
                  <a:pt x="2289175" y="0"/>
                </a:lnTo>
                <a:lnTo>
                  <a:pt x="2289175" y="2295525"/>
                </a:lnTo>
                <a:lnTo>
                  <a:pt x="0" y="2295525"/>
                </a:lnTo>
                <a:close/>
              </a:path>
            </a:pathLst>
          </a:custGeom>
        </p:spPr>
        <p:txBody>
          <a:bodyPr wrap="square" anchor="ctr">
            <a:noAutofit/>
          </a:bodyPr>
          <a:lstStyle>
            <a:lvl1pPr marL="0" indent="0" algn="ctr">
              <a:buNone/>
              <a:defRPr sz="1200"/>
            </a:lvl1pPr>
          </a:lstStyle>
          <a:p>
            <a:endParaRPr lang="en-US" dirty="0"/>
          </a:p>
        </p:txBody>
      </p:sp>
      <p:sp>
        <p:nvSpPr>
          <p:cNvPr id="29" name="Picture Placeholder 28">
            <a:extLst>
              <a:ext uri="{FF2B5EF4-FFF2-40B4-BE49-F238E27FC236}">
                <a16:creationId xmlns:a16="http://schemas.microsoft.com/office/drawing/2014/main" id="{C783D925-2F31-4385-B858-82ACB7072512}"/>
              </a:ext>
            </a:extLst>
          </p:cNvPr>
          <p:cNvSpPr>
            <a:spLocks noGrp="1"/>
          </p:cNvSpPr>
          <p:nvPr>
            <p:ph type="pic" sz="quarter" idx="20"/>
          </p:nvPr>
        </p:nvSpPr>
        <p:spPr>
          <a:xfrm>
            <a:off x="2484438" y="1104900"/>
            <a:ext cx="2371725" cy="1803400"/>
          </a:xfrm>
          <a:custGeom>
            <a:avLst/>
            <a:gdLst>
              <a:gd name="connsiteX0" fmla="*/ 0 w 2371725"/>
              <a:gd name="connsiteY0" fmla="*/ 0 h 1803400"/>
              <a:gd name="connsiteX1" fmla="*/ 2371725 w 2371725"/>
              <a:gd name="connsiteY1" fmla="*/ 0 h 1803400"/>
              <a:gd name="connsiteX2" fmla="*/ 2371725 w 2371725"/>
              <a:gd name="connsiteY2" fmla="*/ 1803400 h 1803400"/>
              <a:gd name="connsiteX3" fmla="*/ 0 w 2371725"/>
              <a:gd name="connsiteY3" fmla="*/ 1803400 h 1803400"/>
            </a:gdLst>
            <a:ahLst/>
            <a:cxnLst>
              <a:cxn ang="0">
                <a:pos x="connsiteX0" y="connsiteY0"/>
              </a:cxn>
              <a:cxn ang="0">
                <a:pos x="connsiteX1" y="connsiteY1"/>
              </a:cxn>
              <a:cxn ang="0">
                <a:pos x="connsiteX2" y="connsiteY2"/>
              </a:cxn>
              <a:cxn ang="0">
                <a:pos x="connsiteX3" y="connsiteY3"/>
              </a:cxn>
            </a:cxnLst>
            <a:rect l="l" t="t" r="r" b="b"/>
            <a:pathLst>
              <a:path w="2371725" h="1803400">
                <a:moveTo>
                  <a:pt x="0" y="0"/>
                </a:moveTo>
                <a:lnTo>
                  <a:pt x="2371725" y="0"/>
                </a:lnTo>
                <a:lnTo>
                  <a:pt x="2371725" y="1803400"/>
                </a:lnTo>
                <a:lnTo>
                  <a:pt x="0" y="1803400"/>
                </a:lnTo>
                <a:close/>
              </a:path>
            </a:pathLst>
          </a:custGeom>
        </p:spPr>
        <p:txBody>
          <a:bodyPr wrap="square" anchor="ctr">
            <a:noAutofit/>
          </a:bodyPr>
          <a:lstStyle>
            <a:lvl1pPr marL="0" indent="0" algn="ctr">
              <a:buNone/>
              <a:defRPr sz="1200"/>
            </a:lvl1pPr>
          </a:lstStyle>
          <a:p>
            <a:endParaRPr lang="en-US" dirty="0"/>
          </a:p>
        </p:txBody>
      </p:sp>
      <p:sp>
        <p:nvSpPr>
          <p:cNvPr id="28" name="Picture Placeholder 27">
            <a:extLst>
              <a:ext uri="{FF2B5EF4-FFF2-40B4-BE49-F238E27FC236}">
                <a16:creationId xmlns:a16="http://schemas.microsoft.com/office/drawing/2014/main" id="{C783D925-2F31-4385-B858-82ACB7072512}"/>
              </a:ext>
            </a:extLst>
          </p:cNvPr>
          <p:cNvSpPr>
            <a:spLocks noGrp="1"/>
          </p:cNvSpPr>
          <p:nvPr>
            <p:ph type="pic" sz="quarter" idx="21"/>
          </p:nvPr>
        </p:nvSpPr>
        <p:spPr>
          <a:xfrm>
            <a:off x="5235575" y="2000250"/>
            <a:ext cx="1506538" cy="1506538"/>
          </a:xfrm>
          <a:custGeom>
            <a:avLst/>
            <a:gdLst>
              <a:gd name="connsiteX0" fmla="*/ 0 w 1506538"/>
              <a:gd name="connsiteY0" fmla="*/ 0 h 1506538"/>
              <a:gd name="connsiteX1" fmla="*/ 1506538 w 1506538"/>
              <a:gd name="connsiteY1" fmla="*/ 0 h 1506538"/>
              <a:gd name="connsiteX2" fmla="*/ 1506538 w 1506538"/>
              <a:gd name="connsiteY2" fmla="*/ 1506538 h 1506538"/>
              <a:gd name="connsiteX3" fmla="*/ 0 w 1506538"/>
              <a:gd name="connsiteY3" fmla="*/ 1506538 h 1506538"/>
            </a:gdLst>
            <a:ahLst/>
            <a:cxnLst>
              <a:cxn ang="0">
                <a:pos x="connsiteX0" y="connsiteY0"/>
              </a:cxn>
              <a:cxn ang="0">
                <a:pos x="connsiteX1" y="connsiteY1"/>
              </a:cxn>
              <a:cxn ang="0">
                <a:pos x="connsiteX2" y="connsiteY2"/>
              </a:cxn>
              <a:cxn ang="0">
                <a:pos x="connsiteX3" y="connsiteY3"/>
              </a:cxn>
            </a:cxnLst>
            <a:rect l="l" t="t" r="r" b="b"/>
            <a:pathLst>
              <a:path w="1506538" h="1506538">
                <a:moveTo>
                  <a:pt x="0" y="0"/>
                </a:moveTo>
                <a:lnTo>
                  <a:pt x="1506538" y="0"/>
                </a:lnTo>
                <a:lnTo>
                  <a:pt x="1506538" y="1506538"/>
                </a:lnTo>
                <a:lnTo>
                  <a:pt x="0" y="1506538"/>
                </a:lnTo>
                <a:close/>
              </a:path>
            </a:pathLst>
          </a:custGeom>
        </p:spPr>
        <p:txBody>
          <a:bodyPr wrap="square" anchor="ctr">
            <a:noAutofit/>
          </a:bodyPr>
          <a:lstStyle>
            <a:lvl1pPr marL="0" indent="0" algn="ctr">
              <a:buNone/>
              <a:defRPr sz="1200"/>
            </a:lvl1pPr>
          </a:lstStyle>
          <a:p>
            <a:endParaRPr lang="en-US" dirty="0"/>
          </a:p>
        </p:txBody>
      </p:sp>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22"/>
          </p:nvPr>
        </p:nvSpPr>
        <p:spPr>
          <a:xfrm>
            <a:off x="3417888" y="3074989"/>
            <a:ext cx="2332038" cy="2333625"/>
          </a:xfrm>
          <a:custGeom>
            <a:avLst/>
            <a:gdLst>
              <a:gd name="connsiteX0" fmla="*/ 0 w 2332038"/>
              <a:gd name="connsiteY0" fmla="*/ 0 h 2333625"/>
              <a:gd name="connsiteX1" fmla="*/ 2332038 w 2332038"/>
              <a:gd name="connsiteY1" fmla="*/ 0 h 2333625"/>
              <a:gd name="connsiteX2" fmla="*/ 2332038 w 2332038"/>
              <a:gd name="connsiteY2" fmla="*/ 2333625 h 2333625"/>
              <a:gd name="connsiteX3" fmla="*/ 0 w 2332038"/>
              <a:gd name="connsiteY3" fmla="*/ 2333625 h 2333625"/>
            </a:gdLst>
            <a:ahLst/>
            <a:cxnLst>
              <a:cxn ang="0">
                <a:pos x="connsiteX0" y="connsiteY0"/>
              </a:cxn>
              <a:cxn ang="0">
                <a:pos x="connsiteX1" y="connsiteY1"/>
              </a:cxn>
              <a:cxn ang="0">
                <a:pos x="connsiteX2" y="connsiteY2"/>
              </a:cxn>
              <a:cxn ang="0">
                <a:pos x="connsiteX3" y="connsiteY3"/>
              </a:cxn>
            </a:cxnLst>
            <a:rect l="l" t="t" r="r" b="b"/>
            <a:pathLst>
              <a:path w="2332038" h="2333625">
                <a:moveTo>
                  <a:pt x="0" y="0"/>
                </a:moveTo>
                <a:lnTo>
                  <a:pt x="2332038" y="0"/>
                </a:lnTo>
                <a:lnTo>
                  <a:pt x="2332038" y="2333625"/>
                </a:lnTo>
                <a:lnTo>
                  <a:pt x="0" y="2333625"/>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3"/>
          </p:nvPr>
        </p:nvSpPr>
        <p:spPr>
          <a:xfrm>
            <a:off x="6146800" y="3090864"/>
            <a:ext cx="1941513" cy="1946275"/>
          </a:xfrm>
          <a:custGeom>
            <a:avLst/>
            <a:gdLst>
              <a:gd name="connsiteX0" fmla="*/ 0 w 1941513"/>
              <a:gd name="connsiteY0" fmla="*/ 0 h 1946275"/>
              <a:gd name="connsiteX1" fmla="*/ 1941513 w 1941513"/>
              <a:gd name="connsiteY1" fmla="*/ 0 h 1946275"/>
              <a:gd name="connsiteX2" fmla="*/ 1941513 w 1941513"/>
              <a:gd name="connsiteY2" fmla="*/ 1946275 h 1946275"/>
              <a:gd name="connsiteX3" fmla="*/ 0 w 1941513"/>
              <a:gd name="connsiteY3" fmla="*/ 1946275 h 1946275"/>
            </a:gdLst>
            <a:ahLst/>
            <a:cxnLst>
              <a:cxn ang="0">
                <a:pos x="connsiteX0" y="connsiteY0"/>
              </a:cxn>
              <a:cxn ang="0">
                <a:pos x="connsiteX1" y="connsiteY1"/>
              </a:cxn>
              <a:cxn ang="0">
                <a:pos x="connsiteX2" y="connsiteY2"/>
              </a:cxn>
              <a:cxn ang="0">
                <a:pos x="connsiteX3" y="connsiteY3"/>
              </a:cxn>
            </a:cxnLst>
            <a:rect l="l" t="t" r="r" b="b"/>
            <a:pathLst>
              <a:path w="1941513" h="1946275">
                <a:moveTo>
                  <a:pt x="0" y="0"/>
                </a:moveTo>
                <a:lnTo>
                  <a:pt x="1941513" y="0"/>
                </a:lnTo>
                <a:lnTo>
                  <a:pt x="1941513" y="1946275"/>
                </a:lnTo>
                <a:lnTo>
                  <a:pt x="0" y="1946275"/>
                </a:lnTo>
                <a:close/>
              </a:path>
            </a:pathLst>
          </a:custGeom>
        </p:spPr>
        <p:txBody>
          <a:bodyPr wrap="square" anchor="ctr">
            <a:noAutofit/>
          </a:bodyPr>
          <a:lstStyle>
            <a:lvl1pPr marL="0" indent="0" algn="ctr">
              <a:buNone/>
              <a:defRPr sz="1200"/>
            </a:lvl1pPr>
          </a:lstStyle>
          <a:p>
            <a:endParaRPr lang="en-US" dirty="0"/>
          </a:p>
        </p:txBody>
      </p:sp>
      <p:sp>
        <p:nvSpPr>
          <p:cNvPr id="26" name="Picture Placeholder 25">
            <a:extLst>
              <a:ext uri="{FF2B5EF4-FFF2-40B4-BE49-F238E27FC236}">
                <a16:creationId xmlns:a16="http://schemas.microsoft.com/office/drawing/2014/main" id="{C783D925-2F31-4385-B858-82ACB7072512}"/>
              </a:ext>
            </a:extLst>
          </p:cNvPr>
          <p:cNvSpPr>
            <a:spLocks noGrp="1"/>
          </p:cNvSpPr>
          <p:nvPr>
            <p:ph type="pic" sz="quarter" idx="24"/>
          </p:nvPr>
        </p:nvSpPr>
        <p:spPr>
          <a:xfrm>
            <a:off x="7531100" y="2000250"/>
            <a:ext cx="1587500" cy="1589088"/>
          </a:xfrm>
          <a:custGeom>
            <a:avLst/>
            <a:gdLst>
              <a:gd name="connsiteX0" fmla="*/ 0 w 1587500"/>
              <a:gd name="connsiteY0" fmla="*/ 0 h 1589088"/>
              <a:gd name="connsiteX1" fmla="*/ 1587500 w 1587500"/>
              <a:gd name="connsiteY1" fmla="*/ 0 h 1589088"/>
              <a:gd name="connsiteX2" fmla="*/ 1587500 w 1587500"/>
              <a:gd name="connsiteY2" fmla="*/ 1589088 h 1589088"/>
              <a:gd name="connsiteX3" fmla="*/ 0 w 1587500"/>
              <a:gd name="connsiteY3" fmla="*/ 1589088 h 1589088"/>
            </a:gdLst>
            <a:ahLst/>
            <a:cxnLst>
              <a:cxn ang="0">
                <a:pos x="connsiteX0" y="connsiteY0"/>
              </a:cxn>
              <a:cxn ang="0">
                <a:pos x="connsiteX1" y="connsiteY1"/>
              </a:cxn>
              <a:cxn ang="0">
                <a:pos x="connsiteX2" y="connsiteY2"/>
              </a:cxn>
              <a:cxn ang="0">
                <a:pos x="connsiteX3" y="connsiteY3"/>
              </a:cxn>
            </a:cxnLst>
            <a:rect l="l" t="t" r="r" b="b"/>
            <a:pathLst>
              <a:path w="1587500" h="1589088">
                <a:moveTo>
                  <a:pt x="0" y="0"/>
                </a:moveTo>
                <a:lnTo>
                  <a:pt x="1587500" y="0"/>
                </a:lnTo>
                <a:lnTo>
                  <a:pt x="1587500" y="1589088"/>
                </a:lnTo>
                <a:lnTo>
                  <a:pt x="0" y="1589088"/>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5"/>
          </p:nvPr>
        </p:nvSpPr>
        <p:spPr>
          <a:xfrm>
            <a:off x="8855075" y="1520826"/>
            <a:ext cx="2605088" cy="2608263"/>
          </a:xfrm>
          <a:custGeom>
            <a:avLst/>
            <a:gdLst>
              <a:gd name="connsiteX0" fmla="*/ 0 w 2605088"/>
              <a:gd name="connsiteY0" fmla="*/ 0 h 2608263"/>
              <a:gd name="connsiteX1" fmla="*/ 2605088 w 2605088"/>
              <a:gd name="connsiteY1" fmla="*/ 0 h 2608263"/>
              <a:gd name="connsiteX2" fmla="*/ 2605088 w 2605088"/>
              <a:gd name="connsiteY2" fmla="*/ 2608263 h 2608263"/>
              <a:gd name="connsiteX3" fmla="*/ 0 w 2605088"/>
              <a:gd name="connsiteY3" fmla="*/ 2608263 h 2608263"/>
            </a:gdLst>
            <a:ahLst/>
            <a:cxnLst>
              <a:cxn ang="0">
                <a:pos x="connsiteX0" y="connsiteY0"/>
              </a:cxn>
              <a:cxn ang="0">
                <a:pos x="connsiteX1" y="connsiteY1"/>
              </a:cxn>
              <a:cxn ang="0">
                <a:pos x="connsiteX2" y="connsiteY2"/>
              </a:cxn>
              <a:cxn ang="0">
                <a:pos x="connsiteX3" y="connsiteY3"/>
              </a:cxn>
            </a:cxnLst>
            <a:rect l="l" t="t" r="r" b="b"/>
            <a:pathLst>
              <a:path w="2605088" h="2608263">
                <a:moveTo>
                  <a:pt x="0" y="0"/>
                </a:moveTo>
                <a:lnTo>
                  <a:pt x="2605088" y="0"/>
                </a:lnTo>
                <a:lnTo>
                  <a:pt x="2605088" y="2608263"/>
                </a:lnTo>
                <a:lnTo>
                  <a:pt x="0" y="2608263"/>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4224329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88_Full Image without Header &amp; Foot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9DDF57A-5827-4FFF-862C-1E30021A234A}"/>
              </a:ext>
            </a:extLst>
          </p:cNvPr>
          <p:cNvSpPr/>
          <p:nvPr userDrawn="1"/>
        </p:nvSpPr>
        <p:spPr>
          <a:xfrm>
            <a:off x="50" y="0"/>
            <a:ext cx="12192000" cy="685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icture Placeholder 20">
            <a:extLst>
              <a:ext uri="{FF2B5EF4-FFF2-40B4-BE49-F238E27FC236}">
                <a16:creationId xmlns:a16="http://schemas.microsoft.com/office/drawing/2014/main" id="{DE8B928B-F50F-4540-A057-83B6848C0650}"/>
              </a:ext>
            </a:extLst>
          </p:cNvPr>
          <p:cNvSpPr>
            <a:spLocks noGrp="1"/>
          </p:cNvSpPr>
          <p:nvPr>
            <p:ph type="pic" sz="quarter" idx="17" hasCustomPrompt="1"/>
          </p:nvPr>
        </p:nvSpPr>
        <p:spPr>
          <a:xfrm>
            <a:off x="4943872" y="0"/>
            <a:ext cx="6556376" cy="6858000"/>
          </a:xfrm>
          <a:custGeom>
            <a:avLst/>
            <a:gdLst>
              <a:gd name="connsiteX0" fmla="*/ 0 w 6556376"/>
              <a:gd name="connsiteY0" fmla="*/ 3896162 h 6858000"/>
              <a:gd name="connsiteX1" fmla="*/ 1527175 w 6556376"/>
              <a:gd name="connsiteY1" fmla="*/ 3896162 h 6858000"/>
              <a:gd name="connsiteX2" fmla="*/ 2338388 w 6556376"/>
              <a:gd name="connsiteY2" fmla="*/ 6858000 h 6858000"/>
              <a:gd name="connsiteX3" fmla="*/ 811213 w 6556376"/>
              <a:gd name="connsiteY3" fmla="*/ 6858000 h 6858000"/>
              <a:gd name="connsiteX4" fmla="*/ 1262063 w 6556376"/>
              <a:gd name="connsiteY4" fmla="*/ 2301206 h 6858000"/>
              <a:gd name="connsiteX5" fmla="*/ 2789238 w 6556376"/>
              <a:gd name="connsiteY5" fmla="*/ 2301206 h 6858000"/>
              <a:gd name="connsiteX6" fmla="*/ 3822701 w 6556376"/>
              <a:gd name="connsiteY6" fmla="*/ 6077824 h 6858000"/>
              <a:gd name="connsiteX7" fmla="*/ 2295525 w 6556376"/>
              <a:gd name="connsiteY7" fmla="*/ 6077824 h 6858000"/>
              <a:gd name="connsiteX8" fmla="*/ 2651125 w 6556376"/>
              <a:gd name="connsiteY8" fmla="*/ 1264640 h 6858000"/>
              <a:gd name="connsiteX9" fmla="*/ 4176713 w 6556376"/>
              <a:gd name="connsiteY9" fmla="*/ 1264640 h 6858000"/>
              <a:gd name="connsiteX10" fmla="*/ 5708650 w 6556376"/>
              <a:gd name="connsiteY10" fmla="*/ 6857999 h 6858000"/>
              <a:gd name="connsiteX11" fmla="*/ 4183063 w 6556376"/>
              <a:gd name="connsiteY11" fmla="*/ 6857999 h 6858000"/>
              <a:gd name="connsiteX12" fmla="*/ 3998913 w 6556376"/>
              <a:gd name="connsiteY12" fmla="*/ 0 h 6858000"/>
              <a:gd name="connsiteX13" fmla="*/ 5526088 w 6556376"/>
              <a:gd name="connsiteY13" fmla="*/ 0 h 6858000"/>
              <a:gd name="connsiteX14" fmla="*/ 6556376 w 6556376"/>
              <a:gd name="connsiteY14" fmla="*/ 3756170 h 6858000"/>
              <a:gd name="connsiteX15" fmla="*/ 5030788 w 6556376"/>
              <a:gd name="connsiteY15" fmla="*/ 37561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56376" h="6858000">
                <a:moveTo>
                  <a:pt x="0" y="3896162"/>
                </a:moveTo>
                <a:lnTo>
                  <a:pt x="1527175" y="3896162"/>
                </a:lnTo>
                <a:lnTo>
                  <a:pt x="2338388" y="6858000"/>
                </a:lnTo>
                <a:lnTo>
                  <a:pt x="811213" y="6858000"/>
                </a:lnTo>
                <a:close/>
                <a:moveTo>
                  <a:pt x="1262063" y="2301206"/>
                </a:moveTo>
                <a:lnTo>
                  <a:pt x="2789238" y="2301206"/>
                </a:lnTo>
                <a:lnTo>
                  <a:pt x="3822701" y="6077824"/>
                </a:lnTo>
                <a:lnTo>
                  <a:pt x="2295525" y="6077824"/>
                </a:lnTo>
                <a:close/>
                <a:moveTo>
                  <a:pt x="2651125" y="1264640"/>
                </a:moveTo>
                <a:lnTo>
                  <a:pt x="4176713" y="1264640"/>
                </a:lnTo>
                <a:lnTo>
                  <a:pt x="5708650" y="6857999"/>
                </a:lnTo>
                <a:lnTo>
                  <a:pt x="4183063" y="6857999"/>
                </a:lnTo>
                <a:close/>
                <a:moveTo>
                  <a:pt x="3998913" y="0"/>
                </a:moveTo>
                <a:lnTo>
                  <a:pt x="5526088" y="0"/>
                </a:lnTo>
                <a:lnTo>
                  <a:pt x="6556376" y="3756170"/>
                </a:lnTo>
                <a:lnTo>
                  <a:pt x="5030788" y="3756170"/>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39586185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89_Full Image without Header &amp;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83D925-2F31-4385-B858-82ACB7072512}"/>
              </a:ext>
            </a:extLst>
          </p:cNvPr>
          <p:cNvSpPr>
            <a:spLocks noGrp="1"/>
          </p:cNvSpPr>
          <p:nvPr>
            <p:ph type="pic" sz="quarter" idx="16"/>
          </p:nvPr>
        </p:nvSpPr>
        <p:spPr>
          <a:xfrm>
            <a:off x="463130" y="-1"/>
            <a:ext cx="6788538" cy="6858001"/>
          </a:xfrm>
          <a:custGeom>
            <a:avLst/>
            <a:gdLst>
              <a:gd name="connsiteX0" fmla="*/ 589916 w 6788538"/>
              <a:gd name="connsiteY0" fmla="*/ 3507470 h 6858001"/>
              <a:gd name="connsiteX1" fmla="*/ 1229930 w 6788538"/>
              <a:gd name="connsiteY1" fmla="*/ 3971164 h 6858001"/>
              <a:gd name="connsiteX2" fmla="*/ 2003787 w 6788538"/>
              <a:gd name="connsiteY2" fmla="*/ 6858001 h 6858001"/>
              <a:gd name="connsiteX3" fmla="*/ 709064 w 6788538"/>
              <a:gd name="connsiteY3" fmla="*/ 6858001 h 6858001"/>
              <a:gd name="connsiteX4" fmla="*/ 21521 w 6788538"/>
              <a:gd name="connsiteY4" fmla="*/ 4295561 h 6858001"/>
              <a:gd name="connsiteX5" fmla="*/ 465001 w 6788538"/>
              <a:gd name="connsiteY5" fmla="*/ 3527722 h 6858001"/>
              <a:gd name="connsiteX6" fmla="*/ 589916 w 6788538"/>
              <a:gd name="connsiteY6" fmla="*/ 3507470 h 6858001"/>
              <a:gd name="connsiteX7" fmla="*/ 1662397 w 6788538"/>
              <a:gd name="connsiteY7" fmla="*/ 2239684 h 6858001"/>
              <a:gd name="connsiteX8" fmla="*/ 2302157 w 6788538"/>
              <a:gd name="connsiteY8" fmla="*/ 2703373 h 6858001"/>
              <a:gd name="connsiteX9" fmla="*/ 3417856 w 6788538"/>
              <a:gd name="connsiteY9" fmla="*/ 6858001 h 6858001"/>
              <a:gd name="connsiteX10" fmla="*/ 2120670 w 6788538"/>
              <a:gd name="connsiteY10" fmla="*/ 6858001 h 6858001"/>
              <a:gd name="connsiteX11" fmla="*/ 1094228 w 6788538"/>
              <a:gd name="connsiteY11" fmla="*/ 3027768 h 6858001"/>
              <a:gd name="connsiteX12" fmla="*/ 1537532 w 6788538"/>
              <a:gd name="connsiteY12" fmla="*/ 2259935 h 6858001"/>
              <a:gd name="connsiteX13" fmla="*/ 1662397 w 6788538"/>
              <a:gd name="connsiteY13" fmla="*/ 2239684 h 6858001"/>
              <a:gd name="connsiteX14" fmla="*/ 2600875 w 6788538"/>
              <a:gd name="connsiteY14" fmla="*/ 185436 h 6858001"/>
              <a:gd name="connsiteX15" fmla="*/ 3242654 w 6788538"/>
              <a:gd name="connsiteY15" fmla="*/ 649178 h 6858001"/>
              <a:gd name="connsiteX16" fmla="*/ 4905854 w 6788538"/>
              <a:gd name="connsiteY16" fmla="*/ 6858001 h 6858001"/>
              <a:gd name="connsiteX17" fmla="*/ 3608618 w 6788538"/>
              <a:gd name="connsiteY17" fmla="*/ 6858001 h 6858001"/>
              <a:gd name="connsiteX18" fmla="*/ 2031702 w 6788538"/>
              <a:gd name="connsiteY18" fmla="*/ 973608 h 6858001"/>
              <a:gd name="connsiteX19" fmla="*/ 2475023 w 6788538"/>
              <a:gd name="connsiteY19" fmla="*/ 205690 h 6858001"/>
              <a:gd name="connsiteX20" fmla="*/ 2600875 w 6788538"/>
              <a:gd name="connsiteY20" fmla="*/ 185436 h 6858001"/>
              <a:gd name="connsiteX21" fmla="*/ 4674633 w 6788538"/>
              <a:gd name="connsiteY21" fmla="*/ 0 h 6858001"/>
              <a:gd name="connsiteX22" fmla="*/ 5972321 w 6788538"/>
              <a:gd name="connsiteY22" fmla="*/ 0 h 6858001"/>
              <a:gd name="connsiteX23" fmla="*/ 6767006 w 6788538"/>
              <a:gd name="connsiteY23" fmla="*/ 2976123 h 6858001"/>
              <a:gd name="connsiteX24" fmla="*/ 6326506 w 6788538"/>
              <a:gd name="connsiteY24" fmla="*/ 3743962 h 6858001"/>
              <a:gd name="connsiteX25" fmla="*/ 5558609 w 6788538"/>
              <a:gd name="connsiteY25" fmla="*/ 3300521 h 6858001"/>
              <a:gd name="connsiteX26" fmla="*/ 3221240 w 6788538"/>
              <a:gd name="connsiteY26" fmla="*/ 0 h 6858001"/>
              <a:gd name="connsiteX27" fmla="*/ 4519029 w 6788538"/>
              <a:gd name="connsiteY27" fmla="*/ 0 h 6858001"/>
              <a:gd name="connsiteX28" fmla="*/ 5980531 w 6788538"/>
              <a:gd name="connsiteY28" fmla="*/ 5459574 h 6858001"/>
              <a:gd name="connsiteX29" fmla="*/ 5539997 w 6788538"/>
              <a:gd name="connsiteY29" fmla="*/ 6224628 h 6858001"/>
              <a:gd name="connsiteX30" fmla="*/ 4772039 w 6788538"/>
              <a:gd name="connsiteY30" fmla="*/ 578405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788538" h="6858001">
                <a:moveTo>
                  <a:pt x="589916" y="3507470"/>
                </a:moveTo>
                <a:cubicBezTo>
                  <a:pt x="879973" y="3490381"/>
                  <a:pt x="1151800" y="3679504"/>
                  <a:pt x="1229930" y="3971164"/>
                </a:cubicBezTo>
                <a:lnTo>
                  <a:pt x="2003787" y="6858001"/>
                </a:lnTo>
                <a:cubicBezTo>
                  <a:pt x="2003787" y="6858001"/>
                  <a:pt x="2003787" y="6858001"/>
                  <a:pt x="709064" y="6858001"/>
                </a:cubicBezTo>
                <a:cubicBezTo>
                  <a:pt x="709064" y="6858001"/>
                  <a:pt x="709064" y="6858001"/>
                  <a:pt x="21521" y="4295561"/>
                </a:cubicBezTo>
                <a:cubicBezTo>
                  <a:pt x="-67770" y="3962235"/>
                  <a:pt x="128671" y="3617005"/>
                  <a:pt x="465001" y="3527722"/>
                </a:cubicBezTo>
                <a:cubicBezTo>
                  <a:pt x="506670" y="3516561"/>
                  <a:pt x="548479" y="3509912"/>
                  <a:pt x="589916" y="3507470"/>
                </a:cubicBezTo>
                <a:close/>
                <a:moveTo>
                  <a:pt x="1662397" y="2239684"/>
                </a:moveTo>
                <a:cubicBezTo>
                  <a:pt x="1952340" y="2222594"/>
                  <a:pt x="2224058" y="2411716"/>
                  <a:pt x="2302157" y="2703373"/>
                </a:cubicBezTo>
                <a:lnTo>
                  <a:pt x="3417856" y="6858001"/>
                </a:lnTo>
                <a:cubicBezTo>
                  <a:pt x="3417856" y="6858001"/>
                  <a:pt x="3417856" y="6858001"/>
                  <a:pt x="2120670" y="6858001"/>
                </a:cubicBezTo>
                <a:cubicBezTo>
                  <a:pt x="2120670" y="6858001"/>
                  <a:pt x="2120670" y="6858001"/>
                  <a:pt x="1094228" y="3027768"/>
                </a:cubicBezTo>
                <a:cubicBezTo>
                  <a:pt x="1004972" y="2694445"/>
                  <a:pt x="1201335" y="2349218"/>
                  <a:pt x="1537532" y="2259935"/>
                </a:cubicBezTo>
                <a:cubicBezTo>
                  <a:pt x="1579185" y="2248775"/>
                  <a:pt x="1620977" y="2242125"/>
                  <a:pt x="1662397" y="2239684"/>
                </a:cubicBezTo>
                <a:close/>
                <a:moveTo>
                  <a:pt x="2600875" y="185436"/>
                </a:moveTo>
                <a:cubicBezTo>
                  <a:pt x="2892822" y="168345"/>
                  <a:pt x="3164552" y="357488"/>
                  <a:pt x="3242654" y="649178"/>
                </a:cubicBezTo>
                <a:lnTo>
                  <a:pt x="4905854" y="6858001"/>
                </a:lnTo>
                <a:cubicBezTo>
                  <a:pt x="4905854" y="6858001"/>
                  <a:pt x="4905854" y="6858001"/>
                  <a:pt x="3608618" y="6858001"/>
                </a:cubicBezTo>
                <a:cubicBezTo>
                  <a:pt x="3608618" y="6858001"/>
                  <a:pt x="3608618" y="6858001"/>
                  <a:pt x="2031702" y="973608"/>
                </a:cubicBezTo>
                <a:cubicBezTo>
                  <a:pt x="1942442" y="640248"/>
                  <a:pt x="2141788" y="294983"/>
                  <a:pt x="2475023" y="205690"/>
                </a:cubicBezTo>
                <a:cubicBezTo>
                  <a:pt x="2517049" y="194528"/>
                  <a:pt x="2559169" y="187878"/>
                  <a:pt x="2600875" y="185436"/>
                </a:cubicBezTo>
                <a:close/>
                <a:moveTo>
                  <a:pt x="4674633" y="0"/>
                </a:moveTo>
                <a:cubicBezTo>
                  <a:pt x="4674633" y="0"/>
                  <a:pt x="4674633" y="0"/>
                  <a:pt x="5972321" y="0"/>
                </a:cubicBezTo>
                <a:cubicBezTo>
                  <a:pt x="5972321" y="0"/>
                  <a:pt x="5972321" y="0"/>
                  <a:pt x="6767006" y="2976123"/>
                </a:cubicBezTo>
                <a:cubicBezTo>
                  <a:pt x="6856296" y="3309449"/>
                  <a:pt x="6659857" y="3651703"/>
                  <a:pt x="6326506" y="3743962"/>
                </a:cubicBezTo>
                <a:cubicBezTo>
                  <a:pt x="5990179" y="3833246"/>
                  <a:pt x="5647899" y="3633846"/>
                  <a:pt x="5558609" y="3300521"/>
                </a:cubicBezTo>
                <a:close/>
                <a:moveTo>
                  <a:pt x="3221240" y="0"/>
                </a:moveTo>
                <a:cubicBezTo>
                  <a:pt x="3221240" y="0"/>
                  <a:pt x="3221240" y="0"/>
                  <a:pt x="4519029" y="0"/>
                </a:cubicBezTo>
                <a:cubicBezTo>
                  <a:pt x="4519029" y="0"/>
                  <a:pt x="4519029" y="0"/>
                  <a:pt x="5980531" y="5459574"/>
                </a:cubicBezTo>
                <a:cubicBezTo>
                  <a:pt x="6069828" y="5792983"/>
                  <a:pt x="5873374" y="6135322"/>
                  <a:pt x="5539997" y="6224628"/>
                </a:cubicBezTo>
                <a:cubicBezTo>
                  <a:pt x="5203643" y="6316911"/>
                  <a:pt x="4861336" y="6117461"/>
                  <a:pt x="4772039" y="5784052"/>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0765846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90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783D925-2F31-4385-B858-82ACB7072512}"/>
              </a:ext>
            </a:extLst>
          </p:cNvPr>
          <p:cNvSpPr>
            <a:spLocks noGrp="1"/>
          </p:cNvSpPr>
          <p:nvPr>
            <p:ph type="pic" sz="quarter" idx="16"/>
          </p:nvPr>
        </p:nvSpPr>
        <p:spPr>
          <a:xfrm>
            <a:off x="2" y="2"/>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5" name="Picture Placeholder 4">
            <a:extLst>
              <a:ext uri="{FF2B5EF4-FFF2-40B4-BE49-F238E27FC236}">
                <a16:creationId xmlns:a16="http://schemas.microsoft.com/office/drawing/2014/main" id="{C783D925-2F31-4385-B858-82ACB7072512}"/>
              </a:ext>
            </a:extLst>
          </p:cNvPr>
          <p:cNvSpPr>
            <a:spLocks noGrp="1"/>
          </p:cNvSpPr>
          <p:nvPr>
            <p:ph type="pic" sz="quarter" idx="17"/>
          </p:nvPr>
        </p:nvSpPr>
        <p:spPr>
          <a:xfrm>
            <a:off x="4087093" y="2"/>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6" name="Picture Placeholder 5">
            <a:extLst>
              <a:ext uri="{FF2B5EF4-FFF2-40B4-BE49-F238E27FC236}">
                <a16:creationId xmlns:a16="http://schemas.microsoft.com/office/drawing/2014/main" id="{C783D925-2F31-4385-B858-82ACB7072512}"/>
              </a:ext>
            </a:extLst>
          </p:cNvPr>
          <p:cNvSpPr>
            <a:spLocks noGrp="1"/>
          </p:cNvSpPr>
          <p:nvPr>
            <p:ph type="pic" sz="quarter" idx="18"/>
          </p:nvPr>
        </p:nvSpPr>
        <p:spPr>
          <a:xfrm>
            <a:off x="8175757" y="2"/>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7" name="Picture Placeholder 6">
            <a:extLst>
              <a:ext uri="{FF2B5EF4-FFF2-40B4-BE49-F238E27FC236}">
                <a16:creationId xmlns:a16="http://schemas.microsoft.com/office/drawing/2014/main" id="{C783D925-2F31-4385-B858-82ACB7072512}"/>
              </a:ext>
            </a:extLst>
          </p:cNvPr>
          <p:cNvSpPr>
            <a:spLocks noGrp="1"/>
          </p:cNvSpPr>
          <p:nvPr>
            <p:ph type="pic" sz="quarter" idx="19"/>
          </p:nvPr>
        </p:nvSpPr>
        <p:spPr>
          <a:xfrm>
            <a:off x="8175757" y="2309601"/>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9" name="Picture Placeholder 8">
            <a:extLst>
              <a:ext uri="{FF2B5EF4-FFF2-40B4-BE49-F238E27FC236}">
                <a16:creationId xmlns:a16="http://schemas.microsoft.com/office/drawing/2014/main" id="{C783D925-2F31-4385-B858-82ACB7072512}"/>
              </a:ext>
            </a:extLst>
          </p:cNvPr>
          <p:cNvSpPr>
            <a:spLocks noGrp="1"/>
          </p:cNvSpPr>
          <p:nvPr>
            <p:ph type="pic" sz="quarter" idx="20"/>
          </p:nvPr>
        </p:nvSpPr>
        <p:spPr>
          <a:xfrm>
            <a:off x="4087093" y="23096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1"/>
          </p:nvPr>
        </p:nvSpPr>
        <p:spPr>
          <a:xfrm>
            <a:off x="2" y="46192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1" name="Picture Placeholder 10">
            <a:extLst>
              <a:ext uri="{FF2B5EF4-FFF2-40B4-BE49-F238E27FC236}">
                <a16:creationId xmlns:a16="http://schemas.microsoft.com/office/drawing/2014/main" id="{C783D925-2F31-4385-B858-82ACB7072512}"/>
              </a:ext>
            </a:extLst>
          </p:cNvPr>
          <p:cNvSpPr>
            <a:spLocks noGrp="1"/>
          </p:cNvSpPr>
          <p:nvPr>
            <p:ph type="pic" sz="quarter" idx="22"/>
          </p:nvPr>
        </p:nvSpPr>
        <p:spPr>
          <a:xfrm>
            <a:off x="4087093" y="4619201"/>
            <a:ext cx="4019393" cy="2238801"/>
          </a:xfrm>
          <a:custGeom>
            <a:avLst/>
            <a:gdLst>
              <a:gd name="connsiteX0" fmla="*/ 0 w 4019393"/>
              <a:gd name="connsiteY0" fmla="*/ 0 h 2238801"/>
              <a:gd name="connsiteX1" fmla="*/ 4019393 w 4019393"/>
              <a:gd name="connsiteY1" fmla="*/ 0 h 2238801"/>
              <a:gd name="connsiteX2" fmla="*/ 4019393 w 4019393"/>
              <a:gd name="connsiteY2" fmla="*/ 2238801 h 2238801"/>
              <a:gd name="connsiteX3" fmla="*/ 0 w 4019393"/>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9393" h="2238801">
                <a:moveTo>
                  <a:pt x="0" y="0"/>
                </a:moveTo>
                <a:lnTo>
                  <a:pt x="4019393" y="0"/>
                </a:lnTo>
                <a:lnTo>
                  <a:pt x="4019393" y="2238801"/>
                </a:lnTo>
                <a:lnTo>
                  <a:pt x="0" y="2238801"/>
                </a:lnTo>
                <a:close/>
              </a:path>
            </a:pathLst>
          </a:custGeom>
        </p:spPr>
        <p:txBody>
          <a:bodyPr wrap="square" anchor="ctr">
            <a:noAutofit/>
          </a:bodyPr>
          <a:lstStyle>
            <a:lvl1pPr marL="0" indent="0" algn="ctr">
              <a:buNone/>
              <a:defRPr sz="1200"/>
            </a:lvl1pPr>
          </a:lstStyle>
          <a:p>
            <a:endParaRPr lang="en-US" dirty="0"/>
          </a:p>
        </p:txBody>
      </p:sp>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23"/>
          </p:nvPr>
        </p:nvSpPr>
        <p:spPr>
          <a:xfrm>
            <a:off x="8175757" y="4619201"/>
            <a:ext cx="4016244" cy="2238801"/>
          </a:xfrm>
          <a:custGeom>
            <a:avLst/>
            <a:gdLst>
              <a:gd name="connsiteX0" fmla="*/ 0 w 4016244"/>
              <a:gd name="connsiteY0" fmla="*/ 0 h 2238801"/>
              <a:gd name="connsiteX1" fmla="*/ 4016244 w 4016244"/>
              <a:gd name="connsiteY1" fmla="*/ 0 h 2238801"/>
              <a:gd name="connsiteX2" fmla="*/ 4016244 w 4016244"/>
              <a:gd name="connsiteY2" fmla="*/ 2238801 h 2238801"/>
              <a:gd name="connsiteX3" fmla="*/ 0 w 4016244"/>
              <a:gd name="connsiteY3" fmla="*/ 2238801 h 2238801"/>
            </a:gdLst>
            <a:ahLst/>
            <a:cxnLst>
              <a:cxn ang="0">
                <a:pos x="connsiteX0" y="connsiteY0"/>
              </a:cxn>
              <a:cxn ang="0">
                <a:pos x="connsiteX1" y="connsiteY1"/>
              </a:cxn>
              <a:cxn ang="0">
                <a:pos x="connsiteX2" y="connsiteY2"/>
              </a:cxn>
              <a:cxn ang="0">
                <a:pos x="connsiteX3" y="connsiteY3"/>
              </a:cxn>
            </a:cxnLst>
            <a:rect l="l" t="t" r="r" b="b"/>
            <a:pathLst>
              <a:path w="4016244" h="2238801">
                <a:moveTo>
                  <a:pt x="0" y="0"/>
                </a:moveTo>
                <a:lnTo>
                  <a:pt x="4016244" y="0"/>
                </a:lnTo>
                <a:lnTo>
                  <a:pt x="4016244" y="2238801"/>
                </a:lnTo>
                <a:lnTo>
                  <a:pt x="0" y="2238801"/>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047035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92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p:txBody>
          <a:bodyPr/>
          <a:lstStyle>
            <a:lvl1pPr algn="ctr">
              <a:defRPr sz="3500"/>
            </a:lvl1pPr>
          </a:lstStyle>
          <a:p>
            <a:r>
              <a:rPr lang="en-US" dirty="0"/>
              <a:t>Click to edit Master title style</a:t>
            </a:r>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2"/>
          </p:nvPr>
        </p:nvSpPr>
        <p:spPr>
          <a:xfrm>
            <a:off x="7178677" y="3976688"/>
            <a:ext cx="1954213" cy="1957387"/>
          </a:xfrm>
          <a:custGeom>
            <a:avLst/>
            <a:gdLst>
              <a:gd name="connsiteX0" fmla="*/ 0 w 1954213"/>
              <a:gd name="connsiteY0" fmla="*/ 0 h 1957387"/>
              <a:gd name="connsiteX1" fmla="*/ 1954213 w 1954213"/>
              <a:gd name="connsiteY1" fmla="*/ 0 h 1957387"/>
              <a:gd name="connsiteX2" fmla="*/ 1954213 w 1954213"/>
              <a:gd name="connsiteY2" fmla="*/ 1957387 h 1957387"/>
              <a:gd name="connsiteX3" fmla="*/ 0 w 1954213"/>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4213" h="1957387">
                <a:moveTo>
                  <a:pt x="0" y="0"/>
                </a:moveTo>
                <a:lnTo>
                  <a:pt x="1954213" y="0"/>
                </a:lnTo>
                <a:lnTo>
                  <a:pt x="1954213"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1" name="Picture Placeholder 10">
            <a:extLst>
              <a:ext uri="{FF2B5EF4-FFF2-40B4-BE49-F238E27FC236}">
                <a16:creationId xmlns:a16="http://schemas.microsoft.com/office/drawing/2014/main" id="{C783D925-2F31-4385-B858-82ACB7072512}"/>
              </a:ext>
            </a:extLst>
          </p:cNvPr>
          <p:cNvSpPr>
            <a:spLocks noGrp="1"/>
          </p:cNvSpPr>
          <p:nvPr>
            <p:ph type="pic" sz="quarter" idx="23"/>
          </p:nvPr>
        </p:nvSpPr>
        <p:spPr>
          <a:xfrm>
            <a:off x="5118102" y="3976688"/>
            <a:ext cx="1958975" cy="1957387"/>
          </a:xfrm>
          <a:custGeom>
            <a:avLst/>
            <a:gdLst>
              <a:gd name="connsiteX0" fmla="*/ 0 w 1958975"/>
              <a:gd name="connsiteY0" fmla="*/ 0 h 1957387"/>
              <a:gd name="connsiteX1" fmla="*/ 1958975 w 1958975"/>
              <a:gd name="connsiteY1" fmla="*/ 0 h 1957387"/>
              <a:gd name="connsiteX2" fmla="*/ 1958975 w 1958975"/>
              <a:gd name="connsiteY2" fmla="*/ 1957387 h 1957387"/>
              <a:gd name="connsiteX3" fmla="*/ 0 w 1958975"/>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8975" h="1957387">
                <a:moveTo>
                  <a:pt x="0" y="0"/>
                </a:moveTo>
                <a:lnTo>
                  <a:pt x="1958975" y="0"/>
                </a:lnTo>
                <a:lnTo>
                  <a:pt x="1958975"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2" name="Picture Placeholder 11">
            <a:extLst>
              <a:ext uri="{FF2B5EF4-FFF2-40B4-BE49-F238E27FC236}">
                <a16:creationId xmlns:a16="http://schemas.microsoft.com/office/drawing/2014/main" id="{C783D925-2F31-4385-B858-82ACB7072512}"/>
              </a:ext>
            </a:extLst>
          </p:cNvPr>
          <p:cNvSpPr>
            <a:spLocks noGrp="1"/>
          </p:cNvSpPr>
          <p:nvPr>
            <p:ph type="pic" sz="quarter" idx="24"/>
          </p:nvPr>
        </p:nvSpPr>
        <p:spPr>
          <a:xfrm>
            <a:off x="3062288" y="3976688"/>
            <a:ext cx="1957388" cy="1957387"/>
          </a:xfrm>
          <a:custGeom>
            <a:avLst/>
            <a:gdLst>
              <a:gd name="connsiteX0" fmla="*/ 0 w 1957388"/>
              <a:gd name="connsiteY0" fmla="*/ 0 h 1957387"/>
              <a:gd name="connsiteX1" fmla="*/ 1957388 w 1957388"/>
              <a:gd name="connsiteY1" fmla="*/ 0 h 1957387"/>
              <a:gd name="connsiteX2" fmla="*/ 1957388 w 1957388"/>
              <a:gd name="connsiteY2" fmla="*/ 1957387 h 1957387"/>
              <a:gd name="connsiteX3" fmla="*/ 0 w 1957388"/>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7388" h="1957387">
                <a:moveTo>
                  <a:pt x="0" y="0"/>
                </a:moveTo>
                <a:lnTo>
                  <a:pt x="1957388" y="0"/>
                </a:lnTo>
                <a:lnTo>
                  <a:pt x="1957388"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3" name="Picture Placeholder 12">
            <a:extLst>
              <a:ext uri="{FF2B5EF4-FFF2-40B4-BE49-F238E27FC236}">
                <a16:creationId xmlns:a16="http://schemas.microsoft.com/office/drawing/2014/main" id="{C783D925-2F31-4385-B858-82ACB7072512}"/>
              </a:ext>
            </a:extLst>
          </p:cNvPr>
          <p:cNvSpPr>
            <a:spLocks noGrp="1"/>
          </p:cNvSpPr>
          <p:nvPr>
            <p:ph type="pic" sz="quarter" idx="25"/>
          </p:nvPr>
        </p:nvSpPr>
        <p:spPr>
          <a:xfrm>
            <a:off x="1004889" y="3976688"/>
            <a:ext cx="1954213" cy="1957387"/>
          </a:xfrm>
          <a:custGeom>
            <a:avLst/>
            <a:gdLst>
              <a:gd name="connsiteX0" fmla="*/ 0 w 1954213"/>
              <a:gd name="connsiteY0" fmla="*/ 0 h 1957387"/>
              <a:gd name="connsiteX1" fmla="*/ 1954213 w 1954213"/>
              <a:gd name="connsiteY1" fmla="*/ 0 h 1957387"/>
              <a:gd name="connsiteX2" fmla="*/ 1954213 w 1954213"/>
              <a:gd name="connsiteY2" fmla="*/ 1957387 h 1957387"/>
              <a:gd name="connsiteX3" fmla="*/ 0 w 1954213"/>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4213" h="1957387">
                <a:moveTo>
                  <a:pt x="0" y="0"/>
                </a:moveTo>
                <a:lnTo>
                  <a:pt x="1954213" y="0"/>
                </a:lnTo>
                <a:lnTo>
                  <a:pt x="1954213"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C783D925-2F31-4385-B858-82ACB7072512}"/>
              </a:ext>
            </a:extLst>
          </p:cNvPr>
          <p:cNvSpPr>
            <a:spLocks noGrp="1"/>
          </p:cNvSpPr>
          <p:nvPr>
            <p:ph type="pic" sz="quarter" idx="21"/>
          </p:nvPr>
        </p:nvSpPr>
        <p:spPr>
          <a:xfrm>
            <a:off x="9236076" y="3976688"/>
            <a:ext cx="1957388" cy="1957387"/>
          </a:xfrm>
          <a:custGeom>
            <a:avLst/>
            <a:gdLst>
              <a:gd name="connsiteX0" fmla="*/ 0 w 1957388"/>
              <a:gd name="connsiteY0" fmla="*/ 0 h 1957387"/>
              <a:gd name="connsiteX1" fmla="*/ 1957388 w 1957388"/>
              <a:gd name="connsiteY1" fmla="*/ 0 h 1957387"/>
              <a:gd name="connsiteX2" fmla="*/ 1957388 w 1957388"/>
              <a:gd name="connsiteY2" fmla="*/ 1957387 h 1957387"/>
              <a:gd name="connsiteX3" fmla="*/ 0 w 1957388"/>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1957388" h="1957387">
                <a:moveTo>
                  <a:pt x="0" y="0"/>
                </a:moveTo>
                <a:lnTo>
                  <a:pt x="1957388" y="0"/>
                </a:lnTo>
                <a:lnTo>
                  <a:pt x="1957388" y="1957387"/>
                </a:lnTo>
                <a:lnTo>
                  <a:pt x="0" y="1957387"/>
                </a:lnTo>
                <a:close/>
              </a:path>
            </a:pathLst>
          </a:custGeom>
        </p:spPr>
        <p:txBody>
          <a:bodyPr wrap="square" anchor="ctr">
            <a:noAutofit/>
          </a:bodyPr>
          <a:lstStyle>
            <a:lvl1pPr marL="0" indent="0" algn="ctr">
              <a:buNone/>
              <a:defRPr sz="1200"/>
            </a:lvl1pPr>
          </a:lstStyle>
          <a:p>
            <a:endParaRPr lang="en-US" dirty="0"/>
          </a:p>
        </p:txBody>
      </p:sp>
      <p:sp>
        <p:nvSpPr>
          <p:cNvPr id="15" name="Picture Placeholder 14">
            <a:extLst>
              <a:ext uri="{FF2B5EF4-FFF2-40B4-BE49-F238E27FC236}">
                <a16:creationId xmlns:a16="http://schemas.microsoft.com/office/drawing/2014/main" id="{C783D925-2F31-4385-B858-82ACB7072512}"/>
              </a:ext>
            </a:extLst>
          </p:cNvPr>
          <p:cNvSpPr>
            <a:spLocks noGrp="1"/>
          </p:cNvSpPr>
          <p:nvPr>
            <p:ph type="pic" sz="quarter" idx="17"/>
          </p:nvPr>
        </p:nvSpPr>
        <p:spPr>
          <a:xfrm>
            <a:off x="3062288" y="1912938"/>
            <a:ext cx="1957388" cy="1960562"/>
          </a:xfrm>
          <a:custGeom>
            <a:avLst/>
            <a:gdLst>
              <a:gd name="connsiteX0" fmla="*/ 0 w 1957388"/>
              <a:gd name="connsiteY0" fmla="*/ 0 h 1960562"/>
              <a:gd name="connsiteX1" fmla="*/ 1957388 w 1957388"/>
              <a:gd name="connsiteY1" fmla="*/ 0 h 1960562"/>
              <a:gd name="connsiteX2" fmla="*/ 1957388 w 1957388"/>
              <a:gd name="connsiteY2" fmla="*/ 1960562 h 1960562"/>
              <a:gd name="connsiteX3" fmla="*/ 0 w 1957388"/>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7388" h="1960562">
                <a:moveTo>
                  <a:pt x="0" y="0"/>
                </a:moveTo>
                <a:lnTo>
                  <a:pt x="1957388" y="0"/>
                </a:lnTo>
                <a:lnTo>
                  <a:pt x="1957388"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18"/>
          </p:nvPr>
        </p:nvSpPr>
        <p:spPr>
          <a:xfrm>
            <a:off x="5118101" y="1912938"/>
            <a:ext cx="1958975" cy="1960562"/>
          </a:xfrm>
          <a:custGeom>
            <a:avLst/>
            <a:gdLst>
              <a:gd name="connsiteX0" fmla="*/ 0 w 1958975"/>
              <a:gd name="connsiteY0" fmla="*/ 0 h 1960562"/>
              <a:gd name="connsiteX1" fmla="*/ 1958975 w 1958975"/>
              <a:gd name="connsiteY1" fmla="*/ 0 h 1960562"/>
              <a:gd name="connsiteX2" fmla="*/ 1958975 w 1958975"/>
              <a:gd name="connsiteY2" fmla="*/ 1960562 h 1960562"/>
              <a:gd name="connsiteX3" fmla="*/ 0 w 1958975"/>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8975" h="1960562">
                <a:moveTo>
                  <a:pt x="0" y="0"/>
                </a:moveTo>
                <a:lnTo>
                  <a:pt x="1958975" y="0"/>
                </a:lnTo>
                <a:lnTo>
                  <a:pt x="1958975"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19"/>
          </p:nvPr>
        </p:nvSpPr>
        <p:spPr>
          <a:xfrm>
            <a:off x="7178676" y="1912938"/>
            <a:ext cx="1954213" cy="1960562"/>
          </a:xfrm>
          <a:custGeom>
            <a:avLst/>
            <a:gdLst>
              <a:gd name="connsiteX0" fmla="*/ 0 w 1954213"/>
              <a:gd name="connsiteY0" fmla="*/ 0 h 1960562"/>
              <a:gd name="connsiteX1" fmla="*/ 1954213 w 1954213"/>
              <a:gd name="connsiteY1" fmla="*/ 0 h 1960562"/>
              <a:gd name="connsiteX2" fmla="*/ 1954213 w 1954213"/>
              <a:gd name="connsiteY2" fmla="*/ 1960562 h 1960562"/>
              <a:gd name="connsiteX3" fmla="*/ 0 w 1954213"/>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4213" h="1960562">
                <a:moveTo>
                  <a:pt x="0" y="0"/>
                </a:moveTo>
                <a:lnTo>
                  <a:pt x="1954213" y="0"/>
                </a:lnTo>
                <a:lnTo>
                  <a:pt x="1954213"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20"/>
          </p:nvPr>
        </p:nvSpPr>
        <p:spPr>
          <a:xfrm>
            <a:off x="9236076" y="1912938"/>
            <a:ext cx="1957388" cy="1960562"/>
          </a:xfrm>
          <a:custGeom>
            <a:avLst/>
            <a:gdLst>
              <a:gd name="connsiteX0" fmla="*/ 0 w 1957388"/>
              <a:gd name="connsiteY0" fmla="*/ 0 h 1960562"/>
              <a:gd name="connsiteX1" fmla="*/ 1957388 w 1957388"/>
              <a:gd name="connsiteY1" fmla="*/ 0 h 1960562"/>
              <a:gd name="connsiteX2" fmla="*/ 1957388 w 1957388"/>
              <a:gd name="connsiteY2" fmla="*/ 1960562 h 1960562"/>
              <a:gd name="connsiteX3" fmla="*/ 0 w 1957388"/>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7388" h="1960562">
                <a:moveTo>
                  <a:pt x="0" y="0"/>
                </a:moveTo>
                <a:lnTo>
                  <a:pt x="1957388" y="0"/>
                </a:lnTo>
                <a:lnTo>
                  <a:pt x="1957388"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16"/>
          </p:nvPr>
        </p:nvSpPr>
        <p:spPr>
          <a:xfrm>
            <a:off x="1004888" y="1912938"/>
            <a:ext cx="1954213" cy="1960562"/>
          </a:xfrm>
          <a:custGeom>
            <a:avLst/>
            <a:gdLst>
              <a:gd name="connsiteX0" fmla="*/ 0 w 1954213"/>
              <a:gd name="connsiteY0" fmla="*/ 0 h 1960562"/>
              <a:gd name="connsiteX1" fmla="*/ 1954213 w 1954213"/>
              <a:gd name="connsiteY1" fmla="*/ 0 h 1960562"/>
              <a:gd name="connsiteX2" fmla="*/ 1954213 w 1954213"/>
              <a:gd name="connsiteY2" fmla="*/ 1960562 h 1960562"/>
              <a:gd name="connsiteX3" fmla="*/ 0 w 1954213"/>
              <a:gd name="connsiteY3" fmla="*/ 1960562 h 1960562"/>
            </a:gdLst>
            <a:ahLst/>
            <a:cxnLst>
              <a:cxn ang="0">
                <a:pos x="connsiteX0" y="connsiteY0"/>
              </a:cxn>
              <a:cxn ang="0">
                <a:pos x="connsiteX1" y="connsiteY1"/>
              </a:cxn>
              <a:cxn ang="0">
                <a:pos x="connsiteX2" y="connsiteY2"/>
              </a:cxn>
              <a:cxn ang="0">
                <a:pos x="connsiteX3" y="connsiteY3"/>
              </a:cxn>
            </a:cxnLst>
            <a:rect l="l" t="t" r="r" b="b"/>
            <a:pathLst>
              <a:path w="1954213" h="1960562">
                <a:moveTo>
                  <a:pt x="0" y="0"/>
                </a:moveTo>
                <a:lnTo>
                  <a:pt x="1954213" y="0"/>
                </a:lnTo>
                <a:lnTo>
                  <a:pt x="1954213" y="1960562"/>
                </a:lnTo>
                <a:lnTo>
                  <a:pt x="0" y="1960562"/>
                </a:lnTo>
                <a:close/>
              </a:path>
            </a:pathLst>
          </a:custGeom>
        </p:spPr>
        <p:txBody>
          <a:bodyPr wrap="square" anchor="ctr">
            <a:noAutofit/>
          </a:bodyPr>
          <a:lstStyle>
            <a:lvl1pPr marL="0" indent="0" algn="ctr">
              <a:buNone/>
              <a:defRPr sz="1200"/>
            </a:lvl1pPr>
          </a:lstStyle>
          <a:p>
            <a:endParaRPr lang="en-US" dirty="0"/>
          </a:p>
        </p:txBody>
      </p:sp>
      <p:sp>
        <p:nvSpPr>
          <p:cNvPr id="34" name="Footer Placeholder 2">
            <a:extLst>
              <a:ext uri="{FF2B5EF4-FFF2-40B4-BE49-F238E27FC236}">
                <a16:creationId xmlns:a16="http://schemas.microsoft.com/office/drawing/2014/main" id="{E8247085-DCB0-4BF2-9283-CF90212D6E3C}"/>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35" name="Date Placeholder 5">
            <a:extLst>
              <a:ext uri="{FF2B5EF4-FFF2-40B4-BE49-F238E27FC236}">
                <a16:creationId xmlns:a16="http://schemas.microsoft.com/office/drawing/2014/main" id="{7C82B698-2278-42D7-B762-14A362069D4A}"/>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36" name="Freeform 10">
            <a:extLst>
              <a:ext uri="{FF2B5EF4-FFF2-40B4-BE49-F238E27FC236}">
                <a16:creationId xmlns:a16="http://schemas.microsoft.com/office/drawing/2014/main" id="{9B3E4172-5591-4F4B-838D-D0CC19B769DB}"/>
              </a:ext>
            </a:extLst>
          </p:cNvPr>
          <p:cNvSpPr>
            <a:spLocks noEditPoints="1"/>
          </p:cNvSpPr>
          <p:nvPr userDrawn="1"/>
        </p:nvSpPr>
        <p:spPr bwMode="auto">
          <a:xfrm>
            <a:off x="523193" y="6348674"/>
            <a:ext cx="222675" cy="223032"/>
          </a:xfrm>
          <a:custGeom>
            <a:avLst/>
            <a:gdLst>
              <a:gd name="T0" fmla="*/ 312 w 789"/>
              <a:gd name="T1" fmla="*/ 487 h 790"/>
              <a:gd name="T2" fmla="*/ 394 w 789"/>
              <a:gd name="T3" fmla="*/ 487 h 790"/>
              <a:gd name="T4" fmla="*/ 571 w 789"/>
              <a:gd name="T5" fmla="*/ 339 h 790"/>
              <a:gd name="T6" fmla="*/ 394 w 789"/>
              <a:gd name="T7" fmla="*/ 192 h 790"/>
              <a:gd name="T8" fmla="*/ 218 w 789"/>
              <a:gd name="T9" fmla="*/ 192 h 790"/>
              <a:gd name="T10" fmla="*/ 218 w 789"/>
              <a:gd name="T11" fmla="*/ 599 h 790"/>
              <a:gd name="T12" fmla="*/ 312 w 789"/>
              <a:gd name="T13" fmla="*/ 599 h 790"/>
              <a:gd name="T14" fmla="*/ 312 w 789"/>
              <a:gd name="T15" fmla="*/ 487 h 790"/>
              <a:gd name="T16" fmla="*/ 312 w 789"/>
              <a:gd name="T17" fmla="*/ 268 h 790"/>
              <a:gd name="T18" fmla="*/ 389 w 789"/>
              <a:gd name="T19" fmla="*/ 268 h 790"/>
              <a:gd name="T20" fmla="*/ 475 w 789"/>
              <a:gd name="T21" fmla="*/ 339 h 790"/>
              <a:gd name="T22" fmla="*/ 389 w 789"/>
              <a:gd name="T23" fmla="*/ 410 h 790"/>
              <a:gd name="T24" fmla="*/ 312 w 789"/>
              <a:gd name="T25" fmla="*/ 410 h 790"/>
              <a:gd name="T26" fmla="*/ 312 w 789"/>
              <a:gd name="T27" fmla="*/ 268 h 790"/>
              <a:gd name="T28" fmla="*/ 0 w 789"/>
              <a:gd name="T29" fmla="*/ 0 h 790"/>
              <a:gd name="T30" fmla="*/ 0 w 789"/>
              <a:gd name="T31" fmla="*/ 790 h 790"/>
              <a:gd name="T32" fmla="*/ 789 w 789"/>
              <a:gd name="T33" fmla="*/ 790 h 790"/>
              <a:gd name="T34" fmla="*/ 789 w 789"/>
              <a:gd name="T35" fmla="*/ 0 h 790"/>
              <a:gd name="T36" fmla="*/ 0 w 789"/>
              <a:gd name="T37" fmla="*/ 0 h 790"/>
              <a:gd name="T38" fmla="*/ 709 w 789"/>
              <a:gd name="T39" fmla="*/ 710 h 790"/>
              <a:gd name="T40" fmla="*/ 79 w 789"/>
              <a:gd name="T41" fmla="*/ 710 h 790"/>
              <a:gd name="T42" fmla="*/ 79 w 789"/>
              <a:gd name="T43" fmla="*/ 80 h 790"/>
              <a:gd name="T44" fmla="*/ 709 w 789"/>
              <a:gd name="T45" fmla="*/ 80 h 790"/>
              <a:gd name="T46" fmla="*/ 709 w 789"/>
              <a:gd name="T47" fmla="*/ 71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9" h="790">
                <a:moveTo>
                  <a:pt x="312" y="487"/>
                </a:moveTo>
                <a:cubicBezTo>
                  <a:pt x="394" y="487"/>
                  <a:pt x="394" y="487"/>
                  <a:pt x="394" y="487"/>
                </a:cubicBezTo>
                <a:cubicBezTo>
                  <a:pt x="503" y="487"/>
                  <a:pt x="571" y="430"/>
                  <a:pt x="571" y="339"/>
                </a:cubicBezTo>
                <a:cubicBezTo>
                  <a:pt x="571" y="248"/>
                  <a:pt x="503" y="192"/>
                  <a:pt x="394" y="192"/>
                </a:cubicBezTo>
                <a:cubicBezTo>
                  <a:pt x="218" y="192"/>
                  <a:pt x="218" y="192"/>
                  <a:pt x="218" y="192"/>
                </a:cubicBezTo>
                <a:cubicBezTo>
                  <a:pt x="218" y="599"/>
                  <a:pt x="218" y="599"/>
                  <a:pt x="218" y="599"/>
                </a:cubicBezTo>
                <a:cubicBezTo>
                  <a:pt x="312" y="599"/>
                  <a:pt x="312" y="599"/>
                  <a:pt x="312" y="599"/>
                </a:cubicBezTo>
                <a:lnTo>
                  <a:pt x="312" y="487"/>
                </a:lnTo>
                <a:close/>
                <a:moveTo>
                  <a:pt x="312" y="268"/>
                </a:moveTo>
                <a:cubicBezTo>
                  <a:pt x="389" y="268"/>
                  <a:pt x="389" y="268"/>
                  <a:pt x="389" y="268"/>
                </a:cubicBezTo>
                <a:cubicBezTo>
                  <a:pt x="446" y="268"/>
                  <a:pt x="475" y="295"/>
                  <a:pt x="475" y="339"/>
                </a:cubicBezTo>
                <a:cubicBezTo>
                  <a:pt x="475" y="384"/>
                  <a:pt x="446" y="410"/>
                  <a:pt x="389" y="410"/>
                </a:cubicBezTo>
                <a:cubicBezTo>
                  <a:pt x="312" y="410"/>
                  <a:pt x="312" y="410"/>
                  <a:pt x="312" y="410"/>
                </a:cubicBezTo>
                <a:lnTo>
                  <a:pt x="312" y="268"/>
                </a:lnTo>
                <a:close/>
                <a:moveTo>
                  <a:pt x="0" y="0"/>
                </a:moveTo>
                <a:cubicBezTo>
                  <a:pt x="0" y="790"/>
                  <a:pt x="0" y="790"/>
                  <a:pt x="0" y="790"/>
                </a:cubicBezTo>
                <a:cubicBezTo>
                  <a:pt x="789" y="790"/>
                  <a:pt x="789" y="790"/>
                  <a:pt x="789" y="790"/>
                </a:cubicBezTo>
                <a:cubicBezTo>
                  <a:pt x="789" y="0"/>
                  <a:pt x="789" y="0"/>
                  <a:pt x="789" y="0"/>
                </a:cubicBezTo>
                <a:lnTo>
                  <a:pt x="0" y="0"/>
                </a:lnTo>
                <a:close/>
                <a:moveTo>
                  <a:pt x="709" y="710"/>
                </a:moveTo>
                <a:cubicBezTo>
                  <a:pt x="79" y="710"/>
                  <a:pt x="79" y="710"/>
                  <a:pt x="79" y="710"/>
                </a:cubicBezTo>
                <a:cubicBezTo>
                  <a:pt x="79" y="80"/>
                  <a:pt x="79" y="80"/>
                  <a:pt x="79" y="80"/>
                </a:cubicBezTo>
                <a:cubicBezTo>
                  <a:pt x="709" y="80"/>
                  <a:pt x="709" y="80"/>
                  <a:pt x="709" y="80"/>
                </a:cubicBezTo>
                <a:lnTo>
                  <a:pt x="709" y="7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Oval 36">
            <a:extLst>
              <a:ext uri="{FF2B5EF4-FFF2-40B4-BE49-F238E27FC236}">
                <a16:creationId xmlns:a16="http://schemas.microsoft.com/office/drawing/2014/main" id="{1AD0811D-0177-4784-B0D0-946DFAF77539}"/>
              </a:ext>
            </a:extLst>
          </p:cNvPr>
          <p:cNvSpPr/>
          <p:nvPr userDrawn="1"/>
        </p:nvSpPr>
        <p:spPr>
          <a:xfrm>
            <a:off x="3913652" y="6419852"/>
            <a:ext cx="80677" cy="806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19">
            <a:extLst>
              <a:ext uri="{FF2B5EF4-FFF2-40B4-BE49-F238E27FC236}">
                <a16:creationId xmlns:a16="http://schemas.microsoft.com/office/drawing/2014/main" id="{7B9E58F4-700F-4D96-8D20-A110B4F9D0E0}"/>
              </a:ext>
            </a:extLst>
          </p:cNvPr>
          <p:cNvSpPr>
            <a:spLocks/>
          </p:cNvSpPr>
          <p:nvPr userDrawn="1"/>
        </p:nvSpPr>
        <p:spPr bwMode="auto">
          <a:xfrm>
            <a:off x="11537433" y="332656"/>
            <a:ext cx="432898" cy="431218"/>
          </a:xfrm>
          <a:custGeom>
            <a:avLst/>
            <a:gdLst>
              <a:gd name="T0" fmla="*/ 162 w 324"/>
              <a:gd name="T1" fmla="*/ 0 h 323"/>
              <a:gd name="T2" fmla="*/ 48 w 324"/>
              <a:gd name="T3" fmla="*/ 47 h 323"/>
              <a:gd name="T4" fmla="*/ 0 w 324"/>
              <a:gd name="T5" fmla="*/ 162 h 323"/>
              <a:gd name="T6" fmla="*/ 162 w 324"/>
              <a:gd name="T7" fmla="*/ 323 h 323"/>
              <a:gd name="T8" fmla="*/ 324 w 324"/>
              <a:gd name="T9" fmla="*/ 162 h 323"/>
              <a:gd name="T10" fmla="*/ 276 w 324"/>
              <a:gd name="T11" fmla="*/ 47 h 323"/>
              <a:gd name="T12" fmla="*/ 162 w 324"/>
              <a:gd name="T13" fmla="*/ 0 h 323"/>
            </a:gdLst>
            <a:ahLst/>
            <a:cxnLst>
              <a:cxn ang="0">
                <a:pos x="T0" y="T1"/>
              </a:cxn>
              <a:cxn ang="0">
                <a:pos x="T2" y="T3"/>
              </a:cxn>
              <a:cxn ang="0">
                <a:pos x="T4" y="T5"/>
              </a:cxn>
              <a:cxn ang="0">
                <a:pos x="T6" y="T7"/>
              </a:cxn>
              <a:cxn ang="0">
                <a:pos x="T8" y="T9"/>
              </a:cxn>
              <a:cxn ang="0">
                <a:pos x="T10" y="T11"/>
              </a:cxn>
              <a:cxn ang="0">
                <a:pos x="T12" y="T13"/>
              </a:cxn>
            </a:cxnLst>
            <a:rect l="0" t="0" r="r" b="b"/>
            <a:pathLst>
              <a:path w="324" h="323">
                <a:moveTo>
                  <a:pt x="162" y="0"/>
                </a:moveTo>
                <a:cubicBezTo>
                  <a:pt x="119" y="0"/>
                  <a:pt x="78" y="17"/>
                  <a:pt x="48" y="47"/>
                </a:cubicBezTo>
                <a:cubicBezTo>
                  <a:pt x="17" y="78"/>
                  <a:pt x="0" y="118"/>
                  <a:pt x="0" y="162"/>
                </a:cubicBezTo>
                <a:cubicBezTo>
                  <a:pt x="0" y="251"/>
                  <a:pt x="73" y="323"/>
                  <a:pt x="162" y="323"/>
                </a:cubicBezTo>
                <a:cubicBezTo>
                  <a:pt x="251" y="323"/>
                  <a:pt x="324" y="251"/>
                  <a:pt x="324" y="162"/>
                </a:cubicBezTo>
                <a:cubicBezTo>
                  <a:pt x="324" y="118"/>
                  <a:pt x="307" y="78"/>
                  <a:pt x="276" y="47"/>
                </a:cubicBezTo>
                <a:cubicBezTo>
                  <a:pt x="246" y="17"/>
                  <a:pt x="205" y="0"/>
                  <a:pt x="162"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Slide Number Placeholder 13">
            <a:extLst>
              <a:ext uri="{FF2B5EF4-FFF2-40B4-BE49-F238E27FC236}">
                <a16:creationId xmlns:a16="http://schemas.microsoft.com/office/drawing/2014/main" id="{E074CAAB-4485-4F1F-8B10-D136E0051008}"/>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35114143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91_Full Image without Header &amp; Footer">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16"/>
          </p:nvPr>
        </p:nvSpPr>
        <p:spPr>
          <a:xfrm>
            <a:off x="7931060" y="-28575"/>
            <a:ext cx="2796589" cy="1556412"/>
          </a:xfrm>
          <a:custGeom>
            <a:avLst/>
            <a:gdLst>
              <a:gd name="connsiteX0" fmla="*/ 24183 w 2796589"/>
              <a:gd name="connsiteY0" fmla="*/ 0 h 1556412"/>
              <a:gd name="connsiteX1" fmla="*/ 2772408 w 2796589"/>
              <a:gd name="connsiteY1" fmla="*/ 0 h 1556412"/>
              <a:gd name="connsiteX2" fmla="*/ 2726268 w 2796589"/>
              <a:gd name="connsiteY2" fmla="*/ 280946 h 1556412"/>
              <a:gd name="connsiteX3" fmla="*/ 1566995 w 2796589"/>
              <a:gd name="connsiteY3" fmla="*/ 1482440 h 1556412"/>
              <a:gd name="connsiteX4" fmla="*/ 1229595 w 2796589"/>
              <a:gd name="connsiteY4" fmla="*/ 1482440 h 1556412"/>
              <a:gd name="connsiteX5" fmla="*/ 70323 w 2796589"/>
              <a:gd name="connsiteY5" fmla="*/ 280946 h 1556412"/>
              <a:gd name="connsiteX6" fmla="*/ 24183 w 2796589"/>
              <a:gd name="connsiteY6" fmla="*/ 0 h 1556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6589" h="1556412">
                <a:moveTo>
                  <a:pt x="24183" y="0"/>
                </a:moveTo>
                <a:cubicBezTo>
                  <a:pt x="24183" y="0"/>
                  <a:pt x="24183" y="0"/>
                  <a:pt x="2772408" y="0"/>
                </a:cubicBezTo>
                <a:cubicBezTo>
                  <a:pt x="2815664" y="89664"/>
                  <a:pt x="2801245" y="206227"/>
                  <a:pt x="2726268" y="280946"/>
                </a:cubicBezTo>
                <a:cubicBezTo>
                  <a:pt x="2726268" y="280946"/>
                  <a:pt x="2726268" y="280946"/>
                  <a:pt x="1566995" y="1482440"/>
                </a:cubicBezTo>
                <a:cubicBezTo>
                  <a:pt x="1474715" y="1581070"/>
                  <a:pt x="1321875" y="1581070"/>
                  <a:pt x="1229595" y="1482440"/>
                </a:cubicBezTo>
                <a:cubicBezTo>
                  <a:pt x="1229595" y="1482440"/>
                  <a:pt x="1229595" y="1482440"/>
                  <a:pt x="70323" y="280946"/>
                </a:cubicBezTo>
                <a:cubicBezTo>
                  <a:pt x="-4655" y="206227"/>
                  <a:pt x="-19074" y="89664"/>
                  <a:pt x="24183" y="0"/>
                </a:cubicBezTo>
                <a:close/>
              </a:path>
            </a:pathLst>
          </a:custGeom>
        </p:spPr>
        <p:txBody>
          <a:bodyPr wrap="square" anchor="ctr">
            <a:noAutofit/>
          </a:bodyPr>
          <a:lstStyle>
            <a:lvl1pPr marL="0" indent="0" algn="ctr">
              <a:buNone/>
              <a:defRPr sz="1200"/>
            </a:lvl1pPr>
          </a:lstStyle>
          <a:p>
            <a:endParaRPr lang="en-US" dirty="0"/>
          </a:p>
        </p:txBody>
      </p:sp>
      <p:sp>
        <p:nvSpPr>
          <p:cNvPr id="31" name="Picture Placeholder 30">
            <a:extLst>
              <a:ext uri="{FF2B5EF4-FFF2-40B4-BE49-F238E27FC236}">
                <a16:creationId xmlns:a16="http://schemas.microsoft.com/office/drawing/2014/main" id="{C783D925-2F31-4385-B858-82ACB7072512}"/>
              </a:ext>
            </a:extLst>
          </p:cNvPr>
          <p:cNvSpPr>
            <a:spLocks noGrp="1"/>
          </p:cNvSpPr>
          <p:nvPr>
            <p:ph type="pic" sz="quarter" idx="17"/>
          </p:nvPr>
        </p:nvSpPr>
        <p:spPr>
          <a:xfrm>
            <a:off x="6320286" y="294612"/>
            <a:ext cx="2799337" cy="2901163"/>
          </a:xfrm>
          <a:custGeom>
            <a:avLst/>
            <a:gdLst>
              <a:gd name="connsiteX0" fmla="*/ 1399669 w 2799337"/>
              <a:gd name="connsiteY0" fmla="*/ 0 h 2901163"/>
              <a:gd name="connsiteX1" fmla="*/ 1568408 w 2799337"/>
              <a:gd name="connsiteY1" fmla="*/ 73987 h 2901163"/>
              <a:gd name="connsiteX2" fmla="*/ 2727948 w 2799337"/>
              <a:gd name="connsiteY2" fmla="*/ 1275705 h 2901163"/>
              <a:gd name="connsiteX3" fmla="*/ 2727948 w 2799337"/>
              <a:gd name="connsiteY3" fmla="*/ 1625458 h 2901163"/>
              <a:gd name="connsiteX4" fmla="*/ 1568408 w 2799337"/>
              <a:gd name="connsiteY4" fmla="*/ 2827177 h 2901163"/>
              <a:gd name="connsiteX5" fmla="*/ 1230930 w 2799337"/>
              <a:gd name="connsiteY5" fmla="*/ 2827177 h 2901163"/>
              <a:gd name="connsiteX6" fmla="*/ 71390 w 2799337"/>
              <a:gd name="connsiteY6" fmla="*/ 1625458 h 2901163"/>
              <a:gd name="connsiteX7" fmla="*/ 71390 w 2799337"/>
              <a:gd name="connsiteY7" fmla="*/ 1275705 h 2901163"/>
              <a:gd name="connsiteX8" fmla="*/ 1230930 w 2799337"/>
              <a:gd name="connsiteY8" fmla="*/ 73987 h 2901163"/>
              <a:gd name="connsiteX9" fmla="*/ 1399669 w 2799337"/>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9337" h="2901163">
                <a:moveTo>
                  <a:pt x="1399669" y="0"/>
                </a:moveTo>
                <a:cubicBezTo>
                  <a:pt x="1460963" y="0"/>
                  <a:pt x="1522258" y="24662"/>
                  <a:pt x="1568408" y="73987"/>
                </a:cubicBezTo>
                <a:lnTo>
                  <a:pt x="2727948" y="1275705"/>
                </a:lnTo>
                <a:cubicBezTo>
                  <a:pt x="2823134" y="1371364"/>
                  <a:pt x="2823134" y="1529799"/>
                  <a:pt x="2727948" y="1625458"/>
                </a:cubicBezTo>
                <a:cubicBezTo>
                  <a:pt x="1568408" y="2827177"/>
                  <a:pt x="1568408" y="2827177"/>
                  <a:pt x="1568408" y="2827177"/>
                </a:cubicBezTo>
                <a:cubicBezTo>
                  <a:pt x="1476107" y="2925825"/>
                  <a:pt x="1323232" y="2925825"/>
                  <a:pt x="1230930" y="2827177"/>
                </a:cubicBezTo>
                <a:cubicBezTo>
                  <a:pt x="71390" y="1625458"/>
                  <a:pt x="71390" y="1625458"/>
                  <a:pt x="71390" y="1625458"/>
                </a:cubicBezTo>
                <a:cubicBezTo>
                  <a:pt x="-23796" y="1529799"/>
                  <a:pt x="-23796" y="1371364"/>
                  <a:pt x="71390" y="1275705"/>
                </a:cubicBezTo>
                <a:cubicBezTo>
                  <a:pt x="1230930" y="73987"/>
                  <a:pt x="1230930" y="73987"/>
                  <a:pt x="1230930" y="73987"/>
                </a:cubicBezTo>
                <a:cubicBezTo>
                  <a:pt x="1277081" y="24662"/>
                  <a:pt x="1338375" y="0"/>
                  <a:pt x="1399669" y="0"/>
                </a:cubicBezTo>
                <a:close/>
              </a:path>
            </a:pathLst>
          </a:custGeom>
        </p:spPr>
        <p:txBody>
          <a:bodyPr wrap="square" anchor="ctr">
            <a:noAutofit/>
          </a:bodyPr>
          <a:lstStyle>
            <a:lvl1pPr marL="0" indent="0" algn="ctr">
              <a:buNone/>
              <a:defRPr sz="1200"/>
            </a:lvl1pPr>
          </a:lstStyle>
          <a:p>
            <a:endParaRPr lang="en-US" dirty="0"/>
          </a:p>
        </p:txBody>
      </p:sp>
      <p:sp>
        <p:nvSpPr>
          <p:cNvPr id="32" name="Picture Placeholder 31">
            <a:extLst>
              <a:ext uri="{FF2B5EF4-FFF2-40B4-BE49-F238E27FC236}">
                <a16:creationId xmlns:a16="http://schemas.microsoft.com/office/drawing/2014/main" id="{C783D925-2F31-4385-B858-82ACB7072512}"/>
              </a:ext>
            </a:extLst>
          </p:cNvPr>
          <p:cNvSpPr>
            <a:spLocks noGrp="1"/>
          </p:cNvSpPr>
          <p:nvPr>
            <p:ph type="pic" sz="quarter" idx="18"/>
          </p:nvPr>
        </p:nvSpPr>
        <p:spPr>
          <a:xfrm>
            <a:off x="9539072" y="294612"/>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8 h 2901163"/>
              <a:gd name="connsiteX4" fmla="*/ 1567569 w 2797840"/>
              <a:gd name="connsiteY4" fmla="*/ 2827177 h 2901163"/>
              <a:gd name="connsiteX5" fmla="*/ 1230272 w 2797840"/>
              <a:gd name="connsiteY5" fmla="*/ 2827177 h 2901163"/>
              <a:gd name="connsiteX6" fmla="*/ 71352 w 2797840"/>
              <a:gd name="connsiteY6" fmla="*/ 1625458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8"/>
                </a:cubicBezTo>
                <a:cubicBezTo>
                  <a:pt x="1567569" y="2827177"/>
                  <a:pt x="1567569" y="2827177"/>
                  <a:pt x="1567569" y="2827177"/>
                </a:cubicBezTo>
                <a:cubicBezTo>
                  <a:pt x="1475317" y="2925825"/>
                  <a:pt x="1322524" y="2925825"/>
                  <a:pt x="1230272" y="2827177"/>
                </a:cubicBezTo>
                <a:cubicBezTo>
                  <a:pt x="71352" y="1625458"/>
                  <a:pt x="71352" y="1625458"/>
                  <a:pt x="71352" y="1625458"/>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4" name="Picture Placeholder 33">
            <a:extLst>
              <a:ext uri="{FF2B5EF4-FFF2-40B4-BE49-F238E27FC236}">
                <a16:creationId xmlns:a16="http://schemas.microsoft.com/office/drawing/2014/main" id="{C783D925-2F31-4385-B858-82ACB7072512}"/>
              </a:ext>
            </a:extLst>
          </p:cNvPr>
          <p:cNvSpPr>
            <a:spLocks noGrp="1"/>
          </p:cNvSpPr>
          <p:nvPr>
            <p:ph type="pic" sz="quarter" idx="19"/>
          </p:nvPr>
        </p:nvSpPr>
        <p:spPr>
          <a:xfrm>
            <a:off x="11130073" y="1962553"/>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9 h 2901163"/>
              <a:gd name="connsiteX4" fmla="*/ 1567569 w 2797840"/>
              <a:gd name="connsiteY4" fmla="*/ 2827177 h 2901163"/>
              <a:gd name="connsiteX5" fmla="*/ 1230272 w 2797840"/>
              <a:gd name="connsiteY5" fmla="*/ 2827177 h 2901163"/>
              <a:gd name="connsiteX6" fmla="*/ 71352 w 2797840"/>
              <a:gd name="connsiteY6" fmla="*/ 1625459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9"/>
                </a:cubicBezTo>
                <a:cubicBezTo>
                  <a:pt x="1567569" y="2827177"/>
                  <a:pt x="1567569" y="2827177"/>
                  <a:pt x="1567569" y="2827177"/>
                </a:cubicBezTo>
                <a:cubicBezTo>
                  <a:pt x="1475317" y="2925825"/>
                  <a:pt x="1322524" y="2925825"/>
                  <a:pt x="1230272" y="2827177"/>
                </a:cubicBezTo>
                <a:cubicBezTo>
                  <a:pt x="71352" y="1625459"/>
                  <a:pt x="71352" y="1625459"/>
                  <a:pt x="71352" y="1625459"/>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3" name="Picture Placeholder 32">
            <a:extLst>
              <a:ext uri="{FF2B5EF4-FFF2-40B4-BE49-F238E27FC236}">
                <a16:creationId xmlns:a16="http://schemas.microsoft.com/office/drawing/2014/main" id="{C783D925-2F31-4385-B858-82ACB7072512}"/>
              </a:ext>
            </a:extLst>
          </p:cNvPr>
          <p:cNvSpPr>
            <a:spLocks noGrp="1"/>
          </p:cNvSpPr>
          <p:nvPr>
            <p:ph type="pic" sz="quarter" idx="20"/>
          </p:nvPr>
        </p:nvSpPr>
        <p:spPr>
          <a:xfrm>
            <a:off x="7929673" y="1962553"/>
            <a:ext cx="2797840" cy="2901163"/>
          </a:xfrm>
          <a:custGeom>
            <a:avLst/>
            <a:gdLst>
              <a:gd name="connsiteX0" fmla="*/ 1398921 w 2797840"/>
              <a:gd name="connsiteY0" fmla="*/ 0 h 2901163"/>
              <a:gd name="connsiteX1" fmla="*/ 1567569 w 2797840"/>
              <a:gd name="connsiteY1" fmla="*/ 73987 h 2901163"/>
              <a:gd name="connsiteX2" fmla="*/ 2726489 w 2797840"/>
              <a:gd name="connsiteY2" fmla="*/ 1275705 h 2901163"/>
              <a:gd name="connsiteX3" fmla="*/ 2726489 w 2797840"/>
              <a:gd name="connsiteY3" fmla="*/ 1625459 h 2901163"/>
              <a:gd name="connsiteX4" fmla="*/ 1567569 w 2797840"/>
              <a:gd name="connsiteY4" fmla="*/ 2827177 h 2901163"/>
              <a:gd name="connsiteX5" fmla="*/ 1230272 w 2797840"/>
              <a:gd name="connsiteY5" fmla="*/ 2827177 h 2901163"/>
              <a:gd name="connsiteX6" fmla="*/ 71352 w 2797840"/>
              <a:gd name="connsiteY6" fmla="*/ 1625459 h 2901163"/>
              <a:gd name="connsiteX7" fmla="*/ 71352 w 2797840"/>
              <a:gd name="connsiteY7" fmla="*/ 1275705 h 2901163"/>
              <a:gd name="connsiteX8" fmla="*/ 1230272 w 2797840"/>
              <a:gd name="connsiteY8" fmla="*/ 73987 h 2901163"/>
              <a:gd name="connsiteX9" fmla="*/ 1398921 w 2797840"/>
              <a:gd name="connsiteY9" fmla="*/ 0 h 2901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901163">
                <a:moveTo>
                  <a:pt x="1398921" y="0"/>
                </a:moveTo>
                <a:cubicBezTo>
                  <a:pt x="1460182" y="0"/>
                  <a:pt x="1521443" y="24662"/>
                  <a:pt x="1567569" y="73987"/>
                </a:cubicBezTo>
                <a:lnTo>
                  <a:pt x="2726489" y="1275705"/>
                </a:lnTo>
                <a:cubicBezTo>
                  <a:pt x="2821624" y="1371364"/>
                  <a:pt x="2821624" y="1529799"/>
                  <a:pt x="2726489" y="1625459"/>
                </a:cubicBezTo>
                <a:cubicBezTo>
                  <a:pt x="1567569" y="2827177"/>
                  <a:pt x="1567569" y="2827177"/>
                  <a:pt x="1567569" y="2827177"/>
                </a:cubicBezTo>
                <a:cubicBezTo>
                  <a:pt x="1475317" y="2925825"/>
                  <a:pt x="1322524" y="2925825"/>
                  <a:pt x="1230272" y="2827177"/>
                </a:cubicBezTo>
                <a:cubicBezTo>
                  <a:pt x="71352" y="1625459"/>
                  <a:pt x="71352" y="1625459"/>
                  <a:pt x="71352" y="1625459"/>
                </a:cubicBezTo>
                <a:cubicBezTo>
                  <a:pt x="-23783" y="1529799"/>
                  <a:pt x="-23783" y="1371364"/>
                  <a:pt x="71352" y="1275705"/>
                </a:cubicBezTo>
                <a:cubicBezTo>
                  <a:pt x="1230272" y="73987"/>
                  <a:pt x="1230272" y="73987"/>
                  <a:pt x="1230272" y="73987"/>
                </a:cubicBezTo>
                <a:cubicBezTo>
                  <a:pt x="1276398" y="24662"/>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5" name="Picture Placeholder 34">
            <a:extLst>
              <a:ext uri="{FF2B5EF4-FFF2-40B4-BE49-F238E27FC236}">
                <a16:creationId xmlns:a16="http://schemas.microsoft.com/office/drawing/2014/main" id="{C783D925-2F31-4385-B858-82ACB7072512}"/>
              </a:ext>
            </a:extLst>
          </p:cNvPr>
          <p:cNvSpPr>
            <a:spLocks noGrp="1"/>
          </p:cNvSpPr>
          <p:nvPr>
            <p:ph type="pic" sz="quarter" idx="21"/>
          </p:nvPr>
        </p:nvSpPr>
        <p:spPr>
          <a:xfrm>
            <a:off x="9539072" y="3613105"/>
            <a:ext cx="2797840" cy="2899610"/>
          </a:xfrm>
          <a:custGeom>
            <a:avLst/>
            <a:gdLst>
              <a:gd name="connsiteX0" fmla="*/ 1398921 w 2797840"/>
              <a:gd name="connsiteY0" fmla="*/ 0 h 2899610"/>
              <a:gd name="connsiteX1" fmla="*/ 1567569 w 2797840"/>
              <a:gd name="connsiteY1" fmla="*/ 73947 h 2899610"/>
              <a:gd name="connsiteX2" fmla="*/ 2726489 w 2797840"/>
              <a:gd name="connsiteY2" fmla="*/ 1275022 h 2899610"/>
              <a:gd name="connsiteX3" fmla="*/ 2726489 w 2797840"/>
              <a:gd name="connsiteY3" fmla="*/ 1624588 h 2899610"/>
              <a:gd name="connsiteX4" fmla="*/ 1567569 w 2797840"/>
              <a:gd name="connsiteY4" fmla="*/ 2825663 h 2899610"/>
              <a:gd name="connsiteX5" fmla="*/ 1230272 w 2797840"/>
              <a:gd name="connsiteY5" fmla="*/ 2825663 h 2899610"/>
              <a:gd name="connsiteX6" fmla="*/ 71352 w 2797840"/>
              <a:gd name="connsiteY6" fmla="*/ 1624588 h 2899610"/>
              <a:gd name="connsiteX7" fmla="*/ 71352 w 2797840"/>
              <a:gd name="connsiteY7" fmla="*/ 1275022 h 2899610"/>
              <a:gd name="connsiteX8" fmla="*/ 1230272 w 2797840"/>
              <a:gd name="connsiteY8" fmla="*/ 73947 h 2899610"/>
              <a:gd name="connsiteX9" fmla="*/ 1398921 w 2797840"/>
              <a:gd name="connsiteY9" fmla="*/ 0 h 289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7840" h="2899610">
                <a:moveTo>
                  <a:pt x="1398921" y="0"/>
                </a:moveTo>
                <a:cubicBezTo>
                  <a:pt x="1460182" y="0"/>
                  <a:pt x="1521443" y="24649"/>
                  <a:pt x="1567569" y="73947"/>
                </a:cubicBezTo>
                <a:lnTo>
                  <a:pt x="2726489" y="1275022"/>
                </a:lnTo>
                <a:cubicBezTo>
                  <a:pt x="2821624" y="1370630"/>
                  <a:pt x="2821624" y="1528981"/>
                  <a:pt x="2726489" y="1624588"/>
                </a:cubicBezTo>
                <a:cubicBezTo>
                  <a:pt x="1567569" y="2825663"/>
                  <a:pt x="1567569" y="2825663"/>
                  <a:pt x="1567569" y="2825663"/>
                </a:cubicBezTo>
                <a:cubicBezTo>
                  <a:pt x="1475317" y="2924259"/>
                  <a:pt x="1322524" y="2924259"/>
                  <a:pt x="1230272" y="2825663"/>
                </a:cubicBezTo>
                <a:cubicBezTo>
                  <a:pt x="71352" y="1624588"/>
                  <a:pt x="71352" y="1624588"/>
                  <a:pt x="71352" y="1624588"/>
                </a:cubicBezTo>
                <a:cubicBezTo>
                  <a:pt x="-23783" y="1528981"/>
                  <a:pt x="-23783" y="1370630"/>
                  <a:pt x="71352" y="1275022"/>
                </a:cubicBezTo>
                <a:cubicBezTo>
                  <a:pt x="1230272" y="73947"/>
                  <a:pt x="1230272" y="73947"/>
                  <a:pt x="1230272" y="73947"/>
                </a:cubicBezTo>
                <a:cubicBezTo>
                  <a:pt x="1276398" y="24649"/>
                  <a:pt x="1337659" y="0"/>
                  <a:pt x="1398921" y="0"/>
                </a:cubicBezTo>
                <a:close/>
              </a:path>
            </a:pathLst>
          </a:custGeom>
        </p:spPr>
        <p:txBody>
          <a:bodyPr wrap="square" anchor="ctr">
            <a:noAutofit/>
          </a:bodyPr>
          <a:lstStyle>
            <a:lvl1pPr marL="0" indent="0" algn="ctr">
              <a:buNone/>
              <a:defRPr sz="1200"/>
            </a:lvl1pPr>
          </a:lstStyle>
          <a:p>
            <a:endParaRPr lang="en-US" dirty="0"/>
          </a:p>
        </p:txBody>
      </p:sp>
      <p:sp>
        <p:nvSpPr>
          <p:cNvPr id="36" name="Picture Placeholder 35">
            <a:extLst>
              <a:ext uri="{FF2B5EF4-FFF2-40B4-BE49-F238E27FC236}">
                <a16:creationId xmlns:a16="http://schemas.microsoft.com/office/drawing/2014/main" id="{C783D925-2F31-4385-B858-82ACB7072512}"/>
              </a:ext>
            </a:extLst>
          </p:cNvPr>
          <p:cNvSpPr>
            <a:spLocks noGrp="1"/>
          </p:cNvSpPr>
          <p:nvPr>
            <p:ph type="pic" sz="quarter" idx="22"/>
          </p:nvPr>
        </p:nvSpPr>
        <p:spPr>
          <a:xfrm>
            <a:off x="7929985" y="5281050"/>
            <a:ext cx="2798739" cy="1576951"/>
          </a:xfrm>
          <a:custGeom>
            <a:avLst/>
            <a:gdLst>
              <a:gd name="connsiteX0" fmla="*/ 1399370 w 2798739"/>
              <a:gd name="connsiteY0" fmla="*/ 0 h 1576951"/>
              <a:gd name="connsiteX1" fmla="*/ 1568090 w 2798739"/>
              <a:gd name="connsiteY1" fmla="*/ 73954 h 1576951"/>
              <a:gd name="connsiteX2" fmla="*/ 2727496 w 2798739"/>
              <a:gd name="connsiteY2" fmla="*/ 1275157 h 1576951"/>
              <a:gd name="connsiteX3" fmla="*/ 2764989 w 2798739"/>
              <a:gd name="connsiteY3" fmla="*/ 1576951 h 1576951"/>
              <a:gd name="connsiteX4" fmla="*/ 33751 w 2798739"/>
              <a:gd name="connsiteY4" fmla="*/ 1576951 h 1576951"/>
              <a:gd name="connsiteX5" fmla="*/ 71244 w 2798739"/>
              <a:gd name="connsiteY5" fmla="*/ 1275157 h 1576951"/>
              <a:gd name="connsiteX6" fmla="*/ 1230650 w 2798739"/>
              <a:gd name="connsiteY6" fmla="*/ 73954 h 1576951"/>
              <a:gd name="connsiteX7" fmla="*/ 1399370 w 2798739"/>
              <a:gd name="connsiteY7" fmla="*/ 0 h 157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8739" h="1576951">
                <a:moveTo>
                  <a:pt x="1399370" y="0"/>
                </a:moveTo>
                <a:cubicBezTo>
                  <a:pt x="1460657" y="0"/>
                  <a:pt x="1521944" y="24651"/>
                  <a:pt x="1568090" y="73954"/>
                </a:cubicBezTo>
                <a:cubicBezTo>
                  <a:pt x="1568090" y="73954"/>
                  <a:pt x="1568090" y="73954"/>
                  <a:pt x="2727496" y="1275157"/>
                </a:cubicBezTo>
                <a:cubicBezTo>
                  <a:pt x="2808251" y="1355834"/>
                  <a:pt x="2819787" y="1481333"/>
                  <a:pt x="2764989" y="1576951"/>
                </a:cubicBezTo>
                <a:cubicBezTo>
                  <a:pt x="2764989" y="1576951"/>
                  <a:pt x="2764989" y="1576951"/>
                  <a:pt x="33751" y="1576951"/>
                </a:cubicBezTo>
                <a:cubicBezTo>
                  <a:pt x="-21047" y="1481333"/>
                  <a:pt x="-9510" y="1355834"/>
                  <a:pt x="71244" y="1275157"/>
                </a:cubicBezTo>
                <a:cubicBezTo>
                  <a:pt x="71244" y="1275157"/>
                  <a:pt x="71244" y="1275157"/>
                  <a:pt x="1230650" y="73954"/>
                </a:cubicBezTo>
                <a:cubicBezTo>
                  <a:pt x="1276796" y="24651"/>
                  <a:pt x="1338083" y="0"/>
                  <a:pt x="1399370" y="0"/>
                </a:cubicBezTo>
                <a:close/>
              </a:path>
            </a:pathLst>
          </a:custGeom>
        </p:spPr>
        <p:txBody>
          <a:bodyPr wrap="square" anchor="ctr">
            <a:noAutofit/>
          </a:bodyPr>
          <a:lstStyle>
            <a:lvl1pPr marL="0" indent="0" algn="ctr">
              <a:buNone/>
              <a:defRPr sz="1200"/>
            </a:lvl1pPr>
          </a:lstStyle>
          <a:p>
            <a:endParaRPr lang="en-US" dirty="0"/>
          </a:p>
        </p:txBody>
      </p:sp>
      <p:sp>
        <p:nvSpPr>
          <p:cNvPr id="37" name="Picture Placeholder 36">
            <a:extLst>
              <a:ext uri="{FF2B5EF4-FFF2-40B4-BE49-F238E27FC236}">
                <a16:creationId xmlns:a16="http://schemas.microsoft.com/office/drawing/2014/main" id="{C783D925-2F31-4385-B858-82ACB7072512}"/>
              </a:ext>
            </a:extLst>
          </p:cNvPr>
          <p:cNvSpPr>
            <a:spLocks noGrp="1"/>
          </p:cNvSpPr>
          <p:nvPr>
            <p:ph type="pic" sz="quarter" idx="23"/>
          </p:nvPr>
        </p:nvSpPr>
        <p:spPr>
          <a:xfrm>
            <a:off x="6320286" y="3613105"/>
            <a:ext cx="2799337" cy="2899610"/>
          </a:xfrm>
          <a:custGeom>
            <a:avLst/>
            <a:gdLst>
              <a:gd name="connsiteX0" fmla="*/ 1399669 w 2799337"/>
              <a:gd name="connsiteY0" fmla="*/ 0 h 2899610"/>
              <a:gd name="connsiteX1" fmla="*/ 1568408 w 2799337"/>
              <a:gd name="connsiteY1" fmla="*/ 73947 h 2899610"/>
              <a:gd name="connsiteX2" fmla="*/ 2727948 w 2799337"/>
              <a:gd name="connsiteY2" fmla="*/ 1275022 h 2899610"/>
              <a:gd name="connsiteX3" fmla="*/ 2727948 w 2799337"/>
              <a:gd name="connsiteY3" fmla="*/ 1624588 h 2899610"/>
              <a:gd name="connsiteX4" fmla="*/ 1568408 w 2799337"/>
              <a:gd name="connsiteY4" fmla="*/ 2825663 h 2899610"/>
              <a:gd name="connsiteX5" fmla="*/ 1230930 w 2799337"/>
              <a:gd name="connsiteY5" fmla="*/ 2825663 h 2899610"/>
              <a:gd name="connsiteX6" fmla="*/ 71390 w 2799337"/>
              <a:gd name="connsiteY6" fmla="*/ 1624588 h 2899610"/>
              <a:gd name="connsiteX7" fmla="*/ 71390 w 2799337"/>
              <a:gd name="connsiteY7" fmla="*/ 1275022 h 2899610"/>
              <a:gd name="connsiteX8" fmla="*/ 1230930 w 2799337"/>
              <a:gd name="connsiteY8" fmla="*/ 73947 h 2899610"/>
              <a:gd name="connsiteX9" fmla="*/ 1399669 w 2799337"/>
              <a:gd name="connsiteY9" fmla="*/ 0 h 289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9337" h="2899610">
                <a:moveTo>
                  <a:pt x="1399669" y="0"/>
                </a:moveTo>
                <a:cubicBezTo>
                  <a:pt x="1460963" y="0"/>
                  <a:pt x="1522258" y="24649"/>
                  <a:pt x="1568408" y="73947"/>
                </a:cubicBezTo>
                <a:lnTo>
                  <a:pt x="2727948" y="1275022"/>
                </a:lnTo>
                <a:cubicBezTo>
                  <a:pt x="2823134" y="1370630"/>
                  <a:pt x="2823134" y="1528981"/>
                  <a:pt x="2727948" y="1624588"/>
                </a:cubicBezTo>
                <a:cubicBezTo>
                  <a:pt x="1568408" y="2825663"/>
                  <a:pt x="1568408" y="2825663"/>
                  <a:pt x="1568408" y="2825663"/>
                </a:cubicBezTo>
                <a:cubicBezTo>
                  <a:pt x="1476107" y="2924259"/>
                  <a:pt x="1323232" y="2924259"/>
                  <a:pt x="1230930" y="2825663"/>
                </a:cubicBezTo>
                <a:cubicBezTo>
                  <a:pt x="71390" y="1624588"/>
                  <a:pt x="71390" y="1624588"/>
                  <a:pt x="71390" y="1624588"/>
                </a:cubicBezTo>
                <a:cubicBezTo>
                  <a:pt x="-23796" y="1528981"/>
                  <a:pt x="-23796" y="1370630"/>
                  <a:pt x="71390" y="1275022"/>
                </a:cubicBezTo>
                <a:cubicBezTo>
                  <a:pt x="1230930" y="73947"/>
                  <a:pt x="1230930" y="73947"/>
                  <a:pt x="1230930" y="73947"/>
                </a:cubicBezTo>
                <a:cubicBezTo>
                  <a:pt x="1277081" y="24649"/>
                  <a:pt x="1338375" y="0"/>
                  <a:pt x="1399669"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7631236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93_Full Image without Header &amp; Footer">
    <p:spTree>
      <p:nvGrpSpPr>
        <p:cNvPr id="1" name=""/>
        <p:cNvGrpSpPr/>
        <p:nvPr/>
      </p:nvGrpSpPr>
      <p:grpSpPr>
        <a:xfrm>
          <a:off x="0" y="0"/>
          <a:ext cx="0" cy="0"/>
          <a:chOff x="0" y="0"/>
          <a:chExt cx="0" cy="0"/>
        </a:xfrm>
      </p:grpSpPr>
      <p:sp>
        <p:nvSpPr>
          <p:cNvPr id="53" name="Picture Placeholder 52">
            <a:extLst>
              <a:ext uri="{FF2B5EF4-FFF2-40B4-BE49-F238E27FC236}">
                <a16:creationId xmlns:a16="http://schemas.microsoft.com/office/drawing/2014/main" id="{C783D925-2F31-4385-B858-82ACB7072512}"/>
              </a:ext>
            </a:extLst>
          </p:cNvPr>
          <p:cNvSpPr>
            <a:spLocks noGrp="1"/>
          </p:cNvSpPr>
          <p:nvPr>
            <p:ph type="pic" sz="quarter" idx="28"/>
          </p:nvPr>
        </p:nvSpPr>
        <p:spPr>
          <a:xfrm>
            <a:off x="7314885" y="4572524"/>
            <a:ext cx="2437770" cy="2285476"/>
          </a:xfrm>
          <a:custGeom>
            <a:avLst/>
            <a:gdLst>
              <a:gd name="connsiteX0" fmla="*/ 0 w 2437770"/>
              <a:gd name="connsiteY0" fmla="*/ 0 h 2285476"/>
              <a:gd name="connsiteX1" fmla="*/ 2437770 w 2437770"/>
              <a:gd name="connsiteY1" fmla="*/ 0 h 2285476"/>
              <a:gd name="connsiteX2" fmla="*/ 2437770 w 2437770"/>
              <a:gd name="connsiteY2" fmla="*/ 2285476 h 2285476"/>
              <a:gd name="connsiteX3" fmla="*/ 0 w 2437770"/>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7770" h="2285476">
                <a:moveTo>
                  <a:pt x="0" y="0"/>
                </a:moveTo>
                <a:lnTo>
                  <a:pt x="2437770" y="0"/>
                </a:lnTo>
                <a:lnTo>
                  <a:pt x="2437770"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52" name="Picture Placeholder 51">
            <a:extLst>
              <a:ext uri="{FF2B5EF4-FFF2-40B4-BE49-F238E27FC236}">
                <a16:creationId xmlns:a16="http://schemas.microsoft.com/office/drawing/2014/main" id="{C783D925-2F31-4385-B858-82ACB7072512}"/>
              </a:ext>
            </a:extLst>
          </p:cNvPr>
          <p:cNvSpPr>
            <a:spLocks noGrp="1"/>
          </p:cNvSpPr>
          <p:nvPr>
            <p:ph type="pic" sz="quarter" idx="29"/>
          </p:nvPr>
        </p:nvSpPr>
        <p:spPr>
          <a:xfrm>
            <a:off x="9752656" y="4572524"/>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8" name="Picture Placeholder 47">
            <a:extLst>
              <a:ext uri="{FF2B5EF4-FFF2-40B4-BE49-F238E27FC236}">
                <a16:creationId xmlns:a16="http://schemas.microsoft.com/office/drawing/2014/main" id="{C783D925-2F31-4385-B858-82ACB7072512}"/>
              </a:ext>
            </a:extLst>
          </p:cNvPr>
          <p:cNvSpPr>
            <a:spLocks noGrp="1"/>
          </p:cNvSpPr>
          <p:nvPr>
            <p:ph type="pic" sz="quarter" idx="27"/>
          </p:nvPr>
        </p:nvSpPr>
        <p:spPr>
          <a:xfrm>
            <a:off x="4875540" y="4572524"/>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6" name="Picture Placeholder 45">
            <a:extLst>
              <a:ext uri="{FF2B5EF4-FFF2-40B4-BE49-F238E27FC236}">
                <a16:creationId xmlns:a16="http://schemas.microsoft.com/office/drawing/2014/main" id="{C783D925-2F31-4385-B858-82ACB7072512}"/>
              </a:ext>
            </a:extLst>
          </p:cNvPr>
          <p:cNvSpPr>
            <a:spLocks noGrp="1"/>
          </p:cNvSpPr>
          <p:nvPr>
            <p:ph type="pic" sz="quarter" idx="26"/>
          </p:nvPr>
        </p:nvSpPr>
        <p:spPr>
          <a:xfrm>
            <a:off x="2439345" y="4572524"/>
            <a:ext cx="2436196" cy="2285476"/>
          </a:xfrm>
          <a:custGeom>
            <a:avLst/>
            <a:gdLst>
              <a:gd name="connsiteX0" fmla="*/ 0 w 2436196"/>
              <a:gd name="connsiteY0" fmla="*/ 0 h 2285476"/>
              <a:gd name="connsiteX1" fmla="*/ 2436196 w 2436196"/>
              <a:gd name="connsiteY1" fmla="*/ 0 h 2285476"/>
              <a:gd name="connsiteX2" fmla="*/ 2436196 w 2436196"/>
              <a:gd name="connsiteY2" fmla="*/ 2285476 h 2285476"/>
              <a:gd name="connsiteX3" fmla="*/ 0 w 2436196"/>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6196" h="2285476">
                <a:moveTo>
                  <a:pt x="0" y="0"/>
                </a:moveTo>
                <a:lnTo>
                  <a:pt x="2436196" y="0"/>
                </a:lnTo>
                <a:lnTo>
                  <a:pt x="2436196"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4" name="Picture Placeholder 43">
            <a:extLst>
              <a:ext uri="{FF2B5EF4-FFF2-40B4-BE49-F238E27FC236}">
                <a16:creationId xmlns:a16="http://schemas.microsoft.com/office/drawing/2014/main" id="{C783D925-2F31-4385-B858-82ACB7072512}"/>
              </a:ext>
            </a:extLst>
          </p:cNvPr>
          <p:cNvSpPr>
            <a:spLocks noGrp="1"/>
          </p:cNvSpPr>
          <p:nvPr>
            <p:ph type="pic" sz="quarter" idx="25"/>
          </p:nvPr>
        </p:nvSpPr>
        <p:spPr>
          <a:xfrm>
            <a:off x="0" y="4572524"/>
            <a:ext cx="2436196" cy="2285476"/>
          </a:xfrm>
          <a:custGeom>
            <a:avLst/>
            <a:gdLst>
              <a:gd name="connsiteX0" fmla="*/ 0 w 2436196"/>
              <a:gd name="connsiteY0" fmla="*/ 0 h 2285476"/>
              <a:gd name="connsiteX1" fmla="*/ 2436196 w 2436196"/>
              <a:gd name="connsiteY1" fmla="*/ 0 h 2285476"/>
              <a:gd name="connsiteX2" fmla="*/ 2436196 w 2436196"/>
              <a:gd name="connsiteY2" fmla="*/ 2285476 h 2285476"/>
              <a:gd name="connsiteX3" fmla="*/ 0 w 2436196"/>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6196" h="2285476">
                <a:moveTo>
                  <a:pt x="0" y="0"/>
                </a:moveTo>
                <a:lnTo>
                  <a:pt x="2436196" y="0"/>
                </a:lnTo>
                <a:lnTo>
                  <a:pt x="2436196"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40" name="Picture Placeholder 39">
            <a:extLst>
              <a:ext uri="{FF2B5EF4-FFF2-40B4-BE49-F238E27FC236}">
                <a16:creationId xmlns:a16="http://schemas.microsoft.com/office/drawing/2014/main" id="{C783D925-2F31-4385-B858-82ACB7072512}"/>
              </a:ext>
            </a:extLst>
          </p:cNvPr>
          <p:cNvSpPr>
            <a:spLocks noGrp="1"/>
          </p:cNvSpPr>
          <p:nvPr>
            <p:ph type="pic" sz="quarter" idx="22"/>
          </p:nvPr>
        </p:nvSpPr>
        <p:spPr>
          <a:xfrm>
            <a:off x="4875540" y="2285476"/>
            <a:ext cx="2439345" cy="2287048"/>
          </a:xfrm>
          <a:custGeom>
            <a:avLst/>
            <a:gdLst>
              <a:gd name="connsiteX0" fmla="*/ 0 w 2439345"/>
              <a:gd name="connsiteY0" fmla="*/ 0 h 2287048"/>
              <a:gd name="connsiteX1" fmla="*/ 2439345 w 2439345"/>
              <a:gd name="connsiteY1" fmla="*/ 0 h 2287048"/>
              <a:gd name="connsiteX2" fmla="*/ 2439345 w 2439345"/>
              <a:gd name="connsiteY2" fmla="*/ 2287048 h 2287048"/>
              <a:gd name="connsiteX3" fmla="*/ 0 w 2439345"/>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9345" h="2287048">
                <a:moveTo>
                  <a:pt x="0" y="0"/>
                </a:moveTo>
                <a:lnTo>
                  <a:pt x="2439345" y="0"/>
                </a:lnTo>
                <a:lnTo>
                  <a:pt x="2439345"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41" name="Picture Placeholder 40">
            <a:extLst>
              <a:ext uri="{FF2B5EF4-FFF2-40B4-BE49-F238E27FC236}">
                <a16:creationId xmlns:a16="http://schemas.microsoft.com/office/drawing/2014/main" id="{C783D925-2F31-4385-B858-82ACB7072512}"/>
              </a:ext>
            </a:extLst>
          </p:cNvPr>
          <p:cNvSpPr>
            <a:spLocks noGrp="1"/>
          </p:cNvSpPr>
          <p:nvPr>
            <p:ph type="pic" sz="quarter" idx="23"/>
          </p:nvPr>
        </p:nvSpPr>
        <p:spPr>
          <a:xfrm>
            <a:off x="7314885" y="2285476"/>
            <a:ext cx="2437770" cy="2287048"/>
          </a:xfrm>
          <a:custGeom>
            <a:avLst/>
            <a:gdLst>
              <a:gd name="connsiteX0" fmla="*/ 0 w 2437770"/>
              <a:gd name="connsiteY0" fmla="*/ 0 h 2287048"/>
              <a:gd name="connsiteX1" fmla="*/ 2437770 w 2437770"/>
              <a:gd name="connsiteY1" fmla="*/ 0 h 2287048"/>
              <a:gd name="connsiteX2" fmla="*/ 2437770 w 2437770"/>
              <a:gd name="connsiteY2" fmla="*/ 2287048 h 2287048"/>
              <a:gd name="connsiteX3" fmla="*/ 0 w 2437770"/>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7770" h="2287048">
                <a:moveTo>
                  <a:pt x="0" y="0"/>
                </a:moveTo>
                <a:lnTo>
                  <a:pt x="2437770" y="0"/>
                </a:lnTo>
                <a:lnTo>
                  <a:pt x="2437770"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42" name="Picture Placeholder 41">
            <a:extLst>
              <a:ext uri="{FF2B5EF4-FFF2-40B4-BE49-F238E27FC236}">
                <a16:creationId xmlns:a16="http://schemas.microsoft.com/office/drawing/2014/main" id="{C783D925-2F31-4385-B858-82ACB7072512}"/>
              </a:ext>
            </a:extLst>
          </p:cNvPr>
          <p:cNvSpPr>
            <a:spLocks noGrp="1"/>
          </p:cNvSpPr>
          <p:nvPr>
            <p:ph type="pic" sz="quarter" idx="24"/>
          </p:nvPr>
        </p:nvSpPr>
        <p:spPr>
          <a:xfrm>
            <a:off x="9752655" y="2285476"/>
            <a:ext cx="2439345" cy="2287048"/>
          </a:xfrm>
          <a:custGeom>
            <a:avLst/>
            <a:gdLst>
              <a:gd name="connsiteX0" fmla="*/ 0 w 2439345"/>
              <a:gd name="connsiteY0" fmla="*/ 0 h 2287048"/>
              <a:gd name="connsiteX1" fmla="*/ 2439345 w 2439345"/>
              <a:gd name="connsiteY1" fmla="*/ 0 h 2287048"/>
              <a:gd name="connsiteX2" fmla="*/ 2439345 w 2439345"/>
              <a:gd name="connsiteY2" fmla="*/ 2287048 h 2287048"/>
              <a:gd name="connsiteX3" fmla="*/ 0 w 2439345"/>
              <a:gd name="connsiteY3" fmla="*/ 2287048 h 2287048"/>
            </a:gdLst>
            <a:ahLst/>
            <a:cxnLst>
              <a:cxn ang="0">
                <a:pos x="connsiteX0" y="connsiteY0"/>
              </a:cxn>
              <a:cxn ang="0">
                <a:pos x="connsiteX1" y="connsiteY1"/>
              </a:cxn>
              <a:cxn ang="0">
                <a:pos x="connsiteX2" y="connsiteY2"/>
              </a:cxn>
              <a:cxn ang="0">
                <a:pos x="connsiteX3" y="connsiteY3"/>
              </a:cxn>
            </a:cxnLst>
            <a:rect l="l" t="t" r="r" b="b"/>
            <a:pathLst>
              <a:path w="2439345" h="2287048">
                <a:moveTo>
                  <a:pt x="0" y="0"/>
                </a:moveTo>
                <a:lnTo>
                  <a:pt x="2439345" y="0"/>
                </a:lnTo>
                <a:lnTo>
                  <a:pt x="2439345" y="2287048"/>
                </a:lnTo>
                <a:lnTo>
                  <a:pt x="0" y="2287048"/>
                </a:lnTo>
                <a:close/>
              </a:path>
            </a:pathLst>
          </a:custGeom>
        </p:spPr>
        <p:txBody>
          <a:bodyPr wrap="square" anchor="ctr">
            <a:noAutofit/>
          </a:bodyPr>
          <a:lstStyle>
            <a:lvl1pPr marL="0" indent="0" algn="ctr">
              <a:buNone/>
              <a:defRPr sz="1200"/>
            </a:lvl1pPr>
          </a:lstStyle>
          <a:p>
            <a:endParaRPr lang="en-US" dirty="0"/>
          </a:p>
        </p:txBody>
      </p:sp>
      <p:sp>
        <p:nvSpPr>
          <p:cNvPr id="26" name="Picture Placeholder 25">
            <a:extLst>
              <a:ext uri="{FF2B5EF4-FFF2-40B4-BE49-F238E27FC236}">
                <a16:creationId xmlns:a16="http://schemas.microsoft.com/office/drawing/2014/main" id="{C783D925-2F31-4385-B858-82ACB7072512}"/>
              </a:ext>
            </a:extLst>
          </p:cNvPr>
          <p:cNvSpPr>
            <a:spLocks noGrp="1"/>
          </p:cNvSpPr>
          <p:nvPr>
            <p:ph type="pic" sz="quarter" idx="20"/>
          </p:nvPr>
        </p:nvSpPr>
        <p:spPr>
          <a:xfrm>
            <a:off x="7314885" y="0"/>
            <a:ext cx="2437770" cy="2285476"/>
          </a:xfrm>
          <a:custGeom>
            <a:avLst/>
            <a:gdLst>
              <a:gd name="connsiteX0" fmla="*/ 0 w 2437770"/>
              <a:gd name="connsiteY0" fmla="*/ 0 h 2285476"/>
              <a:gd name="connsiteX1" fmla="*/ 2437770 w 2437770"/>
              <a:gd name="connsiteY1" fmla="*/ 0 h 2285476"/>
              <a:gd name="connsiteX2" fmla="*/ 2437770 w 2437770"/>
              <a:gd name="connsiteY2" fmla="*/ 2285476 h 2285476"/>
              <a:gd name="connsiteX3" fmla="*/ 0 w 2437770"/>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7770" h="2285476">
                <a:moveTo>
                  <a:pt x="0" y="0"/>
                </a:moveTo>
                <a:lnTo>
                  <a:pt x="2437770" y="0"/>
                </a:lnTo>
                <a:lnTo>
                  <a:pt x="2437770"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1"/>
          </p:nvPr>
        </p:nvSpPr>
        <p:spPr>
          <a:xfrm>
            <a:off x="9752655" y="0"/>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
        <p:nvSpPr>
          <p:cNvPr id="23" name="Picture Placeholder 22">
            <a:extLst>
              <a:ext uri="{FF2B5EF4-FFF2-40B4-BE49-F238E27FC236}">
                <a16:creationId xmlns:a16="http://schemas.microsoft.com/office/drawing/2014/main" id="{C783D925-2F31-4385-B858-82ACB7072512}"/>
              </a:ext>
            </a:extLst>
          </p:cNvPr>
          <p:cNvSpPr>
            <a:spLocks noGrp="1"/>
          </p:cNvSpPr>
          <p:nvPr>
            <p:ph type="pic" sz="quarter" idx="19"/>
          </p:nvPr>
        </p:nvSpPr>
        <p:spPr>
          <a:xfrm>
            <a:off x="4875541" y="0"/>
            <a:ext cx="2439345" cy="2285476"/>
          </a:xfrm>
          <a:custGeom>
            <a:avLst/>
            <a:gdLst>
              <a:gd name="connsiteX0" fmla="*/ 0 w 2439345"/>
              <a:gd name="connsiteY0" fmla="*/ 0 h 2285476"/>
              <a:gd name="connsiteX1" fmla="*/ 2439345 w 2439345"/>
              <a:gd name="connsiteY1" fmla="*/ 0 h 2285476"/>
              <a:gd name="connsiteX2" fmla="*/ 2439345 w 2439345"/>
              <a:gd name="connsiteY2" fmla="*/ 2285476 h 2285476"/>
              <a:gd name="connsiteX3" fmla="*/ 0 w 2439345"/>
              <a:gd name="connsiteY3" fmla="*/ 2285476 h 2285476"/>
            </a:gdLst>
            <a:ahLst/>
            <a:cxnLst>
              <a:cxn ang="0">
                <a:pos x="connsiteX0" y="connsiteY0"/>
              </a:cxn>
              <a:cxn ang="0">
                <a:pos x="connsiteX1" y="connsiteY1"/>
              </a:cxn>
              <a:cxn ang="0">
                <a:pos x="connsiteX2" y="connsiteY2"/>
              </a:cxn>
              <a:cxn ang="0">
                <a:pos x="connsiteX3" y="connsiteY3"/>
              </a:cxn>
            </a:cxnLst>
            <a:rect l="l" t="t" r="r" b="b"/>
            <a:pathLst>
              <a:path w="2439345" h="2285476">
                <a:moveTo>
                  <a:pt x="0" y="0"/>
                </a:moveTo>
                <a:lnTo>
                  <a:pt x="2439345" y="0"/>
                </a:lnTo>
                <a:lnTo>
                  <a:pt x="2439345" y="2285476"/>
                </a:lnTo>
                <a:lnTo>
                  <a:pt x="0" y="2285476"/>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8214218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94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0"/>
          </p:nvPr>
        </p:nvSpPr>
        <p:spPr>
          <a:xfrm>
            <a:off x="6860263" y="3423277"/>
            <a:ext cx="5331737" cy="3434724"/>
          </a:xfrm>
          <a:custGeom>
            <a:avLst/>
            <a:gdLst>
              <a:gd name="connsiteX0" fmla="*/ 0 w 5331737"/>
              <a:gd name="connsiteY0" fmla="*/ 0 h 3434724"/>
              <a:gd name="connsiteX1" fmla="*/ 5331737 w 5331737"/>
              <a:gd name="connsiteY1" fmla="*/ 0 h 3434724"/>
              <a:gd name="connsiteX2" fmla="*/ 5331737 w 5331737"/>
              <a:gd name="connsiteY2" fmla="*/ 3434724 h 3434724"/>
              <a:gd name="connsiteX3" fmla="*/ 0 w 5331737"/>
              <a:gd name="connsiteY3" fmla="*/ 3434724 h 3434724"/>
            </a:gdLst>
            <a:ahLst/>
            <a:cxnLst>
              <a:cxn ang="0">
                <a:pos x="connsiteX0" y="connsiteY0"/>
              </a:cxn>
              <a:cxn ang="0">
                <a:pos x="connsiteX1" y="connsiteY1"/>
              </a:cxn>
              <a:cxn ang="0">
                <a:pos x="connsiteX2" y="connsiteY2"/>
              </a:cxn>
              <a:cxn ang="0">
                <a:pos x="connsiteX3" y="connsiteY3"/>
              </a:cxn>
            </a:cxnLst>
            <a:rect l="l" t="t" r="r" b="b"/>
            <a:pathLst>
              <a:path w="5331737" h="3434724">
                <a:moveTo>
                  <a:pt x="0" y="0"/>
                </a:moveTo>
                <a:lnTo>
                  <a:pt x="5331737" y="0"/>
                </a:lnTo>
                <a:lnTo>
                  <a:pt x="5331737" y="3434724"/>
                </a:lnTo>
                <a:lnTo>
                  <a:pt x="0" y="3434724"/>
                </a:lnTo>
                <a:close/>
              </a:path>
            </a:pathLst>
          </a:custGeom>
        </p:spPr>
        <p:txBody>
          <a:bodyPr wrap="square" anchor="ctr">
            <a:noAutofit/>
          </a:bodyPr>
          <a:lstStyle>
            <a:lvl1pPr marL="0" indent="0" algn="ctr">
              <a:buNone/>
              <a:defRPr sz="1200"/>
            </a:lvl1pPr>
          </a:lstStyle>
          <a:p>
            <a:endParaRPr lang="en-US" dirty="0"/>
          </a:p>
        </p:txBody>
      </p:sp>
      <p:sp>
        <p:nvSpPr>
          <p:cNvPr id="24" name="Picture Placeholder 23">
            <a:extLst>
              <a:ext uri="{FF2B5EF4-FFF2-40B4-BE49-F238E27FC236}">
                <a16:creationId xmlns:a16="http://schemas.microsoft.com/office/drawing/2014/main" id="{C783D925-2F31-4385-B858-82ACB7072512}"/>
              </a:ext>
            </a:extLst>
          </p:cNvPr>
          <p:cNvSpPr>
            <a:spLocks noGrp="1"/>
          </p:cNvSpPr>
          <p:nvPr>
            <p:ph type="pic" sz="quarter" idx="22"/>
          </p:nvPr>
        </p:nvSpPr>
        <p:spPr>
          <a:xfrm>
            <a:off x="0" y="3424853"/>
            <a:ext cx="3430132" cy="3433148"/>
          </a:xfrm>
          <a:custGeom>
            <a:avLst/>
            <a:gdLst>
              <a:gd name="connsiteX0" fmla="*/ 0 w 3430132"/>
              <a:gd name="connsiteY0" fmla="*/ 0 h 3433148"/>
              <a:gd name="connsiteX1" fmla="*/ 3430132 w 3430132"/>
              <a:gd name="connsiteY1" fmla="*/ 0 h 3433148"/>
              <a:gd name="connsiteX2" fmla="*/ 3430132 w 3430132"/>
              <a:gd name="connsiteY2" fmla="*/ 3433148 h 3433148"/>
              <a:gd name="connsiteX3" fmla="*/ 0 w 3430132"/>
              <a:gd name="connsiteY3" fmla="*/ 3433148 h 3433148"/>
            </a:gdLst>
            <a:ahLst/>
            <a:cxnLst>
              <a:cxn ang="0">
                <a:pos x="connsiteX0" y="connsiteY0"/>
              </a:cxn>
              <a:cxn ang="0">
                <a:pos x="connsiteX1" y="connsiteY1"/>
              </a:cxn>
              <a:cxn ang="0">
                <a:pos x="connsiteX2" y="connsiteY2"/>
              </a:cxn>
              <a:cxn ang="0">
                <a:pos x="connsiteX3" y="connsiteY3"/>
              </a:cxn>
            </a:cxnLst>
            <a:rect l="l" t="t" r="r" b="b"/>
            <a:pathLst>
              <a:path w="3430132" h="3433148">
                <a:moveTo>
                  <a:pt x="0" y="0"/>
                </a:moveTo>
                <a:lnTo>
                  <a:pt x="3430132" y="0"/>
                </a:lnTo>
                <a:lnTo>
                  <a:pt x="3430132" y="3433148"/>
                </a:lnTo>
                <a:lnTo>
                  <a:pt x="0" y="3433148"/>
                </a:lnTo>
                <a:close/>
              </a:path>
            </a:pathLst>
          </a:custGeom>
        </p:spPr>
        <p:txBody>
          <a:bodyPr wrap="square" anchor="ctr">
            <a:noAutofit/>
          </a:bodyPr>
          <a:lstStyle>
            <a:lvl1pPr marL="0" indent="0" algn="ctr">
              <a:buNone/>
              <a:defRPr sz="1200"/>
            </a:lvl1pPr>
          </a:lstStyle>
          <a:p>
            <a:endParaRPr lang="en-US" dirty="0"/>
          </a:p>
        </p:txBody>
      </p:sp>
      <p:sp>
        <p:nvSpPr>
          <p:cNvPr id="21" name="Picture Placeholder 20">
            <a:extLst>
              <a:ext uri="{FF2B5EF4-FFF2-40B4-BE49-F238E27FC236}">
                <a16:creationId xmlns:a16="http://schemas.microsoft.com/office/drawing/2014/main" id="{C783D925-2F31-4385-B858-82ACB7072512}"/>
              </a:ext>
            </a:extLst>
          </p:cNvPr>
          <p:cNvSpPr>
            <a:spLocks noGrp="1"/>
          </p:cNvSpPr>
          <p:nvPr>
            <p:ph type="pic" sz="quarter" idx="21"/>
          </p:nvPr>
        </p:nvSpPr>
        <p:spPr>
          <a:xfrm>
            <a:off x="3430132" y="3424853"/>
            <a:ext cx="3430132" cy="3433148"/>
          </a:xfrm>
          <a:custGeom>
            <a:avLst/>
            <a:gdLst>
              <a:gd name="connsiteX0" fmla="*/ 0 w 3430132"/>
              <a:gd name="connsiteY0" fmla="*/ 0 h 3433148"/>
              <a:gd name="connsiteX1" fmla="*/ 3430132 w 3430132"/>
              <a:gd name="connsiteY1" fmla="*/ 0 h 3433148"/>
              <a:gd name="connsiteX2" fmla="*/ 3430132 w 3430132"/>
              <a:gd name="connsiteY2" fmla="*/ 3433148 h 3433148"/>
              <a:gd name="connsiteX3" fmla="*/ 0 w 3430132"/>
              <a:gd name="connsiteY3" fmla="*/ 3433148 h 3433148"/>
            </a:gdLst>
            <a:ahLst/>
            <a:cxnLst>
              <a:cxn ang="0">
                <a:pos x="connsiteX0" y="connsiteY0"/>
              </a:cxn>
              <a:cxn ang="0">
                <a:pos x="connsiteX1" y="connsiteY1"/>
              </a:cxn>
              <a:cxn ang="0">
                <a:pos x="connsiteX2" y="connsiteY2"/>
              </a:cxn>
              <a:cxn ang="0">
                <a:pos x="connsiteX3" y="connsiteY3"/>
              </a:cxn>
            </a:cxnLst>
            <a:rect l="l" t="t" r="r" b="b"/>
            <a:pathLst>
              <a:path w="3430132" h="3433148">
                <a:moveTo>
                  <a:pt x="0" y="0"/>
                </a:moveTo>
                <a:lnTo>
                  <a:pt x="3430132" y="0"/>
                </a:lnTo>
                <a:lnTo>
                  <a:pt x="3430132" y="3433148"/>
                </a:lnTo>
                <a:lnTo>
                  <a:pt x="0" y="3433148"/>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19"/>
          </p:nvPr>
        </p:nvSpPr>
        <p:spPr>
          <a:xfrm>
            <a:off x="6860264" y="-9871"/>
            <a:ext cx="5331737" cy="3434724"/>
          </a:xfrm>
          <a:custGeom>
            <a:avLst/>
            <a:gdLst>
              <a:gd name="connsiteX0" fmla="*/ 0 w 5331737"/>
              <a:gd name="connsiteY0" fmla="*/ 0 h 3434724"/>
              <a:gd name="connsiteX1" fmla="*/ 5331737 w 5331737"/>
              <a:gd name="connsiteY1" fmla="*/ 0 h 3434724"/>
              <a:gd name="connsiteX2" fmla="*/ 5331737 w 5331737"/>
              <a:gd name="connsiteY2" fmla="*/ 3434724 h 3434724"/>
              <a:gd name="connsiteX3" fmla="*/ 0 w 5331737"/>
              <a:gd name="connsiteY3" fmla="*/ 3434724 h 3434724"/>
            </a:gdLst>
            <a:ahLst/>
            <a:cxnLst>
              <a:cxn ang="0">
                <a:pos x="connsiteX0" y="connsiteY0"/>
              </a:cxn>
              <a:cxn ang="0">
                <a:pos x="connsiteX1" y="connsiteY1"/>
              </a:cxn>
              <a:cxn ang="0">
                <a:pos x="connsiteX2" y="connsiteY2"/>
              </a:cxn>
              <a:cxn ang="0">
                <a:pos x="connsiteX3" y="connsiteY3"/>
              </a:cxn>
            </a:cxnLst>
            <a:rect l="l" t="t" r="r" b="b"/>
            <a:pathLst>
              <a:path w="5331737" h="3434724">
                <a:moveTo>
                  <a:pt x="0" y="0"/>
                </a:moveTo>
                <a:lnTo>
                  <a:pt x="5331737" y="0"/>
                </a:lnTo>
                <a:lnTo>
                  <a:pt x="5331737" y="3434724"/>
                </a:lnTo>
                <a:lnTo>
                  <a:pt x="0" y="3434724"/>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6213315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95_Full Image without Header &amp; Footer">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C783D925-2F31-4385-B858-82ACB7072512}"/>
              </a:ext>
            </a:extLst>
          </p:cNvPr>
          <p:cNvSpPr>
            <a:spLocks noGrp="1"/>
          </p:cNvSpPr>
          <p:nvPr>
            <p:ph type="pic" sz="quarter" idx="25"/>
          </p:nvPr>
        </p:nvSpPr>
        <p:spPr>
          <a:xfrm>
            <a:off x="9841584" y="4053456"/>
            <a:ext cx="2350416" cy="2804545"/>
          </a:xfrm>
          <a:custGeom>
            <a:avLst/>
            <a:gdLst>
              <a:gd name="connsiteX0" fmla="*/ 0 w 2350416"/>
              <a:gd name="connsiteY0" fmla="*/ 0 h 2804545"/>
              <a:gd name="connsiteX1" fmla="*/ 2350416 w 2350416"/>
              <a:gd name="connsiteY1" fmla="*/ 0 h 2804545"/>
              <a:gd name="connsiteX2" fmla="*/ 2350416 w 2350416"/>
              <a:gd name="connsiteY2" fmla="*/ 2804545 h 2804545"/>
              <a:gd name="connsiteX3" fmla="*/ 0 w 2350416"/>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2350416" h="2804545">
                <a:moveTo>
                  <a:pt x="0" y="0"/>
                </a:moveTo>
                <a:lnTo>
                  <a:pt x="2350416" y="0"/>
                </a:lnTo>
                <a:lnTo>
                  <a:pt x="2350416"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30" name="Picture Placeholder 29">
            <a:extLst>
              <a:ext uri="{FF2B5EF4-FFF2-40B4-BE49-F238E27FC236}">
                <a16:creationId xmlns:a16="http://schemas.microsoft.com/office/drawing/2014/main" id="{C783D925-2F31-4385-B858-82ACB7072512}"/>
              </a:ext>
            </a:extLst>
          </p:cNvPr>
          <p:cNvSpPr>
            <a:spLocks noGrp="1"/>
          </p:cNvSpPr>
          <p:nvPr>
            <p:ph type="pic" sz="quarter" idx="24"/>
          </p:nvPr>
        </p:nvSpPr>
        <p:spPr>
          <a:xfrm>
            <a:off x="7491167" y="4053457"/>
            <a:ext cx="2350416" cy="2804545"/>
          </a:xfrm>
          <a:custGeom>
            <a:avLst/>
            <a:gdLst>
              <a:gd name="connsiteX0" fmla="*/ 0 w 2350416"/>
              <a:gd name="connsiteY0" fmla="*/ 0 h 2804545"/>
              <a:gd name="connsiteX1" fmla="*/ 2350416 w 2350416"/>
              <a:gd name="connsiteY1" fmla="*/ 0 h 2804545"/>
              <a:gd name="connsiteX2" fmla="*/ 2350416 w 2350416"/>
              <a:gd name="connsiteY2" fmla="*/ 2804545 h 2804545"/>
              <a:gd name="connsiteX3" fmla="*/ 0 w 2350416"/>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2350416" h="2804545">
                <a:moveTo>
                  <a:pt x="0" y="0"/>
                </a:moveTo>
                <a:lnTo>
                  <a:pt x="2350416" y="0"/>
                </a:lnTo>
                <a:lnTo>
                  <a:pt x="2350416"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27" name="Picture Placeholder 26">
            <a:extLst>
              <a:ext uri="{FF2B5EF4-FFF2-40B4-BE49-F238E27FC236}">
                <a16:creationId xmlns:a16="http://schemas.microsoft.com/office/drawing/2014/main" id="{C783D925-2F31-4385-B858-82ACB7072512}"/>
              </a:ext>
            </a:extLst>
          </p:cNvPr>
          <p:cNvSpPr>
            <a:spLocks noGrp="1"/>
          </p:cNvSpPr>
          <p:nvPr>
            <p:ph type="pic" sz="quarter" idx="23"/>
          </p:nvPr>
        </p:nvSpPr>
        <p:spPr>
          <a:xfrm>
            <a:off x="1" y="4053457"/>
            <a:ext cx="7491167" cy="2804545"/>
          </a:xfrm>
          <a:custGeom>
            <a:avLst/>
            <a:gdLst>
              <a:gd name="connsiteX0" fmla="*/ 0 w 7491167"/>
              <a:gd name="connsiteY0" fmla="*/ 0 h 2804545"/>
              <a:gd name="connsiteX1" fmla="*/ 7491167 w 7491167"/>
              <a:gd name="connsiteY1" fmla="*/ 0 h 2804545"/>
              <a:gd name="connsiteX2" fmla="*/ 7491167 w 7491167"/>
              <a:gd name="connsiteY2" fmla="*/ 2804545 h 2804545"/>
              <a:gd name="connsiteX3" fmla="*/ 0 w 7491167"/>
              <a:gd name="connsiteY3" fmla="*/ 2804545 h 2804545"/>
            </a:gdLst>
            <a:ahLst/>
            <a:cxnLst>
              <a:cxn ang="0">
                <a:pos x="connsiteX0" y="connsiteY0"/>
              </a:cxn>
              <a:cxn ang="0">
                <a:pos x="connsiteX1" y="connsiteY1"/>
              </a:cxn>
              <a:cxn ang="0">
                <a:pos x="connsiteX2" y="connsiteY2"/>
              </a:cxn>
              <a:cxn ang="0">
                <a:pos x="connsiteX3" y="connsiteY3"/>
              </a:cxn>
            </a:cxnLst>
            <a:rect l="l" t="t" r="r" b="b"/>
            <a:pathLst>
              <a:path w="7491167" h="2804545">
                <a:moveTo>
                  <a:pt x="0" y="0"/>
                </a:moveTo>
                <a:lnTo>
                  <a:pt x="7491167" y="0"/>
                </a:lnTo>
                <a:lnTo>
                  <a:pt x="7491167" y="2804545"/>
                </a:lnTo>
                <a:lnTo>
                  <a:pt x="0" y="2804545"/>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2"/>
          </p:nvPr>
        </p:nvSpPr>
        <p:spPr>
          <a:xfrm>
            <a:off x="7491167" y="2202111"/>
            <a:ext cx="4700833" cy="1851346"/>
          </a:xfrm>
          <a:custGeom>
            <a:avLst/>
            <a:gdLst>
              <a:gd name="connsiteX0" fmla="*/ 0 w 4700833"/>
              <a:gd name="connsiteY0" fmla="*/ 0 h 1851346"/>
              <a:gd name="connsiteX1" fmla="*/ 4700833 w 4700833"/>
              <a:gd name="connsiteY1" fmla="*/ 0 h 1851346"/>
              <a:gd name="connsiteX2" fmla="*/ 4700833 w 4700833"/>
              <a:gd name="connsiteY2" fmla="*/ 1851346 h 1851346"/>
              <a:gd name="connsiteX3" fmla="*/ 0 w 4700833"/>
              <a:gd name="connsiteY3" fmla="*/ 1851346 h 1851346"/>
            </a:gdLst>
            <a:ahLst/>
            <a:cxnLst>
              <a:cxn ang="0">
                <a:pos x="connsiteX0" y="connsiteY0"/>
              </a:cxn>
              <a:cxn ang="0">
                <a:pos x="connsiteX1" y="connsiteY1"/>
              </a:cxn>
              <a:cxn ang="0">
                <a:pos x="connsiteX2" y="connsiteY2"/>
              </a:cxn>
              <a:cxn ang="0">
                <a:pos x="connsiteX3" y="connsiteY3"/>
              </a:cxn>
            </a:cxnLst>
            <a:rect l="l" t="t" r="r" b="b"/>
            <a:pathLst>
              <a:path w="4700833" h="1851346">
                <a:moveTo>
                  <a:pt x="0" y="0"/>
                </a:moveTo>
                <a:lnTo>
                  <a:pt x="4700833" y="0"/>
                </a:lnTo>
                <a:lnTo>
                  <a:pt x="4700833" y="1851346"/>
                </a:lnTo>
                <a:lnTo>
                  <a:pt x="0" y="1851346"/>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1"/>
          </p:nvPr>
        </p:nvSpPr>
        <p:spPr>
          <a:xfrm>
            <a:off x="9841584" y="1"/>
            <a:ext cx="2350416" cy="2202110"/>
          </a:xfrm>
          <a:custGeom>
            <a:avLst/>
            <a:gdLst>
              <a:gd name="connsiteX0" fmla="*/ 0 w 2350416"/>
              <a:gd name="connsiteY0" fmla="*/ 0 h 2202110"/>
              <a:gd name="connsiteX1" fmla="*/ 2350416 w 2350416"/>
              <a:gd name="connsiteY1" fmla="*/ 0 h 2202110"/>
              <a:gd name="connsiteX2" fmla="*/ 2350416 w 2350416"/>
              <a:gd name="connsiteY2" fmla="*/ 2202110 h 2202110"/>
              <a:gd name="connsiteX3" fmla="*/ 0 w 2350416"/>
              <a:gd name="connsiteY3" fmla="*/ 2202110 h 2202110"/>
            </a:gdLst>
            <a:ahLst/>
            <a:cxnLst>
              <a:cxn ang="0">
                <a:pos x="connsiteX0" y="connsiteY0"/>
              </a:cxn>
              <a:cxn ang="0">
                <a:pos x="connsiteX1" y="connsiteY1"/>
              </a:cxn>
              <a:cxn ang="0">
                <a:pos x="connsiteX2" y="connsiteY2"/>
              </a:cxn>
              <a:cxn ang="0">
                <a:pos x="connsiteX3" y="connsiteY3"/>
              </a:cxn>
            </a:cxnLst>
            <a:rect l="l" t="t" r="r" b="b"/>
            <a:pathLst>
              <a:path w="2350416" h="2202110">
                <a:moveTo>
                  <a:pt x="0" y="0"/>
                </a:moveTo>
                <a:lnTo>
                  <a:pt x="2350416" y="0"/>
                </a:lnTo>
                <a:lnTo>
                  <a:pt x="2350416" y="2202110"/>
                </a:lnTo>
                <a:lnTo>
                  <a:pt x="0" y="2202110"/>
                </a:lnTo>
                <a:close/>
              </a:path>
            </a:pathLst>
          </a:custGeom>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C783D925-2F31-4385-B858-82ACB7072512}"/>
              </a:ext>
            </a:extLst>
          </p:cNvPr>
          <p:cNvSpPr>
            <a:spLocks noGrp="1"/>
          </p:cNvSpPr>
          <p:nvPr>
            <p:ph type="pic" sz="quarter" idx="20"/>
          </p:nvPr>
        </p:nvSpPr>
        <p:spPr>
          <a:xfrm>
            <a:off x="7491167" y="1"/>
            <a:ext cx="2350416" cy="2202110"/>
          </a:xfrm>
          <a:custGeom>
            <a:avLst/>
            <a:gdLst>
              <a:gd name="connsiteX0" fmla="*/ 0 w 2350416"/>
              <a:gd name="connsiteY0" fmla="*/ 0 h 2202110"/>
              <a:gd name="connsiteX1" fmla="*/ 2350416 w 2350416"/>
              <a:gd name="connsiteY1" fmla="*/ 0 h 2202110"/>
              <a:gd name="connsiteX2" fmla="*/ 2350416 w 2350416"/>
              <a:gd name="connsiteY2" fmla="*/ 2202110 h 2202110"/>
              <a:gd name="connsiteX3" fmla="*/ 0 w 2350416"/>
              <a:gd name="connsiteY3" fmla="*/ 2202110 h 2202110"/>
            </a:gdLst>
            <a:ahLst/>
            <a:cxnLst>
              <a:cxn ang="0">
                <a:pos x="connsiteX0" y="connsiteY0"/>
              </a:cxn>
              <a:cxn ang="0">
                <a:pos x="connsiteX1" y="connsiteY1"/>
              </a:cxn>
              <a:cxn ang="0">
                <a:pos x="connsiteX2" y="connsiteY2"/>
              </a:cxn>
              <a:cxn ang="0">
                <a:pos x="connsiteX3" y="connsiteY3"/>
              </a:cxn>
            </a:cxnLst>
            <a:rect l="l" t="t" r="r" b="b"/>
            <a:pathLst>
              <a:path w="2350416" h="2202110">
                <a:moveTo>
                  <a:pt x="0" y="0"/>
                </a:moveTo>
                <a:lnTo>
                  <a:pt x="2350416" y="0"/>
                </a:lnTo>
                <a:lnTo>
                  <a:pt x="2350416" y="2202110"/>
                </a:lnTo>
                <a:lnTo>
                  <a:pt x="0" y="2202110"/>
                </a:lnTo>
                <a:close/>
              </a:path>
            </a:pathLst>
          </a:custGeom>
        </p:spPr>
        <p:txBody>
          <a:bodyPr wrap="square" anchor="ctr">
            <a:noAutofit/>
          </a:bodyPr>
          <a:lstStyle>
            <a:lvl1pPr marL="0" indent="0" algn="ctr">
              <a:buNone/>
              <a:defRPr sz="1200"/>
            </a:lvl1pPr>
          </a:lstStyle>
          <a:p>
            <a:endParaRPr lang="en-US" dirty="0"/>
          </a:p>
        </p:txBody>
      </p:sp>
      <p:sp>
        <p:nvSpPr>
          <p:cNvPr id="15" name="Picture Placeholder 14">
            <a:extLst>
              <a:ext uri="{FF2B5EF4-FFF2-40B4-BE49-F238E27FC236}">
                <a16:creationId xmlns:a16="http://schemas.microsoft.com/office/drawing/2014/main" id="{C783D925-2F31-4385-B858-82ACB7072512}"/>
              </a:ext>
            </a:extLst>
          </p:cNvPr>
          <p:cNvSpPr>
            <a:spLocks noGrp="1"/>
          </p:cNvSpPr>
          <p:nvPr>
            <p:ph type="pic" sz="quarter" idx="19"/>
          </p:nvPr>
        </p:nvSpPr>
        <p:spPr>
          <a:xfrm>
            <a:off x="4724400" y="2"/>
            <a:ext cx="2766768" cy="4053455"/>
          </a:xfrm>
          <a:custGeom>
            <a:avLst/>
            <a:gdLst>
              <a:gd name="connsiteX0" fmla="*/ 0 w 2766768"/>
              <a:gd name="connsiteY0" fmla="*/ 0 h 4053455"/>
              <a:gd name="connsiteX1" fmla="*/ 2766768 w 2766768"/>
              <a:gd name="connsiteY1" fmla="*/ 0 h 4053455"/>
              <a:gd name="connsiteX2" fmla="*/ 2766768 w 2766768"/>
              <a:gd name="connsiteY2" fmla="*/ 4053455 h 4053455"/>
              <a:gd name="connsiteX3" fmla="*/ 0 w 2766768"/>
              <a:gd name="connsiteY3" fmla="*/ 4053455 h 4053455"/>
            </a:gdLst>
            <a:ahLst/>
            <a:cxnLst>
              <a:cxn ang="0">
                <a:pos x="connsiteX0" y="connsiteY0"/>
              </a:cxn>
              <a:cxn ang="0">
                <a:pos x="connsiteX1" y="connsiteY1"/>
              </a:cxn>
              <a:cxn ang="0">
                <a:pos x="connsiteX2" y="connsiteY2"/>
              </a:cxn>
              <a:cxn ang="0">
                <a:pos x="connsiteX3" y="connsiteY3"/>
              </a:cxn>
            </a:cxnLst>
            <a:rect l="l" t="t" r="r" b="b"/>
            <a:pathLst>
              <a:path w="2766768" h="4053455">
                <a:moveTo>
                  <a:pt x="0" y="0"/>
                </a:moveTo>
                <a:lnTo>
                  <a:pt x="2766768" y="0"/>
                </a:lnTo>
                <a:lnTo>
                  <a:pt x="2766768" y="4053455"/>
                </a:lnTo>
                <a:lnTo>
                  <a:pt x="0" y="405345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7044293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96_Full Image without Header &amp; Footer">
    <p:spTree>
      <p:nvGrpSpPr>
        <p:cNvPr id="1" name=""/>
        <p:cNvGrpSpPr/>
        <p:nvPr/>
      </p:nvGrpSpPr>
      <p:grpSpPr>
        <a:xfrm>
          <a:off x="0" y="0"/>
          <a:ext cx="0" cy="0"/>
          <a:chOff x="0" y="0"/>
          <a:chExt cx="0" cy="0"/>
        </a:xfrm>
      </p:grpSpPr>
      <p:sp>
        <p:nvSpPr>
          <p:cNvPr id="43" name="Picture Placeholder 42">
            <a:extLst>
              <a:ext uri="{FF2B5EF4-FFF2-40B4-BE49-F238E27FC236}">
                <a16:creationId xmlns:a16="http://schemas.microsoft.com/office/drawing/2014/main" id="{C783D925-2F31-4385-B858-82ACB7072512}"/>
              </a:ext>
            </a:extLst>
          </p:cNvPr>
          <p:cNvSpPr>
            <a:spLocks noGrp="1"/>
          </p:cNvSpPr>
          <p:nvPr>
            <p:ph type="pic" sz="quarter" idx="26"/>
          </p:nvPr>
        </p:nvSpPr>
        <p:spPr>
          <a:xfrm>
            <a:off x="8378890" y="0"/>
            <a:ext cx="2829678" cy="4159480"/>
          </a:xfrm>
          <a:custGeom>
            <a:avLst/>
            <a:gdLst>
              <a:gd name="connsiteX0" fmla="*/ 0 w 2829678"/>
              <a:gd name="connsiteY0" fmla="*/ 0 h 4159480"/>
              <a:gd name="connsiteX1" fmla="*/ 2829678 w 2829678"/>
              <a:gd name="connsiteY1" fmla="*/ 0 h 4159480"/>
              <a:gd name="connsiteX2" fmla="*/ 2829678 w 2829678"/>
              <a:gd name="connsiteY2" fmla="*/ 4159480 h 4159480"/>
              <a:gd name="connsiteX3" fmla="*/ 0 w 2829678"/>
              <a:gd name="connsiteY3" fmla="*/ 4159480 h 4159480"/>
            </a:gdLst>
            <a:ahLst/>
            <a:cxnLst>
              <a:cxn ang="0">
                <a:pos x="connsiteX0" y="connsiteY0"/>
              </a:cxn>
              <a:cxn ang="0">
                <a:pos x="connsiteX1" y="connsiteY1"/>
              </a:cxn>
              <a:cxn ang="0">
                <a:pos x="connsiteX2" y="connsiteY2"/>
              </a:cxn>
              <a:cxn ang="0">
                <a:pos x="connsiteX3" y="connsiteY3"/>
              </a:cxn>
            </a:cxnLst>
            <a:rect l="l" t="t" r="r" b="b"/>
            <a:pathLst>
              <a:path w="2829678" h="4159480">
                <a:moveTo>
                  <a:pt x="0" y="0"/>
                </a:moveTo>
                <a:lnTo>
                  <a:pt x="2829678" y="0"/>
                </a:lnTo>
                <a:lnTo>
                  <a:pt x="2829678" y="4159480"/>
                </a:lnTo>
                <a:lnTo>
                  <a:pt x="0" y="4159480"/>
                </a:lnTo>
                <a:close/>
              </a:path>
            </a:pathLst>
          </a:custGeom>
        </p:spPr>
        <p:txBody>
          <a:bodyPr wrap="square" anchor="ctr">
            <a:noAutofit/>
          </a:bodyPr>
          <a:lstStyle>
            <a:lvl1pPr marL="0" indent="0" algn="ctr">
              <a:buNone/>
              <a:defRPr sz="1200"/>
            </a:lvl1pPr>
          </a:lstStyle>
          <a:p>
            <a:endParaRPr lang="en-US" dirty="0"/>
          </a:p>
        </p:txBody>
      </p:sp>
      <p:sp>
        <p:nvSpPr>
          <p:cNvPr id="40" name="Picture Placeholder 39">
            <a:extLst>
              <a:ext uri="{FF2B5EF4-FFF2-40B4-BE49-F238E27FC236}">
                <a16:creationId xmlns:a16="http://schemas.microsoft.com/office/drawing/2014/main" id="{C783D925-2F31-4385-B858-82ACB7072512}"/>
              </a:ext>
            </a:extLst>
          </p:cNvPr>
          <p:cNvSpPr>
            <a:spLocks noGrp="1"/>
          </p:cNvSpPr>
          <p:nvPr>
            <p:ph type="pic" sz="quarter" idx="25"/>
          </p:nvPr>
        </p:nvSpPr>
        <p:spPr>
          <a:xfrm>
            <a:off x="6994016" y="2776227"/>
            <a:ext cx="1384874" cy="1386493"/>
          </a:xfrm>
          <a:custGeom>
            <a:avLst/>
            <a:gdLst>
              <a:gd name="connsiteX0" fmla="*/ 0 w 1384874"/>
              <a:gd name="connsiteY0" fmla="*/ 0 h 1386493"/>
              <a:gd name="connsiteX1" fmla="*/ 1384874 w 1384874"/>
              <a:gd name="connsiteY1" fmla="*/ 0 h 1386493"/>
              <a:gd name="connsiteX2" fmla="*/ 1384874 w 1384874"/>
              <a:gd name="connsiteY2" fmla="*/ 1386493 h 1386493"/>
              <a:gd name="connsiteX3" fmla="*/ 0 w 1384874"/>
              <a:gd name="connsiteY3" fmla="*/ 1386493 h 1386493"/>
            </a:gdLst>
            <a:ahLst/>
            <a:cxnLst>
              <a:cxn ang="0">
                <a:pos x="connsiteX0" y="connsiteY0"/>
              </a:cxn>
              <a:cxn ang="0">
                <a:pos x="connsiteX1" y="connsiteY1"/>
              </a:cxn>
              <a:cxn ang="0">
                <a:pos x="connsiteX2" y="connsiteY2"/>
              </a:cxn>
              <a:cxn ang="0">
                <a:pos x="connsiteX3" y="connsiteY3"/>
              </a:cxn>
            </a:cxnLst>
            <a:rect l="l" t="t" r="r" b="b"/>
            <a:pathLst>
              <a:path w="1384874" h="1386493">
                <a:moveTo>
                  <a:pt x="0" y="0"/>
                </a:moveTo>
                <a:lnTo>
                  <a:pt x="1384874" y="0"/>
                </a:lnTo>
                <a:lnTo>
                  <a:pt x="1384874" y="1386493"/>
                </a:lnTo>
                <a:lnTo>
                  <a:pt x="0" y="1386493"/>
                </a:lnTo>
                <a:close/>
              </a:path>
            </a:pathLst>
          </a:custGeom>
        </p:spPr>
        <p:txBody>
          <a:bodyPr wrap="square" anchor="ctr">
            <a:noAutofit/>
          </a:bodyPr>
          <a:lstStyle>
            <a:lvl1pPr marL="0" indent="0" algn="ctr">
              <a:buNone/>
              <a:defRPr sz="1200"/>
            </a:lvl1pPr>
          </a:lstStyle>
          <a:p>
            <a:endParaRPr lang="en-US" dirty="0"/>
          </a:p>
        </p:txBody>
      </p:sp>
      <p:sp>
        <p:nvSpPr>
          <p:cNvPr id="41" name="Picture Placeholder 40">
            <a:extLst>
              <a:ext uri="{FF2B5EF4-FFF2-40B4-BE49-F238E27FC236}">
                <a16:creationId xmlns:a16="http://schemas.microsoft.com/office/drawing/2014/main" id="{C783D925-2F31-4385-B858-82ACB7072512}"/>
              </a:ext>
            </a:extLst>
          </p:cNvPr>
          <p:cNvSpPr>
            <a:spLocks noGrp="1"/>
          </p:cNvSpPr>
          <p:nvPr>
            <p:ph type="pic" sz="quarter" idx="24"/>
          </p:nvPr>
        </p:nvSpPr>
        <p:spPr>
          <a:xfrm>
            <a:off x="6994016" y="1386494"/>
            <a:ext cx="1384874" cy="1389733"/>
          </a:xfrm>
          <a:custGeom>
            <a:avLst/>
            <a:gdLst>
              <a:gd name="connsiteX0" fmla="*/ 0 w 1384874"/>
              <a:gd name="connsiteY0" fmla="*/ 0 h 1389733"/>
              <a:gd name="connsiteX1" fmla="*/ 1384874 w 1384874"/>
              <a:gd name="connsiteY1" fmla="*/ 0 h 1389733"/>
              <a:gd name="connsiteX2" fmla="*/ 1384874 w 1384874"/>
              <a:gd name="connsiteY2" fmla="*/ 1389733 h 1389733"/>
              <a:gd name="connsiteX3" fmla="*/ 0 w 1384874"/>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4874" h="1389733">
                <a:moveTo>
                  <a:pt x="0" y="0"/>
                </a:moveTo>
                <a:lnTo>
                  <a:pt x="1384874" y="0"/>
                </a:lnTo>
                <a:lnTo>
                  <a:pt x="1384874"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35" name="Picture Placeholder 34">
            <a:extLst>
              <a:ext uri="{FF2B5EF4-FFF2-40B4-BE49-F238E27FC236}">
                <a16:creationId xmlns:a16="http://schemas.microsoft.com/office/drawing/2014/main" id="{C783D925-2F31-4385-B858-82ACB7072512}"/>
              </a:ext>
            </a:extLst>
          </p:cNvPr>
          <p:cNvSpPr>
            <a:spLocks noGrp="1"/>
          </p:cNvSpPr>
          <p:nvPr>
            <p:ph type="pic" sz="quarter" idx="23"/>
          </p:nvPr>
        </p:nvSpPr>
        <p:spPr>
          <a:xfrm>
            <a:off x="5605904" y="2776226"/>
            <a:ext cx="1388114" cy="1386493"/>
          </a:xfrm>
          <a:custGeom>
            <a:avLst/>
            <a:gdLst>
              <a:gd name="connsiteX0" fmla="*/ 0 w 1388114"/>
              <a:gd name="connsiteY0" fmla="*/ 0 h 1386493"/>
              <a:gd name="connsiteX1" fmla="*/ 1388114 w 1388114"/>
              <a:gd name="connsiteY1" fmla="*/ 0 h 1386493"/>
              <a:gd name="connsiteX2" fmla="*/ 1388114 w 1388114"/>
              <a:gd name="connsiteY2" fmla="*/ 1386493 h 1386493"/>
              <a:gd name="connsiteX3" fmla="*/ 0 w 1388114"/>
              <a:gd name="connsiteY3" fmla="*/ 1386493 h 1386493"/>
            </a:gdLst>
            <a:ahLst/>
            <a:cxnLst>
              <a:cxn ang="0">
                <a:pos x="connsiteX0" y="connsiteY0"/>
              </a:cxn>
              <a:cxn ang="0">
                <a:pos x="connsiteX1" y="connsiteY1"/>
              </a:cxn>
              <a:cxn ang="0">
                <a:pos x="connsiteX2" y="connsiteY2"/>
              </a:cxn>
              <a:cxn ang="0">
                <a:pos x="connsiteX3" y="connsiteY3"/>
              </a:cxn>
            </a:cxnLst>
            <a:rect l="l" t="t" r="r" b="b"/>
            <a:pathLst>
              <a:path w="1388114" h="1386493">
                <a:moveTo>
                  <a:pt x="0" y="0"/>
                </a:moveTo>
                <a:lnTo>
                  <a:pt x="1388114" y="0"/>
                </a:lnTo>
                <a:lnTo>
                  <a:pt x="1388114" y="1386493"/>
                </a:lnTo>
                <a:lnTo>
                  <a:pt x="0" y="1386493"/>
                </a:lnTo>
                <a:close/>
              </a:path>
            </a:pathLst>
          </a:custGeom>
        </p:spPr>
        <p:txBody>
          <a:bodyPr wrap="square" anchor="ctr">
            <a:noAutofit/>
          </a:bodyPr>
          <a:lstStyle>
            <a:lvl1pPr marL="0" indent="0" algn="ctr">
              <a:buNone/>
              <a:defRPr sz="1200"/>
            </a:lvl1pPr>
          </a:lstStyle>
          <a:p>
            <a:endParaRPr lang="en-US" dirty="0"/>
          </a:p>
        </p:txBody>
      </p:sp>
      <p:sp>
        <p:nvSpPr>
          <p:cNvPr id="33" name="Picture Placeholder 32">
            <a:extLst>
              <a:ext uri="{FF2B5EF4-FFF2-40B4-BE49-F238E27FC236}">
                <a16:creationId xmlns:a16="http://schemas.microsoft.com/office/drawing/2014/main" id="{C783D925-2F31-4385-B858-82ACB7072512}"/>
              </a:ext>
            </a:extLst>
          </p:cNvPr>
          <p:cNvSpPr>
            <a:spLocks noGrp="1"/>
          </p:cNvSpPr>
          <p:nvPr>
            <p:ph type="pic" sz="quarter" idx="22"/>
          </p:nvPr>
        </p:nvSpPr>
        <p:spPr>
          <a:xfrm>
            <a:off x="5605904" y="0"/>
            <a:ext cx="1388114" cy="1389733"/>
          </a:xfrm>
          <a:custGeom>
            <a:avLst/>
            <a:gdLst>
              <a:gd name="connsiteX0" fmla="*/ 0 w 1388114"/>
              <a:gd name="connsiteY0" fmla="*/ 0 h 1389733"/>
              <a:gd name="connsiteX1" fmla="*/ 1388114 w 1388114"/>
              <a:gd name="connsiteY1" fmla="*/ 0 h 1389733"/>
              <a:gd name="connsiteX2" fmla="*/ 1388114 w 1388114"/>
              <a:gd name="connsiteY2" fmla="*/ 1389733 h 1389733"/>
              <a:gd name="connsiteX3" fmla="*/ 0 w 1388114"/>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8114" h="1389733">
                <a:moveTo>
                  <a:pt x="0" y="0"/>
                </a:moveTo>
                <a:lnTo>
                  <a:pt x="1388114" y="0"/>
                </a:lnTo>
                <a:lnTo>
                  <a:pt x="1388114"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28" name="Picture Placeholder 27">
            <a:extLst>
              <a:ext uri="{FF2B5EF4-FFF2-40B4-BE49-F238E27FC236}">
                <a16:creationId xmlns:a16="http://schemas.microsoft.com/office/drawing/2014/main" id="{C783D925-2F31-4385-B858-82ACB7072512}"/>
              </a:ext>
            </a:extLst>
          </p:cNvPr>
          <p:cNvSpPr>
            <a:spLocks noGrp="1"/>
          </p:cNvSpPr>
          <p:nvPr>
            <p:ph type="pic" sz="quarter" idx="21"/>
          </p:nvPr>
        </p:nvSpPr>
        <p:spPr>
          <a:xfrm>
            <a:off x="2774608" y="0"/>
            <a:ext cx="2831297" cy="4159480"/>
          </a:xfrm>
          <a:custGeom>
            <a:avLst/>
            <a:gdLst>
              <a:gd name="connsiteX0" fmla="*/ 0 w 2831297"/>
              <a:gd name="connsiteY0" fmla="*/ 0 h 4159480"/>
              <a:gd name="connsiteX1" fmla="*/ 2831297 w 2831297"/>
              <a:gd name="connsiteY1" fmla="*/ 0 h 4159480"/>
              <a:gd name="connsiteX2" fmla="*/ 2831297 w 2831297"/>
              <a:gd name="connsiteY2" fmla="*/ 4159480 h 4159480"/>
              <a:gd name="connsiteX3" fmla="*/ 0 w 2831297"/>
              <a:gd name="connsiteY3" fmla="*/ 4159480 h 4159480"/>
            </a:gdLst>
            <a:ahLst/>
            <a:cxnLst>
              <a:cxn ang="0">
                <a:pos x="connsiteX0" y="connsiteY0"/>
              </a:cxn>
              <a:cxn ang="0">
                <a:pos x="connsiteX1" y="connsiteY1"/>
              </a:cxn>
              <a:cxn ang="0">
                <a:pos x="connsiteX2" y="connsiteY2"/>
              </a:cxn>
              <a:cxn ang="0">
                <a:pos x="connsiteX3" y="connsiteY3"/>
              </a:cxn>
            </a:cxnLst>
            <a:rect l="l" t="t" r="r" b="b"/>
            <a:pathLst>
              <a:path w="2831297" h="4159480">
                <a:moveTo>
                  <a:pt x="0" y="0"/>
                </a:moveTo>
                <a:lnTo>
                  <a:pt x="2831297" y="0"/>
                </a:lnTo>
                <a:lnTo>
                  <a:pt x="2831297" y="4159480"/>
                </a:lnTo>
                <a:lnTo>
                  <a:pt x="0" y="4159480"/>
                </a:lnTo>
                <a:close/>
              </a:path>
            </a:pathLst>
          </a:custGeom>
        </p:spPr>
        <p:txBody>
          <a:bodyPr wrap="square" anchor="ctr">
            <a:noAutofit/>
          </a:bodyPr>
          <a:lstStyle>
            <a:lvl1pPr marL="0" indent="0" algn="ctr">
              <a:buNone/>
              <a:defRPr sz="1200"/>
            </a:lvl1pPr>
          </a:lstStyle>
          <a:p>
            <a:endParaRPr lang="en-US" dirty="0"/>
          </a:p>
        </p:txBody>
      </p:sp>
      <p:sp>
        <p:nvSpPr>
          <p:cNvPr id="24" name="Picture Placeholder 23">
            <a:extLst>
              <a:ext uri="{FF2B5EF4-FFF2-40B4-BE49-F238E27FC236}">
                <a16:creationId xmlns:a16="http://schemas.microsoft.com/office/drawing/2014/main" id="{C783D925-2F31-4385-B858-82ACB7072512}"/>
              </a:ext>
            </a:extLst>
          </p:cNvPr>
          <p:cNvSpPr>
            <a:spLocks noGrp="1"/>
          </p:cNvSpPr>
          <p:nvPr>
            <p:ph type="pic" sz="quarter" idx="20"/>
          </p:nvPr>
        </p:nvSpPr>
        <p:spPr>
          <a:xfrm>
            <a:off x="1388114" y="0"/>
            <a:ext cx="1386493" cy="1389733"/>
          </a:xfrm>
          <a:custGeom>
            <a:avLst/>
            <a:gdLst>
              <a:gd name="connsiteX0" fmla="*/ 0 w 1386493"/>
              <a:gd name="connsiteY0" fmla="*/ 0 h 1389733"/>
              <a:gd name="connsiteX1" fmla="*/ 1386493 w 1386493"/>
              <a:gd name="connsiteY1" fmla="*/ 0 h 1389733"/>
              <a:gd name="connsiteX2" fmla="*/ 1386493 w 1386493"/>
              <a:gd name="connsiteY2" fmla="*/ 1389733 h 1389733"/>
              <a:gd name="connsiteX3" fmla="*/ 0 w 1386493"/>
              <a:gd name="connsiteY3" fmla="*/ 1389733 h 1389733"/>
            </a:gdLst>
            <a:ahLst/>
            <a:cxnLst>
              <a:cxn ang="0">
                <a:pos x="connsiteX0" y="connsiteY0"/>
              </a:cxn>
              <a:cxn ang="0">
                <a:pos x="connsiteX1" y="connsiteY1"/>
              </a:cxn>
              <a:cxn ang="0">
                <a:pos x="connsiteX2" y="connsiteY2"/>
              </a:cxn>
              <a:cxn ang="0">
                <a:pos x="connsiteX3" y="connsiteY3"/>
              </a:cxn>
            </a:cxnLst>
            <a:rect l="l" t="t" r="r" b="b"/>
            <a:pathLst>
              <a:path w="1386493" h="1389733">
                <a:moveTo>
                  <a:pt x="0" y="0"/>
                </a:moveTo>
                <a:lnTo>
                  <a:pt x="1386493" y="0"/>
                </a:lnTo>
                <a:lnTo>
                  <a:pt x="1386493" y="1389733"/>
                </a:lnTo>
                <a:lnTo>
                  <a:pt x="0" y="1389733"/>
                </a:lnTo>
                <a:close/>
              </a:path>
            </a:pathLst>
          </a:custGeom>
        </p:spPr>
        <p:txBody>
          <a:bodyPr wrap="square" anchor="ctr">
            <a:noAutofit/>
          </a:bodyPr>
          <a:lstStyle>
            <a:lvl1pPr marL="0" indent="0" algn="ctr">
              <a:buNone/>
              <a:defRPr sz="1200"/>
            </a:lvl1pPr>
          </a:lstStyle>
          <a:p>
            <a:endParaRPr lang="en-US" dirty="0"/>
          </a:p>
        </p:txBody>
      </p:sp>
      <p:sp>
        <p:nvSpPr>
          <p:cNvPr id="22" name="Picture Placeholder 21">
            <a:extLst>
              <a:ext uri="{FF2B5EF4-FFF2-40B4-BE49-F238E27FC236}">
                <a16:creationId xmlns:a16="http://schemas.microsoft.com/office/drawing/2014/main" id="{C783D925-2F31-4385-B858-82ACB7072512}"/>
              </a:ext>
            </a:extLst>
          </p:cNvPr>
          <p:cNvSpPr>
            <a:spLocks noGrp="1"/>
          </p:cNvSpPr>
          <p:nvPr>
            <p:ph type="pic" sz="quarter" idx="19"/>
          </p:nvPr>
        </p:nvSpPr>
        <p:spPr>
          <a:xfrm>
            <a:off x="0" y="1389734"/>
            <a:ext cx="2774607" cy="2769747"/>
          </a:xfrm>
          <a:custGeom>
            <a:avLst/>
            <a:gdLst>
              <a:gd name="connsiteX0" fmla="*/ 0 w 2774607"/>
              <a:gd name="connsiteY0" fmla="*/ 0 h 2769747"/>
              <a:gd name="connsiteX1" fmla="*/ 2774607 w 2774607"/>
              <a:gd name="connsiteY1" fmla="*/ 0 h 2769747"/>
              <a:gd name="connsiteX2" fmla="*/ 2774607 w 2774607"/>
              <a:gd name="connsiteY2" fmla="*/ 2769747 h 2769747"/>
              <a:gd name="connsiteX3" fmla="*/ 0 w 2774607"/>
              <a:gd name="connsiteY3" fmla="*/ 2769747 h 2769747"/>
            </a:gdLst>
            <a:ahLst/>
            <a:cxnLst>
              <a:cxn ang="0">
                <a:pos x="connsiteX0" y="connsiteY0"/>
              </a:cxn>
              <a:cxn ang="0">
                <a:pos x="connsiteX1" y="connsiteY1"/>
              </a:cxn>
              <a:cxn ang="0">
                <a:pos x="connsiteX2" y="connsiteY2"/>
              </a:cxn>
              <a:cxn ang="0">
                <a:pos x="connsiteX3" y="connsiteY3"/>
              </a:cxn>
            </a:cxnLst>
            <a:rect l="l" t="t" r="r" b="b"/>
            <a:pathLst>
              <a:path w="2774607" h="2769747">
                <a:moveTo>
                  <a:pt x="0" y="0"/>
                </a:moveTo>
                <a:lnTo>
                  <a:pt x="2774607" y="0"/>
                </a:lnTo>
                <a:lnTo>
                  <a:pt x="2774607" y="2769747"/>
                </a:lnTo>
                <a:lnTo>
                  <a:pt x="0" y="2769747"/>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1546918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97_Full Image without Header &amp; Footer">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783D925-2F31-4385-B858-82ACB7072512}"/>
              </a:ext>
            </a:extLst>
          </p:cNvPr>
          <p:cNvSpPr>
            <a:spLocks noGrp="1"/>
          </p:cNvSpPr>
          <p:nvPr>
            <p:ph type="pic" sz="quarter" idx="21"/>
          </p:nvPr>
        </p:nvSpPr>
        <p:spPr>
          <a:xfrm>
            <a:off x="-3175" y="-6349"/>
            <a:ext cx="3049588" cy="3432175"/>
          </a:xfrm>
          <a:custGeom>
            <a:avLst/>
            <a:gdLst>
              <a:gd name="connsiteX0" fmla="*/ 0 w 3049588"/>
              <a:gd name="connsiteY0" fmla="*/ 0 h 3432175"/>
              <a:gd name="connsiteX1" fmla="*/ 3049588 w 3049588"/>
              <a:gd name="connsiteY1" fmla="*/ 0 h 3432175"/>
              <a:gd name="connsiteX2" fmla="*/ 3049588 w 3049588"/>
              <a:gd name="connsiteY2" fmla="*/ 3432175 h 3432175"/>
              <a:gd name="connsiteX3" fmla="*/ 0 w 3049588"/>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9588" h="3432175">
                <a:moveTo>
                  <a:pt x="0" y="0"/>
                </a:moveTo>
                <a:lnTo>
                  <a:pt x="3049588" y="0"/>
                </a:lnTo>
                <a:lnTo>
                  <a:pt x="3049588"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0" name="Picture Placeholder 19">
            <a:extLst>
              <a:ext uri="{FF2B5EF4-FFF2-40B4-BE49-F238E27FC236}">
                <a16:creationId xmlns:a16="http://schemas.microsoft.com/office/drawing/2014/main" id="{C783D925-2F31-4385-B858-82ACB7072512}"/>
              </a:ext>
            </a:extLst>
          </p:cNvPr>
          <p:cNvSpPr>
            <a:spLocks noGrp="1"/>
          </p:cNvSpPr>
          <p:nvPr>
            <p:ph type="pic" sz="quarter" idx="22"/>
          </p:nvPr>
        </p:nvSpPr>
        <p:spPr>
          <a:xfrm>
            <a:off x="3046413" y="3425826"/>
            <a:ext cx="3048000" cy="3432175"/>
          </a:xfrm>
          <a:custGeom>
            <a:avLst/>
            <a:gdLst>
              <a:gd name="connsiteX0" fmla="*/ 0 w 3048000"/>
              <a:gd name="connsiteY0" fmla="*/ 0 h 3432175"/>
              <a:gd name="connsiteX1" fmla="*/ 3048000 w 3048000"/>
              <a:gd name="connsiteY1" fmla="*/ 0 h 3432175"/>
              <a:gd name="connsiteX2" fmla="*/ 3048000 w 3048000"/>
              <a:gd name="connsiteY2" fmla="*/ 3432175 h 3432175"/>
              <a:gd name="connsiteX3" fmla="*/ 0 w 3048000"/>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8000" h="3432175">
                <a:moveTo>
                  <a:pt x="0" y="0"/>
                </a:moveTo>
                <a:lnTo>
                  <a:pt x="3048000" y="0"/>
                </a:lnTo>
                <a:lnTo>
                  <a:pt x="3048000"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3" name="Picture Placeholder 22">
            <a:extLst>
              <a:ext uri="{FF2B5EF4-FFF2-40B4-BE49-F238E27FC236}">
                <a16:creationId xmlns:a16="http://schemas.microsoft.com/office/drawing/2014/main" id="{C783D925-2F31-4385-B858-82ACB7072512}"/>
              </a:ext>
            </a:extLst>
          </p:cNvPr>
          <p:cNvSpPr>
            <a:spLocks noGrp="1"/>
          </p:cNvSpPr>
          <p:nvPr>
            <p:ph type="pic" sz="quarter" idx="23"/>
          </p:nvPr>
        </p:nvSpPr>
        <p:spPr>
          <a:xfrm>
            <a:off x="6094414" y="-6349"/>
            <a:ext cx="3046413" cy="3432175"/>
          </a:xfrm>
          <a:custGeom>
            <a:avLst/>
            <a:gdLst>
              <a:gd name="connsiteX0" fmla="*/ 0 w 3046413"/>
              <a:gd name="connsiteY0" fmla="*/ 0 h 3432175"/>
              <a:gd name="connsiteX1" fmla="*/ 3046413 w 3046413"/>
              <a:gd name="connsiteY1" fmla="*/ 0 h 3432175"/>
              <a:gd name="connsiteX2" fmla="*/ 3046413 w 3046413"/>
              <a:gd name="connsiteY2" fmla="*/ 3432175 h 3432175"/>
              <a:gd name="connsiteX3" fmla="*/ 0 w 3046413"/>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6413" h="3432175">
                <a:moveTo>
                  <a:pt x="0" y="0"/>
                </a:moveTo>
                <a:lnTo>
                  <a:pt x="3046413" y="0"/>
                </a:lnTo>
                <a:lnTo>
                  <a:pt x="3046413" y="3432175"/>
                </a:lnTo>
                <a:lnTo>
                  <a:pt x="0" y="3432175"/>
                </a:lnTo>
                <a:close/>
              </a:path>
            </a:pathLst>
          </a:custGeom>
        </p:spPr>
        <p:txBody>
          <a:bodyPr wrap="square" anchor="ctr">
            <a:noAutofit/>
          </a:bodyPr>
          <a:lstStyle>
            <a:lvl1pPr marL="0" indent="0" algn="ctr">
              <a:buNone/>
              <a:defRPr sz="1200"/>
            </a:lvl1pPr>
          </a:lstStyle>
          <a:p>
            <a:endParaRPr lang="en-US" dirty="0"/>
          </a:p>
        </p:txBody>
      </p:sp>
      <p:sp>
        <p:nvSpPr>
          <p:cNvPr id="25" name="Picture Placeholder 24">
            <a:extLst>
              <a:ext uri="{FF2B5EF4-FFF2-40B4-BE49-F238E27FC236}">
                <a16:creationId xmlns:a16="http://schemas.microsoft.com/office/drawing/2014/main" id="{C783D925-2F31-4385-B858-82ACB7072512}"/>
              </a:ext>
            </a:extLst>
          </p:cNvPr>
          <p:cNvSpPr>
            <a:spLocks noGrp="1"/>
          </p:cNvSpPr>
          <p:nvPr>
            <p:ph type="pic" sz="quarter" idx="24"/>
          </p:nvPr>
        </p:nvSpPr>
        <p:spPr>
          <a:xfrm>
            <a:off x="9140825" y="3425826"/>
            <a:ext cx="3048000" cy="3432175"/>
          </a:xfrm>
          <a:custGeom>
            <a:avLst/>
            <a:gdLst>
              <a:gd name="connsiteX0" fmla="*/ 0 w 3048000"/>
              <a:gd name="connsiteY0" fmla="*/ 0 h 3432175"/>
              <a:gd name="connsiteX1" fmla="*/ 3048000 w 3048000"/>
              <a:gd name="connsiteY1" fmla="*/ 0 h 3432175"/>
              <a:gd name="connsiteX2" fmla="*/ 3048000 w 3048000"/>
              <a:gd name="connsiteY2" fmla="*/ 3432175 h 3432175"/>
              <a:gd name="connsiteX3" fmla="*/ 0 w 3048000"/>
              <a:gd name="connsiteY3" fmla="*/ 3432175 h 3432175"/>
            </a:gdLst>
            <a:ahLst/>
            <a:cxnLst>
              <a:cxn ang="0">
                <a:pos x="connsiteX0" y="connsiteY0"/>
              </a:cxn>
              <a:cxn ang="0">
                <a:pos x="connsiteX1" y="connsiteY1"/>
              </a:cxn>
              <a:cxn ang="0">
                <a:pos x="connsiteX2" y="connsiteY2"/>
              </a:cxn>
              <a:cxn ang="0">
                <a:pos x="connsiteX3" y="connsiteY3"/>
              </a:cxn>
            </a:cxnLst>
            <a:rect l="l" t="t" r="r" b="b"/>
            <a:pathLst>
              <a:path w="3048000" h="3432175">
                <a:moveTo>
                  <a:pt x="0" y="0"/>
                </a:moveTo>
                <a:lnTo>
                  <a:pt x="3048000" y="0"/>
                </a:lnTo>
                <a:lnTo>
                  <a:pt x="3048000" y="3432175"/>
                </a:lnTo>
                <a:lnTo>
                  <a:pt x="0" y="3432175"/>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962038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98_Full Image without Header &amp; Footer">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783D925-2F31-4385-B858-82ACB7072512}"/>
              </a:ext>
            </a:extLst>
          </p:cNvPr>
          <p:cNvSpPr>
            <a:spLocks noGrp="1"/>
          </p:cNvSpPr>
          <p:nvPr>
            <p:ph type="pic" sz="quarter" idx="25"/>
          </p:nvPr>
        </p:nvSpPr>
        <p:spPr>
          <a:xfrm>
            <a:off x="3345809" y="0"/>
            <a:ext cx="2696012" cy="2639386"/>
          </a:xfrm>
          <a:custGeom>
            <a:avLst/>
            <a:gdLst>
              <a:gd name="connsiteX0" fmla="*/ 0 w 2696012"/>
              <a:gd name="connsiteY0" fmla="*/ 0 h 2639386"/>
              <a:gd name="connsiteX1" fmla="*/ 2696012 w 2696012"/>
              <a:gd name="connsiteY1" fmla="*/ 0 h 2639386"/>
              <a:gd name="connsiteX2" fmla="*/ 2696012 w 2696012"/>
              <a:gd name="connsiteY2" fmla="*/ 2639386 h 2639386"/>
              <a:gd name="connsiteX3" fmla="*/ 0 w 2696012"/>
              <a:gd name="connsiteY3" fmla="*/ 2639386 h 2639386"/>
            </a:gdLst>
            <a:ahLst/>
            <a:cxnLst>
              <a:cxn ang="0">
                <a:pos x="connsiteX0" y="connsiteY0"/>
              </a:cxn>
              <a:cxn ang="0">
                <a:pos x="connsiteX1" y="connsiteY1"/>
              </a:cxn>
              <a:cxn ang="0">
                <a:pos x="connsiteX2" y="connsiteY2"/>
              </a:cxn>
              <a:cxn ang="0">
                <a:pos x="connsiteX3" y="connsiteY3"/>
              </a:cxn>
            </a:cxnLst>
            <a:rect l="l" t="t" r="r" b="b"/>
            <a:pathLst>
              <a:path w="2696012" h="2639386">
                <a:moveTo>
                  <a:pt x="0" y="0"/>
                </a:moveTo>
                <a:lnTo>
                  <a:pt x="2696012" y="0"/>
                </a:lnTo>
                <a:lnTo>
                  <a:pt x="2696012" y="2639386"/>
                </a:lnTo>
                <a:lnTo>
                  <a:pt x="0" y="2639386"/>
                </a:lnTo>
                <a:close/>
              </a:path>
            </a:pathLst>
          </a:custGeom>
        </p:spPr>
        <p:txBody>
          <a:bodyPr wrap="square" anchor="ctr">
            <a:noAutofit/>
          </a:bodyPr>
          <a:lstStyle>
            <a:lvl1pPr marL="0" indent="0" algn="ctr">
              <a:buNone/>
              <a:defRPr sz="1200"/>
            </a:lvl1pPr>
          </a:lstStyle>
          <a:p>
            <a:endParaRPr lang="en-US" dirty="0"/>
          </a:p>
        </p:txBody>
      </p:sp>
      <p:sp>
        <p:nvSpPr>
          <p:cNvPr id="18" name="Picture Placeholder 17">
            <a:extLst>
              <a:ext uri="{FF2B5EF4-FFF2-40B4-BE49-F238E27FC236}">
                <a16:creationId xmlns:a16="http://schemas.microsoft.com/office/drawing/2014/main" id="{C783D925-2F31-4385-B858-82ACB7072512}"/>
              </a:ext>
            </a:extLst>
          </p:cNvPr>
          <p:cNvSpPr>
            <a:spLocks noGrp="1"/>
          </p:cNvSpPr>
          <p:nvPr>
            <p:ph type="pic" sz="quarter" idx="23"/>
          </p:nvPr>
        </p:nvSpPr>
        <p:spPr>
          <a:xfrm>
            <a:off x="6161364" y="-1"/>
            <a:ext cx="2696012" cy="6858000"/>
          </a:xfrm>
          <a:custGeom>
            <a:avLst/>
            <a:gdLst>
              <a:gd name="connsiteX0" fmla="*/ 0 w 2696012"/>
              <a:gd name="connsiteY0" fmla="*/ 3926048 h 6858000"/>
              <a:gd name="connsiteX1" fmla="*/ 2696012 w 2696012"/>
              <a:gd name="connsiteY1" fmla="*/ 3926048 h 6858000"/>
              <a:gd name="connsiteX2" fmla="*/ 2696012 w 2696012"/>
              <a:gd name="connsiteY2" fmla="*/ 6858000 h 6858000"/>
              <a:gd name="connsiteX3" fmla="*/ 0 w 2696012"/>
              <a:gd name="connsiteY3" fmla="*/ 6858000 h 6858000"/>
              <a:gd name="connsiteX4" fmla="*/ 0 w 2696012"/>
              <a:gd name="connsiteY4" fmla="*/ 0 h 6858000"/>
              <a:gd name="connsiteX5" fmla="*/ 2696012 w 2696012"/>
              <a:gd name="connsiteY5" fmla="*/ 0 h 6858000"/>
              <a:gd name="connsiteX6" fmla="*/ 2696012 w 2696012"/>
              <a:gd name="connsiteY6" fmla="*/ 3806505 h 6858000"/>
              <a:gd name="connsiteX7" fmla="*/ 0 w 2696012"/>
              <a:gd name="connsiteY7" fmla="*/ 3806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6012" h="6858000">
                <a:moveTo>
                  <a:pt x="0" y="3926048"/>
                </a:moveTo>
                <a:lnTo>
                  <a:pt x="2696012" y="3926048"/>
                </a:lnTo>
                <a:lnTo>
                  <a:pt x="2696012" y="6858000"/>
                </a:lnTo>
                <a:lnTo>
                  <a:pt x="0" y="6858000"/>
                </a:lnTo>
                <a:close/>
                <a:moveTo>
                  <a:pt x="0" y="0"/>
                </a:moveTo>
                <a:lnTo>
                  <a:pt x="2696012" y="0"/>
                </a:lnTo>
                <a:lnTo>
                  <a:pt x="2696012" y="3806505"/>
                </a:lnTo>
                <a:lnTo>
                  <a:pt x="0" y="3806505"/>
                </a:lnTo>
                <a:close/>
              </a:path>
            </a:pathLst>
          </a:custGeom>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783D925-2F31-4385-B858-82ACB7072512}"/>
              </a:ext>
            </a:extLst>
          </p:cNvPr>
          <p:cNvSpPr>
            <a:spLocks noGrp="1"/>
          </p:cNvSpPr>
          <p:nvPr>
            <p:ph type="pic" sz="quarter" idx="24"/>
          </p:nvPr>
        </p:nvSpPr>
        <p:spPr>
          <a:xfrm>
            <a:off x="8975347" y="0"/>
            <a:ext cx="3216654" cy="6858000"/>
          </a:xfrm>
          <a:custGeom>
            <a:avLst/>
            <a:gdLst>
              <a:gd name="connsiteX0" fmla="*/ 0 w 3216654"/>
              <a:gd name="connsiteY0" fmla="*/ 0 h 6858000"/>
              <a:gd name="connsiteX1" fmla="*/ 3216654 w 3216654"/>
              <a:gd name="connsiteY1" fmla="*/ 0 h 6858000"/>
              <a:gd name="connsiteX2" fmla="*/ 3216654 w 3216654"/>
              <a:gd name="connsiteY2" fmla="*/ 6858000 h 6858000"/>
              <a:gd name="connsiteX3" fmla="*/ 0 w 32166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216654" h="6858000">
                <a:moveTo>
                  <a:pt x="0" y="0"/>
                </a:moveTo>
                <a:lnTo>
                  <a:pt x="3216654" y="0"/>
                </a:lnTo>
                <a:lnTo>
                  <a:pt x="3216654" y="6858000"/>
                </a:lnTo>
                <a:lnTo>
                  <a:pt x="0" y="6858000"/>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795065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99_Full Image without Header &amp; Foot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783D925-2F31-4385-B858-82ACB7072512}"/>
              </a:ext>
            </a:extLst>
          </p:cNvPr>
          <p:cNvSpPr>
            <a:spLocks noGrp="1"/>
          </p:cNvSpPr>
          <p:nvPr>
            <p:ph type="pic" sz="quarter" idx="25"/>
          </p:nvPr>
        </p:nvSpPr>
        <p:spPr>
          <a:xfrm>
            <a:off x="1536889" y="3501008"/>
            <a:ext cx="2542887" cy="2808312"/>
          </a:xfrm>
          <a:custGeom>
            <a:avLst/>
            <a:gdLst>
              <a:gd name="connsiteX0" fmla="*/ 0 w 2542887"/>
              <a:gd name="connsiteY0" fmla="*/ 0 h 2808312"/>
              <a:gd name="connsiteX1" fmla="*/ 2542887 w 2542887"/>
              <a:gd name="connsiteY1" fmla="*/ 0 h 2808312"/>
              <a:gd name="connsiteX2" fmla="*/ 2542887 w 2542887"/>
              <a:gd name="connsiteY2" fmla="*/ 2808312 h 2808312"/>
              <a:gd name="connsiteX3" fmla="*/ 0 w 2542887"/>
              <a:gd name="connsiteY3" fmla="*/ 2808312 h 2808312"/>
            </a:gdLst>
            <a:ahLst/>
            <a:cxnLst>
              <a:cxn ang="0">
                <a:pos x="connsiteX0" y="connsiteY0"/>
              </a:cxn>
              <a:cxn ang="0">
                <a:pos x="connsiteX1" y="connsiteY1"/>
              </a:cxn>
              <a:cxn ang="0">
                <a:pos x="connsiteX2" y="connsiteY2"/>
              </a:cxn>
              <a:cxn ang="0">
                <a:pos x="connsiteX3" y="connsiteY3"/>
              </a:cxn>
            </a:cxnLst>
            <a:rect l="l" t="t" r="r" b="b"/>
            <a:pathLst>
              <a:path w="2542887" h="2808312">
                <a:moveTo>
                  <a:pt x="0" y="0"/>
                </a:moveTo>
                <a:lnTo>
                  <a:pt x="2542887" y="0"/>
                </a:lnTo>
                <a:lnTo>
                  <a:pt x="2542887" y="2808312"/>
                </a:lnTo>
                <a:lnTo>
                  <a:pt x="0" y="2808312"/>
                </a:lnTo>
                <a:close/>
              </a:path>
            </a:pathLst>
          </a:custGeom>
        </p:spPr>
        <p:txBody>
          <a:bodyPr wrap="square" anchor="ctr">
            <a:noAutofit/>
          </a:bodyPr>
          <a:lstStyle>
            <a:lvl1pPr marL="0" indent="0" algn="ctr">
              <a:buNone/>
              <a:defRPr sz="1200"/>
            </a:lvl1pPr>
          </a:lstStyle>
          <a:p>
            <a:endParaRPr lang="en-US" dirty="0"/>
          </a:p>
        </p:txBody>
      </p:sp>
      <p:sp>
        <p:nvSpPr>
          <p:cNvPr id="10" name="Picture Placeholder 9">
            <a:extLst>
              <a:ext uri="{FF2B5EF4-FFF2-40B4-BE49-F238E27FC236}">
                <a16:creationId xmlns:a16="http://schemas.microsoft.com/office/drawing/2014/main" id="{C783D925-2F31-4385-B858-82ACB7072512}"/>
              </a:ext>
            </a:extLst>
          </p:cNvPr>
          <p:cNvSpPr>
            <a:spLocks noGrp="1"/>
          </p:cNvSpPr>
          <p:nvPr>
            <p:ph type="pic" sz="quarter" idx="24"/>
          </p:nvPr>
        </p:nvSpPr>
        <p:spPr>
          <a:xfrm>
            <a:off x="4079776" y="1052736"/>
            <a:ext cx="5256584" cy="5805264"/>
          </a:xfrm>
          <a:custGeom>
            <a:avLst/>
            <a:gdLst>
              <a:gd name="connsiteX0" fmla="*/ 0 w 5256584"/>
              <a:gd name="connsiteY0" fmla="*/ 0 h 5805264"/>
              <a:gd name="connsiteX1" fmla="*/ 5256584 w 5256584"/>
              <a:gd name="connsiteY1" fmla="*/ 0 h 5805264"/>
              <a:gd name="connsiteX2" fmla="*/ 5256584 w 5256584"/>
              <a:gd name="connsiteY2" fmla="*/ 5805264 h 5805264"/>
              <a:gd name="connsiteX3" fmla="*/ 0 w 5256584"/>
              <a:gd name="connsiteY3" fmla="*/ 5805264 h 5805264"/>
            </a:gdLst>
            <a:ahLst/>
            <a:cxnLst>
              <a:cxn ang="0">
                <a:pos x="connsiteX0" y="connsiteY0"/>
              </a:cxn>
              <a:cxn ang="0">
                <a:pos x="connsiteX1" y="connsiteY1"/>
              </a:cxn>
              <a:cxn ang="0">
                <a:pos x="connsiteX2" y="connsiteY2"/>
              </a:cxn>
              <a:cxn ang="0">
                <a:pos x="connsiteX3" y="connsiteY3"/>
              </a:cxn>
            </a:cxnLst>
            <a:rect l="l" t="t" r="r" b="b"/>
            <a:pathLst>
              <a:path w="5256584" h="5805264">
                <a:moveTo>
                  <a:pt x="0" y="0"/>
                </a:moveTo>
                <a:lnTo>
                  <a:pt x="5256584" y="0"/>
                </a:lnTo>
                <a:lnTo>
                  <a:pt x="5256584" y="5805264"/>
                </a:lnTo>
                <a:lnTo>
                  <a:pt x="0" y="5805264"/>
                </a:ln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2778281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103_Full Image without Header &amp; Footer">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C5E4C6C3-ACB5-4B75-A51F-DDD267D323FF}"/>
              </a:ext>
            </a:extLst>
          </p:cNvPr>
          <p:cNvSpPr>
            <a:spLocks noGrp="1"/>
          </p:cNvSpPr>
          <p:nvPr>
            <p:ph type="pic" sz="quarter" idx="10"/>
          </p:nvPr>
        </p:nvSpPr>
        <p:spPr>
          <a:xfrm>
            <a:off x="4903216"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
        <p:nvSpPr>
          <p:cNvPr id="6" name="Picture Placeholder 13">
            <a:extLst>
              <a:ext uri="{FF2B5EF4-FFF2-40B4-BE49-F238E27FC236}">
                <a16:creationId xmlns:a16="http://schemas.microsoft.com/office/drawing/2014/main" id="{81C8CA4E-D655-4686-BAA9-00AD783F0C78}"/>
              </a:ext>
            </a:extLst>
          </p:cNvPr>
          <p:cNvSpPr>
            <a:spLocks noGrp="1"/>
          </p:cNvSpPr>
          <p:nvPr>
            <p:ph type="pic" sz="quarter" idx="11"/>
          </p:nvPr>
        </p:nvSpPr>
        <p:spPr>
          <a:xfrm>
            <a:off x="6816080"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
        <p:nvSpPr>
          <p:cNvPr id="7" name="Picture Placeholder 14">
            <a:extLst>
              <a:ext uri="{FF2B5EF4-FFF2-40B4-BE49-F238E27FC236}">
                <a16:creationId xmlns:a16="http://schemas.microsoft.com/office/drawing/2014/main" id="{D6ED7187-3EEF-4EAD-AAB7-223803113CE5}"/>
              </a:ext>
            </a:extLst>
          </p:cNvPr>
          <p:cNvSpPr>
            <a:spLocks noGrp="1"/>
          </p:cNvSpPr>
          <p:nvPr>
            <p:ph type="pic" sz="quarter" idx="12"/>
          </p:nvPr>
        </p:nvSpPr>
        <p:spPr>
          <a:xfrm>
            <a:off x="8728944" y="1268760"/>
            <a:ext cx="2675836" cy="4320480"/>
          </a:xfrm>
          <a:custGeom>
            <a:avLst/>
            <a:gdLst>
              <a:gd name="connsiteX0" fmla="*/ 981927 w 2675836"/>
              <a:gd name="connsiteY0" fmla="*/ 0 h 4320480"/>
              <a:gd name="connsiteX1" fmla="*/ 2675836 w 2675836"/>
              <a:gd name="connsiteY1" fmla="*/ 0 h 4320480"/>
              <a:gd name="connsiteX2" fmla="*/ 1693909 w 2675836"/>
              <a:gd name="connsiteY2" fmla="*/ 4320480 h 4320480"/>
              <a:gd name="connsiteX3" fmla="*/ 0 w 2675836"/>
              <a:gd name="connsiteY3" fmla="*/ 4320480 h 4320480"/>
            </a:gdLst>
            <a:ahLst/>
            <a:cxnLst>
              <a:cxn ang="0">
                <a:pos x="connsiteX0" y="connsiteY0"/>
              </a:cxn>
              <a:cxn ang="0">
                <a:pos x="connsiteX1" y="connsiteY1"/>
              </a:cxn>
              <a:cxn ang="0">
                <a:pos x="connsiteX2" y="connsiteY2"/>
              </a:cxn>
              <a:cxn ang="0">
                <a:pos x="connsiteX3" y="connsiteY3"/>
              </a:cxn>
            </a:cxnLst>
            <a:rect l="l" t="t" r="r" b="b"/>
            <a:pathLst>
              <a:path w="2675836" h="4320480">
                <a:moveTo>
                  <a:pt x="981927" y="0"/>
                </a:moveTo>
                <a:lnTo>
                  <a:pt x="2675836" y="0"/>
                </a:lnTo>
                <a:lnTo>
                  <a:pt x="1693909" y="4320480"/>
                </a:lnTo>
                <a:lnTo>
                  <a:pt x="0" y="4320480"/>
                </a:lnTo>
                <a:close/>
              </a:path>
            </a:pathLst>
          </a:custGeom>
        </p:spPr>
        <p:txBody>
          <a:bodyPr wrap="square">
            <a:noAutofit/>
          </a:bodyPr>
          <a:lstStyle/>
          <a:p>
            <a:endParaRPr lang="en-US"/>
          </a:p>
        </p:txBody>
      </p:sp>
    </p:spTree>
    <p:extLst>
      <p:ext uri="{BB962C8B-B14F-4D97-AF65-F5344CB8AC3E}">
        <p14:creationId xmlns:p14="http://schemas.microsoft.com/office/powerpoint/2010/main" val="23732729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104_Full Image without Header &amp; Foot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24654D7-564A-4116-929B-76F844E7A0B0}"/>
              </a:ext>
            </a:extLst>
          </p:cNvPr>
          <p:cNvSpPr>
            <a:spLocks noGrp="1"/>
          </p:cNvSpPr>
          <p:nvPr>
            <p:ph type="pic" sz="quarter" idx="10"/>
          </p:nvPr>
        </p:nvSpPr>
        <p:spPr>
          <a:xfrm>
            <a:off x="4444628" y="3429000"/>
            <a:ext cx="3870190" cy="3429000"/>
          </a:xfrm>
          <a:custGeom>
            <a:avLst/>
            <a:gdLst>
              <a:gd name="connsiteX0" fmla="*/ 0 w 3870190"/>
              <a:gd name="connsiteY0" fmla="*/ 0 h 3429000"/>
              <a:gd name="connsiteX1" fmla="*/ 3870190 w 3870190"/>
              <a:gd name="connsiteY1" fmla="*/ 0 h 3429000"/>
              <a:gd name="connsiteX2" fmla="*/ 3870190 w 3870190"/>
              <a:gd name="connsiteY2" fmla="*/ 3429000 h 3429000"/>
              <a:gd name="connsiteX3" fmla="*/ 0 w 387019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870190" h="3429000">
                <a:moveTo>
                  <a:pt x="0" y="0"/>
                </a:moveTo>
                <a:lnTo>
                  <a:pt x="3870190" y="0"/>
                </a:lnTo>
                <a:lnTo>
                  <a:pt x="3870190" y="3429000"/>
                </a:lnTo>
                <a:lnTo>
                  <a:pt x="0" y="3429000"/>
                </a:lnTo>
                <a:close/>
              </a:path>
            </a:pathLst>
          </a:custGeom>
        </p:spPr>
        <p:txBody>
          <a:bodyPr wrap="square">
            <a:noAutofit/>
          </a:bodyPr>
          <a:lstStyle/>
          <a:p>
            <a:endParaRPr lang="en-US"/>
          </a:p>
        </p:txBody>
      </p:sp>
      <p:sp>
        <p:nvSpPr>
          <p:cNvPr id="9" name="Picture Placeholder 8">
            <a:extLst>
              <a:ext uri="{FF2B5EF4-FFF2-40B4-BE49-F238E27FC236}">
                <a16:creationId xmlns:a16="http://schemas.microsoft.com/office/drawing/2014/main" id="{E32636F5-E02A-458F-B668-6580411F80F2}"/>
              </a:ext>
            </a:extLst>
          </p:cNvPr>
          <p:cNvSpPr>
            <a:spLocks noGrp="1"/>
          </p:cNvSpPr>
          <p:nvPr>
            <p:ph type="pic" sz="quarter" idx="11"/>
          </p:nvPr>
        </p:nvSpPr>
        <p:spPr>
          <a:xfrm>
            <a:off x="8314818" y="3429000"/>
            <a:ext cx="3870190" cy="3429000"/>
          </a:xfrm>
          <a:custGeom>
            <a:avLst/>
            <a:gdLst>
              <a:gd name="connsiteX0" fmla="*/ 0 w 3870190"/>
              <a:gd name="connsiteY0" fmla="*/ 0 h 3429000"/>
              <a:gd name="connsiteX1" fmla="*/ 3870190 w 3870190"/>
              <a:gd name="connsiteY1" fmla="*/ 0 h 3429000"/>
              <a:gd name="connsiteX2" fmla="*/ 3870190 w 3870190"/>
              <a:gd name="connsiteY2" fmla="*/ 3429000 h 3429000"/>
              <a:gd name="connsiteX3" fmla="*/ 0 w 387019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870190" h="3429000">
                <a:moveTo>
                  <a:pt x="0" y="0"/>
                </a:moveTo>
                <a:lnTo>
                  <a:pt x="3870190" y="0"/>
                </a:lnTo>
                <a:lnTo>
                  <a:pt x="387019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9857701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105_Full Image without Header &amp; Footer">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76CFBB72-FF1C-4EDA-AFEC-1AA7DCE508E5}"/>
              </a:ext>
            </a:extLst>
          </p:cNvPr>
          <p:cNvSpPr>
            <a:spLocks noGrp="1"/>
          </p:cNvSpPr>
          <p:nvPr>
            <p:ph type="pic" sz="quarter" idx="10"/>
          </p:nvPr>
        </p:nvSpPr>
        <p:spPr>
          <a:xfrm>
            <a:off x="0" y="3429000"/>
            <a:ext cx="1867296"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6" name="Picture Placeholder 3">
            <a:extLst>
              <a:ext uri="{FF2B5EF4-FFF2-40B4-BE49-F238E27FC236}">
                <a16:creationId xmlns:a16="http://schemas.microsoft.com/office/drawing/2014/main" id="{07D95B17-69D0-4F4E-9F4E-F80EDA771FC8}"/>
              </a:ext>
            </a:extLst>
          </p:cNvPr>
          <p:cNvSpPr>
            <a:spLocks noGrp="1"/>
          </p:cNvSpPr>
          <p:nvPr>
            <p:ph type="pic" sz="quarter" idx="11"/>
          </p:nvPr>
        </p:nvSpPr>
        <p:spPr>
          <a:xfrm>
            <a:off x="1991544" y="3429000"/>
            <a:ext cx="3096344"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7" name="Picture Placeholder 5">
            <a:extLst>
              <a:ext uri="{FF2B5EF4-FFF2-40B4-BE49-F238E27FC236}">
                <a16:creationId xmlns:a16="http://schemas.microsoft.com/office/drawing/2014/main" id="{CD3E583B-3597-48CD-B5A1-BAF765C3723D}"/>
              </a:ext>
            </a:extLst>
          </p:cNvPr>
          <p:cNvSpPr>
            <a:spLocks noGrp="1"/>
          </p:cNvSpPr>
          <p:nvPr>
            <p:ph type="pic" sz="quarter" idx="12"/>
          </p:nvPr>
        </p:nvSpPr>
        <p:spPr>
          <a:xfrm>
            <a:off x="5212136" y="3429000"/>
            <a:ext cx="3096344" cy="1603944"/>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10" name="Picture Placeholder 6">
            <a:extLst>
              <a:ext uri="{FF2B5EF4-FFF2-40B4-BE49-F238E27FC236}">
                <a16:creationId xmlns:a16="http://schemas.microsoft.com/office/drawing/2014/main" id="{B7C88796-56E7-4B2F-AF5C-06A99AD11F25}"/>
              </a:ext>
            </a:extLst>
          </p:cNvPr>
          <p:cNvSpPr>
            <a:spLocks noGrp="1"/>
          </p:cNvSpPr>
          <p:nvPr>
            <p:ph type="pic" sz="quarter" idx="13"/>
          </p:nvPr>
        </p:nvSpPr>
        <p:spPr>
          <a:xfrm>
            <a:off x="5212136" y="5157192"/>
            <a:ext cx="3096344" cy="1700808"/>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
        <p:nvSpPr>
          <p:cNvPr id="11" name="Picture Placeholder 7">
            <a:extLst>
              <a:ext uri="{FF2B5EF4-FFF2-40B4-BE49-F238E27FC236}">
                <a16:creationId xmlns:a16="http://schemas.microsoft.com/office/drawing/2014/main" id="{CEA9CAC6-B117-41F0-9929-20723B052100}"/>
              </a:ext>
            </a:extLst>
          </p:cNvPr>
          <p:cNvSpPr>
            <a:spLocks noGrp="1"/>
          </p:cNvSpPr>
          <p:nvPr>
            <p:ph type="pic" sz="quarter" idx="14"/>
          </p:nvPr>
        </p:nvSpPr>
        <p:spPr>
          <a:xfrm>
            <a:off x="8432728" y="3429000"/>
            <a:ext cx="3759272" cy="3429000"/>
          </a:xfrm>
          <a:custGeom>
            <a:avLst/>
            <a:gdLst>
              <a:gd name="connsiteX0" fmla="*/ 0 w 1867296"/>
              <a:gd name="connsiteY0" fmla="*/ 0 h 2082924"/>
              <a:gd name="connsiteX1" fmla="*/ 1867296 w 1867296"/>
              <a:gd name="connsiteY1" fmla="*/ 0 h 2082924"/>
              <a:gd name="connsiteX2" fmla="*/ 1867296 w 1867296"/>
              <a:gd name="connsiteY2" fmla="*/ 2082924 h 2082924"/>
              <a:gd name="connsiteX3" fmla="*/ 0 w 1867296"/>
              <a:gd name="connsiteY3" fmla="*/ 2082924 h 2082924"/>
            </a:gdLst>
            <a:ahLst/>
            <a:cxnLst>
              <a:cxn ang="0">
                <a:pos x="connsiteX0" y="connsiteY0"/>
              </a:cxn>
              <a:cxn ang="0">
                <a:pos x="connsiteX1" y="connsiteY1"/>
              </a:cxn>
              <a:cxn ang="0">
                <a:pos x="connsiteX2" y="connsiteY2"/>
              </a:cxn>
              <a:cxn ang="0">
                <a:pos x="connsiteX3" y="connsiteY3"/>
              </a:cxn>
            </a:cxnLst>
            <a:rect l="l" t="t" r="r" b="b"/>
            <a:pathLst>
              <a:path w="1867296" h="2082924">
                <a:moveTo>
                  <a:pt x="0" y="0"/>
                </a:moveTo>
                <a:lnTo>
                  <a:pt x="1867296" y="0"/>
                </a:lnTo>
                <a:lnTo>
                  <a:pt x="1867296" y="2082924"/>
                </a:lnTo>
                <a:lnTo>
                  <a:pt x="0" y="2082924"/>
                </a:lnTo>
                <a:close/>
              </a:path>
            </a:pathLst>
          </a:custGeom>
        </p:spPr>
        <p:txBody>
          <a:bodyPr wrap="square">
            <a:noAutofit/>
          </a:bodyPr>
          <a:lstStyle/>
          <a:p>
            <a:endParaRPr lang="en-US"/>
          </a:p>
        </p:txBody>
      </p:sp>
    </p:spTree>
    <p:extLst>
      <p:ext uri="{BB962C8B-B14F-4D97-AF65-F5344CB8AC3E}">
        <p14:creationId xmlns:p14="http://schemas.microsoft.com/office/powerpoint/2010/main" val="12915313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106_Full Image without Header &amp; Foot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FDEB5E1-4413-49E1-B15D-D26E369F6C7C}"/>
              </a:ext>
            </a:extLst>
          </p:cNvPr>
          <p:cNvSpPr/>
          <p:nvPr userDrawn="1"/>
        </p:nvSpPr>
        <p:spPr>
          <a:xfrm>
            <a:off x="7193325" y="0"/>
            <a:ext cx="49986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6">
            <a:extLst>
              <a:ext uri="{FF2B5EF4-FFF2-40B4-BE49-F238E27FC236}">
                <a16:creationId xmlns:a16="http://schemas.microsoft.com/office/drawing/2014/main" id="{3CD0025F-653E-4F78-A6DA-1E7767F70490}"/>
              </a:ext>
            </a:extLst>
          </p:cNvPr>
          <p:cNvSpPr>
            <a:spLocks noGrp="1"/>
          </p:cNvSpPr>
          <p:nvPr>
            <p:ph type="pic" sz="quarter" idx="19"/>
          </p:nvPr>
        </p:nvSpPr>
        <p:spPr>
          <a:xfrm>
            <a:off x="4953767" y="0"/>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2" name="Picture Placeholder 7">
            <a:extLst>
              <a:ext uri="{FF2B5EF4-FFF2-40B4-BE49-F238E27FC236}">
                <a16:creationId xmlns:a16="http://schemas.microsoft.com/office/drawing/2014/main" id="{4E1CF4A8-AF6D-4F78-956C-10ED5821FD31}"/>
              </a:ext>
            </a:extLst>
          </p:cNvPr>
          <p:cNvSpPr>
            <a:spLocks noGrp="1"/>
          </p:cNvSpPr>
          <p:nvPr>
            <p:ph type="pic" sz="quarter" idx="20"/>
          </p:nvPr>
        </p:nvSpPr>
        <p:spPr>
          <a:xfrm>
            <a:off x="4953767" y="1934285"/>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3" name="Picture Placeholder 8">
            <a:extLst>
              <a:ext uri="{FF2B5EF4-FFF2-40B4-BE49-F238E27FC236}">
                <a16:creationId xmlns:a16="http://schemas.microsoft.com/office/drawing/2014/main" id="{F521CE4C-604C-4CFF-90C3-908299B81476}"/>
              </a:ext>
            </a:extLst>
          </p:cNvPr>
          <p:cNvSpPr>
            <a:spLocks noGrp="1"/>
          </p:cNvSpPr>
          <p:nvPr>
            <p:ph type="pic" sz="quarter" idx="21"/>
          </p:nvPr>
        </p:nvSpPr>
        <p:spPr>
          <a:xfrm>
            <a:off x="4953767" y="3874647"/>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
        <p:nvSpPr>
          <p:cNvPr id="14" name="Picture Placeholder 9">
            <a:extLst>
              <a:ext uri="{FF2B5EF4-FFF2-40B4-BE49-F238E27FC236}">
                <a16:creationId xmlns:a16="http://schemas.microsoft.com/office/drawing/2014/main" id="{3F76FD6B-222D-4D20-999A-DBECB433564B}"/>
              </a:ext>
            </a:extLst>
          </p:cNvPr>
          <p:cNvSpPr>
            <a:spLocks noGrp="1"/>
          </p:cNvSpPr>
          <p:nvPr>
            <p:ph type="pic" sz="quarter" idx="22"/>
          </p:nvPr>
        </p:nvSpPr>
        <p:spPr>
          <a:xfrm>
            <a:off x="4953767" y="5815009"/>
            <a:ext cx="2239558" cy="1934285"/>
          </a:xfrm>
          <a:custGeom>
            <a:avLst/>
            <a:gdLst>
              <a:gd name="connsiteX0" fmla="*/ 0 w 2239558"/>
              <a:gd name="connsiteY0" fmla="*/ 0 h 1934285"/>
              <a:gd name="connsiteX1" fmla="*/ 2239558 w 2239558"/>
              <a:gd name="connsiteY1" fmla="*/ 0 h 1934285"/>
              <a:gd name="connsiteX2" fmla="*/ 2239558 w 2239558"/>
              <a:gd name="connsiteY2" fmla="*/ 1934285 h 1934285"/>
              <a:gd name="connsiteX3" fmla="*/ 0 w 2239558"/>
              <a:gd name="connsiteY3" fmla="*/ 1934285 h 1934285"/>
            </a:gdLst>
            <a:ahLst/>
            <a:cxnLst>
              <a:cxn ang="0">
                <a:pos x="connsiteX0" y="connsiteY0"/>
              </a:cxn>
              <a:cxn ang="0">
                <a:pos x="connsiteX1" y="connsiteY1"/>
              </a:cxn>
              <a:cxn ang="0">
                <a:pos x="connsiteX2" y="connsiteY2"/>
              </a:cxn>
              <a:cxn ang="0">
                <a:pos x="connsiteX3" y="connsiteY3"/>
              </a:cxn>
            </a:cxnLst>
            <a:rect l="l" t="t" r="r" b="b"/>
            <a:pathLst>
              <a:path w="2239558" h="1934285">
                <a:moveTo>
                  <a:pt x="0" y="0"/>
                </a:moveTo>
                <a:lnTo>
                  <a:pt x="2239558" y="0"/>
                </a:lnTo>
                <a:lnTo>
                  <a:pt x="2239558" y="1934285"/>
                </a:lnTo>
                <a:lnTo>
                  <a:pt x="0" y="1934285"/>
                </a:lnTo>
                <a:close/>
              </a:path>
            </a:pathLst>
          </a:custGeom>
        </p:spPr>
        <p:txBody>
          <a:bodyPr wrap="square">
            <a:noAutofit/>
          </a:bodyPr>
          <a:lstStyle/>
          <a:p>
            <a:endParaRPr lang="en-US"/>
          </a:p>
        </p:txBody>
      </p:sp>
    </p:spTree>
    <p:extLst>
      <p:ext uri="{BB962C8B-B14F-4D97-AF65-F5344CB8AC3E}">
        <p14:creationId xmlns:p14="http://schemas.microsoft.com/office/powerpoint/2010/main" val="5218247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107_Full Image without Header &amp; Foot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1755549-BB0F-42B6-A843-45A178129934}"/>
              </a:ext>
            </a:extLst>
          </p:cNvPr>
          <p:cNvSpPr>
            <a:spLocks noGrp="1"/>
          </p:cNvSpPr>
          <p:nvPr>
            <p:ph type="pic" sz="quarter" idx="10"/>
          </p:nvPr>
        </p:nvSpPr>
        <p:spPr>
          <a:xfrm>
            <a:off x="1" y="2132856"/>
            <a:ext cx="6450628" cy="4725143"/>
          </a:xfrm>
          <a:custGeom>
            <a:avLst/>
            <a:gdLst>
              <a:gd name="connsiteX0" fmla="*/ 0 w 6450628"/>
              <a:gd name="connsiteY0" fmla="*/ 0 h 4725143"/>
              <a:gd name="connsiteX1" fmla="*/ 6450628 w 6450628"/>
              <a:gd name="connsiteY1" fmla="*/ 0 h 4725143"/>
              <a:gd name="connsiteX2" fmla="*/ 6450628 w 6450628"/>
              <a:gd name="connsiteY2" fmla="*/ 4725143 h 4725143"/>
              <a:gd name="connsiteX3" fmla="*/ 0 w 6450628"/>
              <a:gd name="connsiteY3" fmla="*/ 4725143 h 4725143"/>
            </a:gdLst>
            <a:ahLst/>
            <a:cxnLst>
              <a:cxn ang="0">
                <a:pos x="connsiteX0" y="connsiteY0"/>
              </a:cxn>
              <a:cxn ang="0">
                <a:pos x="connsiteX1" y="connsiteY1"/>
              </a:cxn>
              <a:cxn ang="0">
                <a:pos x="connsiteX2" y="connsiteY2"/>
              </a:cxn>
              <a:cxn ang="0">
                <a:pos x="connsiteX3" y="connsiteY3"/>
              </a:cxn>
            </a:cxnLst>
            <a:rect l="l" t="t" r="r" b="b"/>
            <a:pathLst>
              <a:path w="6450628" h="4725143">
                <a:moveTo>
                  <a:pt x="0" y="0"/>
                </a:moveTo>
                <a:lnTo>
                  <a:pt x="6450628" y="0"/>
                </a:lnTo>
                <a:lnTo>
                  <a:pt x="6450628" y="4725143"/>
                </a:lnTo>
                <a:lnTo>
                  <a:pt x="0" y="4725143"/>
                </a:lnTo>
                <a:close/>
              </a:path>
            </a:pathLst>
          </a:custGeom>
        </p:spPr>
        <p:txBody>
          <a:bodyPr wrap="square">
            <a:noAutofit/>
          </a:bodyPr>
          <a:lstStyle/>
          <a:p>
            <a:endParaRPr lang="en-US" dirty="0"/>
          </a:p>
        </p:txBody>
      </p:sp>
    </p:spTree>
    <p:extLst>
      <p:ext uri="{BB962C8B-B14F-4D97-AF65-F5344CB8AC3E}">
        <p14:creationId xmlns:p14="http://schemas.microsoft.com/office/powerpoint/2010/main" val="36743957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206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Tree>
    <p:extLst>
      <p:ext uri="{BB962C8B-B14F-4D97-AF65-F5344CB8AC3E}">
        <p14:creationId xmlns:p14="http://schemas.microsoft.com/office/powerpoint/2010/main" val="35956381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175_Full Image without Header &amp; Footer">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9DD205A6-377E-459C-83FF-F823F0ECA68C}"/>
              </a:ext>
            </a:extLst>
          </p:cNvPr>
          <p:cNvSpPr>
            <a:spLocks noGrp="1"/>
          </p:cNvSpPr>
          <p:nvPr>
            <p:ph type="pic" sz="quarter" idx="12"/>
          </p:nvPr>
        </p:nvSpPr>
        <p:spPr>
          <a:xfrm>
            <a:off x="7868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
        <p:nvSpPr>
          <p:cNvPr id="3" name="Picture Placeholder 10">
            <a:extLst>
              <a:ext uri="{FF2B5EF4-FFF2-40B4-BE49-F238E27FC236}">
                <a16:creationId xmlns:a16="http://schemas.microsoft.com/office/drawing/2014/main" id="{92E55E86-E19A-447A-B651-35A4A1466009}"/>
              </a:ext>
            </a:extLst>
          </p:cNvPr>
          <p:cNvSpPr>
            <a:spLocks noGrp="1"/>
          </p:cNvSpPr>
          <p:nvPr>
            <p:ph type="pic" sz="quarter" idx="11"/>
          </p:nvPr>
        </p:nvSpPr>
        <p:spPr>
          <a:xfrm>
            <a:off x="1772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4700425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314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2" name="Footer Placeholder 2">
            <a:extLst>
              <a:ext uri="{FF2B5EF4-FFF2-40B4-BE49-F238E27FC236}">
                <a16:creationId xmlns:a16="http://schemas.microsoft.com/office/drawing/2014/main" id="{58699317-0D79-4197-B61E-1446F86EC3A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3" name="Date Placeholder 5">
            <a:extLst>
              <a:ext uri="{FF2B5EF4-FFF2-40B4-BE49-F238E27FC236}">
                <a16:creationId xmlns:a16="http://schemas.microsoft.com/office/drawing/2014/main" id="{6925C67E-8C8F-4B6A-B765-BA5B13CDACD5}"/>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
        <p:nvSpPr>
          <p:cNvPr id="17" name="Slide Number Placeholder 13">
            <a:extLst>
              <a:ext uri="{FF2B5EF4-FFF2-40B4-BE49-F238E27FC236}">
                <a16:creationId xmlns:a16="http://schemas.microsoft.com/office/drawing/2014/main" id="{30809F0C-D5FF-4503-96FE-495114CB42AB}"/>
              </a:ext>
            </a:extLst>
          </p:cNvPr>
          <p:cNvSpPr>
            <a:spLocks noGrp="1"/>
          </p:cNvSpPr>
          <p:nvPr>
            <p:ph type="sldNum" sz="quarter" idx="4"/>
          </p:nvPr>
        </p:nvSpPr>
        <p:spPr>
          <a:xfrm>
            <a:off x="11425087" y="411103"/>
            <a:ext cx="651079" cy="274324"/>
          </a:xfrm>
          <a:prstGeom prst="rect">
            <a:avLst/>
          </a:prstGeom>
        </p:spPr>
        <p:txBody>
          <a:bodyPr vert="horz" lIns="91440" tIns="45720" rIns="91440" bIns="45720" rtlCol="0" anchor="ctr"/>
          <a:lstStyle>
            <a:lvl1pPr algn="ctr">
              <a:defRPr sz="150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fld id="{12ECA992-A3F4-43F5-9894-C8C908A8F4D0}" type="slidenum">
              <a:rPr lang="en-US" smtClean="0"/>
              <a:pPr/>
              <a:t>‹#›</a:t>
            </a:fld>
            <a:endParaRPr lang="en-US" dirty="0"/>
          </a:p>
        </p:txBody>
      </p:sp>
    </p:spTree>
    <p:extLst>
      <p:ext uri="{BB962C8B-B14F-4D97-AF65-F5344CB8AC3E}">
        <p14:creationId xmlns:p14="http://schemas.microsoft.com/office/powerpoint/2010/main" val="173240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283_Full Image without Header &amp; Footer">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9DD205A6-377E-459C-83FF-F823F0ECA68C}"/>
              </a:ext>
            </a:extLst>
          </p:cNvPr>
          <p:cNvSpPr>
            <a:spLocks noGrp="1"/>
          </p:cNvSpPr>
          <p:nvPr>
            <p:ph type="pic" sz="quarter" idx="12"/>
          </p:nvPr>
        </p:nvSpPr>
        <p:spPr>
          <a:xfrm>
            <a:off x="7868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
        <p:nvSpPr>
          <p:cNvPr id="3" name="Picture Placeholder 10">
            <a:extLst>
              <a:ext uri="{FF2B5EF4-FFF2-40B4-BE49-F238E27FC236}">
                <a16:creationId xmlns:a16="http://schemas.microsoft.com/office/drawing/2014/main" id="{92E55E86-E19A-447A-B651-35A4A1466009}"/>
              </a:ext>
            </a:extLst>
          </p:cNvPr>
          <p:cNvSpPr>
            <a:spLocks noGrp="1"/>
          </p:cNvSpPr>
          <p:nvPr>
            <p:ph type="pic" sz="quarter" idx="11"/>
          </p:nvPr>
        </p:nvSpPr>
        <p:spPr>
          <a:xfrm>
            <a:off x="1772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5976554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422_Full Image without Header &amp; Footer">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2" name="Footer Placeholder 2">
            <a:extLst>
              <a:ext uri="{FF2B5EF4-FFF2-40B4-BE49-F238E27FC236}">
                <a16:creationId xmlns:a16="http://schemas.microsoft.com/office/drawing/2014/main" id="{58699317-0D79-4197-B61E-1446F86EC3A7}"/>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3" name="Date Placeholder 5">
            <a:extLst>
              <a:ext uri="{FF2B5EF4-FFF2-40B4-BE49-F238E27FC236}">
                <a16:creationId xmlns:a16="http://schemas.microsoft.com/office/drawing/2014/main" id="{6925C67E-8C8F-4B6A-B765-BA5B13CDACD5}"/>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Tree>
    <p:extLst>
      <p:ext uri="{BB962C8B-B14F-4D97-AF65-F5344CB8AC3E}">
        <p14:creationId xmlns:p14="http://schemas.microsoft.com/office/powerpoint/2010/main" val="2280753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404_Full Image without Header &amp; Footer">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EE6B185-DCA7-4B8C-9B50-D35531F630FF}"/>
              </a:ext>
            </a:extLst>
          </p:cNvPr>
          <p:cNvSpPr>
            <a:spLocks noGrp="1"/>
          </p:cNvSpPr>
          <p:nvPr>
            <p:ph type="pic" sz="quarter" idx="10"/>
          </p:nvPr>
        </p:nvSpPr>
        <p:spPr>
          <a:xfrm>
            <a:off x="6810660" y="1717577"/>
            <a:ext cx="4601618" cy="4601616"/>
          </a:xfrm>
          <a:custGeom>
            <a:avLst/>
            <a:gdLst>
              <a:gd name="connsiteX0" fmla="*/ 243594 w 4601618"/>
              <a:gd name="connsiteY0" fmla="*/ 3677444 h 4601616"/>
              <a:gd name="connsiteX1" fmla="*/ 243596 w 4601618"/>
              <a:gd name="connsiteY1" fmla="*/ 3677444 h 4601616"/>
              <a:gd name="connsiteX2" fmla="*/ 243595 w 4601618"/>
              <a:gd name="connsiteY2" fmla="*/ 3677444 h 4601616"/>
              <a:gd name="connsiteX3" fmla="*/ 89130 w 4601618"/>
              <a:gd name="connsiteY3" fmla="*/ 2850624 h 4601616"/>
              <a:gd name="connsiteX4" fmla="*/ 89131 w 4601618"/>
              <a:gd name="connsiteY4" fmla="*/ 2850625 h 4601616"/>
              <a:gd name="connsiteX5" fmla="*/ 89132 w 4601618"/>
              <a:gd name="connsiteY5" fmla="*/ 2850626 h 4601616"/>
              <a:gd name="connsiteX6" fmla="*/ 4297306 w 4601618"/>
              <a:gd name="connsiteY6" fmla="*/ 2263270 h 4601616"/>
              <a:gd name="connsiteX7" fmla="*/ 4512489 w 4601618"/>
              <a:gd name="connsiteY7" fmla="*/ 2352401 h 4601616"/>
              <a:gd name="connsiteX8" fmla="*/ 4512488 w 4601618"/>
              <a:gd name="connsiteY8" fmla="*/ 2352402 h 4601616"/>
              <a:gd name="connsiteX9" fmla="*/ 4512488 w 4601618"/>
              <a:gd name="connsiteY9" fmla="*/ 2782765 h 4601616"/>
              <a:gd name="connsiteX10" fmla="*/ 2782766 w 4601618"/>
              <a:gd name="connsiteY10" fmla="*/ 4512486 h 4601616"/>
              <a:gd name="connsiteX11" fmla="*/ 2352403 w 4601618"/>
              <a:gd name="connsiteY11" fmla="*/ 4512486 h 4601616"/>
              <a:gd name="connsiteX12" fmla="*/ 2352404 w 4601618"/>
              <a:gd name="connsiteY12" fmla="*/ 4512486 h 4601616"/>
              <a:gd name="connsiteX13" fmla="*/ 2352404 w 4601618"/>
              <a:gd name="connsiteY13" fmla="*/ 4082123 h 4601616"/>
              <a:gd name="connsiteX14" fmla="*/ 4082125 w 4601618"/>
              <a:gd name="connsiteY14" fmla="*/ 2352401 h 4601616"/>
              <a:gd name="connsiteX15" fmla="*/ 4297306 w 4601618"/>
              <a:gd name="connsiteY15" fmla="*/ 2263270 h 4601616"/>
              <a:gd name="connsiteX16" fmla="*/ 4165860 w 4601618"/>
              <a:gd name="connsiteY16" fmla="*/ 1413433 h 4601616"/>
              <a:gd name="connsiteX17" fmla="*/ 4381042 w 4601618"/>
              <a:gd name="connsiteY17" fmla="*/ 1502563 h 4601616"/>
              <a:gd name="connsiteX18" fmla="*/ 4381041 w 4601618"/>
              <a:gd name="connsiteY18" fmla="*/ 1502565 h 4601616"/>
              <a:gd name="connsiteX19" fmla="*/ 4381041 w 4601618"/>
              <a:gd name="connsiteY19" fmla="*/ 1932928 h 4601616"/>
              <a:gd name="connsiteX20" fmla="*/ 1932927 w 4601618"/>
              <a:gd name="connsiteY20" fmla="*/ 4381041 h 4601616"/>
              <a:gd name="connsiteX21" fmla="*/ 1550302 w 4601618"/>
              <a:gd name="connsiteY21" fmla="*/ 4420036 h 4601616"/>
              <a:gd name="connsiteX22" fmla="*/ 1502565 w 4601618"/>
              <a:gd name="connsiteY22" fmla="*/ 4381041 h 4601616"/>
              <a:gd name="connsiteX23" fmla="*/ 1502565 w 4601618"/>
              <a:gd name="connsiteY23" fmla="*/ 4381042 h 4601616"/>
              <a:gd name="connsiteX24" fmla="*/ 1502564 w 4601618"/>
              <a:gd name="connsiteY24" fmla="*/ 4381042 h 4601616"/>
              <a:gd name="connsiteX25" fmla="*/ 1463570 w 4601618"/>
              <a:gd name="connsiteY25" fmla="*/ 4333303 h 4601616"/>
              <a:gd name="connsiteX26" fmla="*/ 1502565 w 4601618"/>
              <a:gd name="connsiteY26" fmla="*/ 3950677 h 4601616"/>
              <a:gd name="connsiteX27" fmla="*/ 3950678 w 4601618"/>
              <a:gd name="connsiteY27" fmla="*/ 1502564 h 4601616"/>
              <a:gd name="connsiteX28" fmla="*/ 4165860 w 4601618"/>
              <a:gd name="connsiteY28" fmla="*/ 1413433 h 4601616"/>
              <a:gd name="connsiteX29" fmla="*/ 3316023 w 4601618"/>
              <a:gd name="connsiteY29" fmla="*/ 1281986 h 4601616"/>
              <a:gd name="connsiteX30" fmla="*/ 3531205 w 4601618"/>
              <a:gd name="connsiteY30" fmla="*/ 1371117 h 4601616"/>
              <a:gd name="connsiteX31" fmla="*/ 3531204 w 4601618"/>
              <a:gd name="connsiteY31" fmla="*/ 1371118 h 4601616"/>
              <a:gd name="connsiteX32" fmla="*/ 3531204 w 4601618"/>
              <a:gd name="connsiteY32" fmla="*/ 1801481 h 4601616"/>
              <a:gd name="connsiteX33" fmla="*/ 1801482 w 4601618"/>
              <a:gd name="connsiteY33" fmla="*/ 3531202 h 4601616"/>
              <a:gd name="connsiteX34" fmla="*/ 1418857 w 4601618"/>
              <a:gd name="connsiteY34" fmla="*/ 3570197 h 4601616"/>
              <a:gd name="connsiteX35" fmla="*/ 1371119 w 4601618"/>
              <a:gd name="connsiteY35" fmla="*/ 3531202 h 4601616"/>
              <a:gd name="connsiteX36" fmla="*/ 1332124 w 4601618"/>
              <a:gd name="connsiteY36" fmla="*/ 3483464 h 4601616"/>
              <a:gd name="connsiteX37" fmla="*/ 1371120 w 4601618"/>
              <a:gd name="connsiteY37" fmla="*/ 3100839 h 4601616"/>
              <a:gd name="connsiteX38" fmla="*/ 3100841 w 4601618"/>
              <a:gd name="connsiteY38" fmla="*/ 1371117 h 4601616"/>
              <a:gd name="connsiteX39" fmla="*/ 3316023 w 4601618"/>
              <a:gd name="connsiteY39" fmla="*/ 1281986 h 4601616"/>
              <a:gd name="connsiteX40" fmla="*/ 1470202 w 4601618"/>
              <a:gd name="connsiteY40" fmla="*/ 183959 h 4601616"/>
              <a:gd name="connsiteX41" fmla="*/ 1685383 w 4601618"/>
              <a:gd name="connsiteY41" fmla="*/ 273090 h 4601616"/>
              <a:gd name="connsiteX42" fmla="*/ 1685382 w 4601618"/>
              <a:gd name="connsiteY42" fmla="*/ 273091 h 4601616"/>
              <a:gd name="connsiteX43" fmla="*/ 1685382 w 4601618"/>
              <a:gd name="connsiteY43" fmla="*/ 703454 h 4601616"/>
              <a:gd name="connsiteX44" fmla="*/ 703454 w 4601618"/>
              <a:gd name="connsiteY44" fmla="*/ 1685381 h 4601616"/>
              <a:gd name="connsiteX45" fmla="*/ 273091 w 4601618"/>
              <a:gd name="connsiteY45" fmla="*/ 1685381 h 4601616"/>
              <a:gd name="connsiteX46" fmla="*/ 273091 w 4601618"/>
              <a:gd name="connsiteY46" fmla="*/ 1685381 h 4601616"/>
              <a:gd name="connsiteX47" fmla="*/ 273091 w 4601618"/>
              <a:gd name="connsiteY47" fmla="*/ 1255018 h 4601616"/>
              <a:gd name="connsiteX48" fmla="*/ 1255020 w 4601618"/>
              <a:gd name="connsiteY48" fmla="*/ 273091 h 4601616"/>
              <a:gd name="connsiteX49" fmla="*/ 1470202 w 4601618"/>
              <a:gd name="connsiteY49" fmla="*/ 183959 h 4601616"/>
              <a:gd name="connsiteX50" fmla="*/ 3462265 w 4601618"/>
              <a:gd name="connsiteY50" fmla="*/ 154462 h 4601616"/>
              <a:gd name="connsiteX51" fmla="*/ 3677446 w 4601618"/>
              <a:gd name="connsiteY51" fmla="*/ 243593 h 4601616"/>
              <a:gd name="connsiteX52" fmla="*/ 3677446 w 4601618"/>
              <a:gd name="connsiteY52" fmla="*/ 243594 h 4601616"/>
              <a:gd name="connsiteX53" fmla="*/ 3677446 w 4601618"/>
              <a:gd name="connsiteY53" fmla="*/ 673958 h 4601616"/>
              <a:gd name="connsiteX54" fmla="*/ 673958 w 4601618"/>
              <a:gd name="connsiteY54" fmla="*/ 3677444 h 4601616"/>
              <a:gd name="connsiteX55" fmla="*/ 291333 w 4601618"/>
              <a:gd name="connsiteY55" fmla="*/ 3716438 h 4601616"/>
              <a:gd name="connsiteX56" fmla="*/ 243596 w 4601618"/>
              <a:gd name="connsiteY56" fmla="*/ 3677444 h 4601616"/>
              <a:gd name="connsiteX57" fmla="*/ 204601 w 4601618"/>
              <a:gd name="connsiteY57" fmla="*/ 3629706 h 4601616"/>
              <a:gd name="connsiteX58" fmla="*/ 243595 w 4601618"/>
              <a:gd name="connsiteY58" fmla="*/ 3247081 h 4601616"/>
              <a:gd name="connsiteX59" fmla="*/ 3247083 w 4601618"/>
              <a:gd name="connsiteY59" fmla="*/ 243593 h 4601616"/>
              <a:gd name="connsiteX60" fmla="*/ 3462265 w 4601618"/>
              <a:gd name="connsiteY60" fmla="*/ 154462 h 4601616"/>
              <a:gd name="connsiteX61" fmla="*/ 2635444 w 4601618"/>
              <a:gd name="connsiteY61" fmla="*/ 0 h 4601616"/>
              <a:gd name="connsiteX62" fmla="*/ 2850626 w 4601618"/>
              <a:gd name="connsiteY62" fmla="*/ 89131 h 4601616"/>
              <a:gd name="connsiteX63" fmla="*/ 2850625 w 4601618"/>
              <a:gd name="connsiteY63" fmla="*/ 89131 h 4601616"/>
              <a:gd name="connsiteX64" fmla="*/ 2850625 w 4601618"/>
              <a:gd name="connsiteY64" fmla="*/ 519495 h 4601616"/>
              <a:gd name="connsiteX65" fmla="*/ 519495 w 4601618"/>
              <a:gd name="connsiteY65" fmla="*/ 2850624 h 4601616"/>
              <a:gd name="connsiteX66" fmla="*/ 136869 w 4601618"/>
              <a:gd name="connsiteY66" fmla="*/ 2889619 h 4601616"/>
              <a:gd name="connsiteX67" fmla="*/ 89131 w 4601618"/>
              <a:gd name="connsiteY67" fmla="*/ 2850625 h 4601616"/>
              <a:gd name="connsiteX68" fmla="*/ 50137 w 4601618"/>
              <a:gd name="connsiteY68" fmla="*/ 2802887 h 4601616"/>
              <a:gd name="connsiteX69" fmla="*/ 89132 w 4601618"/>
              <a:gd name="connsiteY69" fmla="*/ 2420262 h 4601616"/>
              <a:gd name="connsiteX70" fmla="*/ 2420262 w 4601618"/>
              <a:gd name="connsiteY70" fmla="*/ 89130 h 4601616"/>
              <a:gd name="connsiteX71" fmla="*/ 2635444 w 4601618"/>
              <a:gd name="connsiteY71" fmla="*/ 0 h 46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601618" h="4601616">
                <a:moveTo>
                  <a:pt x="243594" y="3677444"/>
                </a:moveTo>
                <a:lnTo>
                  <a:pt x="243596" y="3677444"/>
                </a:lnTo>
                <a:lnTo>
                  <a:pt x="243595" y="3677444"/>
                </a:lnTo>
                <a:close/>
                <a:moveTo>
                  <a:pt x="89130" y="2850624"/>
                </a:moveTo>
                <a:lnTo>
                  <a:pt x="89131" y="2850625"/>
                </a:lnTo>
                <a:lnTo>
                  <a:pt x="89132" y="2850626"/>
                </a:lnTo>
                <a:close/>
                <a:moveTo>
                  <a:pt x="4297306" y="2263270"/>
                </a:moveTo>
                <a:cubicBezTo>
                  <a:pt x="4375188" y="2263269"/>
                  <a:pt x="4453069" y="2292981"/>
                  <a:pt x="4512489" y="2352401"/>
                </a:cubicBezTo>
                <a:lnTo>
                  <a:pt x="4512488" y="2352402"/>
                </a:lnTo>
                <a:cubicBezTo>
                  <a:pt x="4631329" y="2471243"/>
                  <a:pt x="4631329" y="2663924"/>
                  <a:pt x="4512488" y="2782765"/>
                </a:cubicBezTo>
                <a:lnTo>
                  <a:pt x="2782766" y="4512486"/>
                </a:lnTo>
                <a:cubicBezTo>
                  <a:pt x="2663925" y="4631327"/>
                  <a:pt x="2471244" y="4631327"/>
                  <a:pt x="2352403" y="4512486"/>
                </a:cubicBezTo>
                <a:lnTo>
                  <a:pt x="2352404" y="4512486"/>
                </a:lnTo>
                <a:cubicBezTo>
                  <a:pt x="2233562" y="4393645"/>
                  <a:pt x="2233562" y="4200964"/>
                  <a:pt x="2352404" y="4082123"/>
                </a:cubicBezTo>
                <a:lnTo>
                  <a:pt x="4082125" y="2352401"/>
                </a:lnTo>
                <a:cubicBezTo>
                  <a:pt x="4141546" y="2292981"/>
                  <a:pt x="4219427" y="2263270"/>
                  <a:pt x="4297306" y="2263270"/>
                </a:cubicBezTo>
                <a:close/>
                <a:moveTo>
                  <a:pt x="4165860" y="1413433"/>
                </a:moveTo>
                <a:cubicBezTo>
                  <a:pt x="4243741" y="1413433"/>
                  <a:pt x="4321621" y="1443144"/>
                  <a:pt x="4381042" y="1502563"/>
                </a:cubicBezTo>
                <a:lnTo>
                  <a:pt x="4381041" y="1502565"/>
                </a:lnTo>
                <a:cubicBezTo>
                  <a:pt x="4499883" y="1621406"/>
                  <a:pt x="4499883" y="1814087"/>
                  <a:pt x="4381041" y="1932928"/>
                </a:cubicBezTo>
                <a:lnTo>
                  <a:pt x="1932927" y="4381041"/>
                </a:lnTo>
                <a:cubicBezTo>
                  <a:pt x="1828942" y="4485027"/>
                  <a:pt x="1668422" y="4498025"/>
                  <a:pt x="1550302" y="4420036"/>
                </a:cubicBezTo>
                <a:lnTo>
                  <a:pt x="1502565" y="4381041"/>
                </a:lnTo>
                <a:lnTo>
                  <a:pt x="1502565" y="4381042"/>
                </a:lnTo>
                <a:lnTo>
                  <a:pt x="1502564" y="4381042"/>
                </a:lnTo>
                <a:lnTo>
                  <a:pt x="1463570" y="4333303"/>
                </a:lnTo>
                <a:cubicBezTo>
                  <a:pt x="1385580" y="4215184"/>
                  <a:pt x="1398579" y="4054664"/>
                  <a:pt x="1502565" y="3950677"/>
                </a:cubicBezTo>
                <a:lnTo>
                  <a:pt x="3950678" y="1502564"/>
                </a:lnTo>
                <a:cubicBezTo>
                  <a:pt x="4010099" y="1443144"/>
                  <a:pt x="4087979" y="1413433"/>
                  <a:pt x="4165860" y="1413433"/>
                </a:cubicBezTo>
                <a:close/>
                <a:moveTo>
                  <a:pt x="3316023" y="1281986"/>
                </a:moveTo>
                <a:cubicBezTo>
                  <a:pt x="3393904" y="1281986"/>
                  <a:pt x="3471785" y="1311697"/>
                  <a:pt x="3531205" y="1371117"/>
                </a:cubicBezTo>
                <a:lnTo>
                  <a:pt x="3531204" y="1371118"/>
                </a:lnTo>
                <a:cubicBezTo>
                  <a:pt x="3650045" y="1489958"/>
                  <a:pt x="3650045" y="1682639"/>
                  <a:pt x="3531204" y="1801481"/>
                </a:cubicBezTo>
                <a:lnTo>
                  <a:pt x="1801482" y="3531202"/>
                </a:lnTo>
                <a:cubicBezTo>
                  <a:pt x="1697496" y="3635188"/>
                  <a:pt x="1536977" y="3648186"/>
                  <a:pt x="1418857" y="3570197"/>
                </a:cubicBezTo>
                <a:lnTo>
                  <a:pt x="1371119" y="3531202"/>
                </a:lnTo>
                <a:lnTo>
                  <a:pt x="1332124" y="3483464"/>
                </a:lnTo>
                <a:cubicBezTo>
                  <a:pt x="1254135" y="3365344"/>
                  <a:pt x="1267133" y="3204825"/>
                  <a:pt x="1371120" y="3100839"/>
                </a:cubicBezTo>
                <a:lnTo>
                  <a:pt x="3100841" y="1371117"/>
                </a:lnTo>
                <a:cubicBezTo>
                  <a:pt x="3160262" y="1311697"/>
                  <a:pt x="3238143" y="1281986"/>
                  <a:pt x="3316023" y="1281986"/>
                </a:cubicBezTo>
                <a:close/>
                <a:moveTo>
                  <a:pt x="1470202" y="183959"/>
                </a:moveTo>
                <a:cubicBezTo>
                  <a:pt x="1548083" y="183959"/>
                  <a:pt x="1625962" y="213669"/>
                  <a:pt x="1685383" y="273090"/>
                </a:cubicBezTo>
                <a:lnTo>
                  <a:pt x="1685382" y="273091"/>
                </a:lnTo>
                <a:cubicBezTo>
                  <a:pt x="1804224" y="391933"/>
                  <a:pt x="1804224" y="584613"/>
                  <a:pt x="1685382" y="703454"/>
                </a:cubicBezTo>
                <a:lnTo>
                  <a:pt x="703454" y="1685381"/>
                </a:lnTo>
                <a:cubicBezTo>
                  <a:pt x="584613" y="1804222"/>
                  <a:pt x="391932" y="1804222"/>
                  <a:pt x="273091" y="1685381"/>
                </a:cubicBezTo>
                <a:lnTo>
                  <a:pt x="273091" y="1685381"/>
                </a:lnTo>
                <a:cubicBezTo>
                  <a:pt x="154250" y="1566540"/>
                  <a:pt x="154250" y="1373859"/>
                  <a:pt x="273091" y="1255018"/>
                </a:cubicBezTo>
                <a:lnTo>
                  <a:pt x="1255020" y="273091"/>
                </a:lnTo>
                <a:cubicBezTo>
                  <a:pt x="1314441" y="213669"/>
                  <a:pt x="1392321" y="183959"/>
                  <a:pt x="1470202" y="183959"/>
                </a:cubicBezTo>
                <a:close/>
                <a:moveTo>
                  <a:pt x="3462265" y="154462"/>
                </a:moveTo>
                <a:cubicBezTo>
                  <a:pt x="3540145" y="154463"/>
                  <a:pt x="3618026" y="184172"/>
                  <a:pt x="3677446" y="243593"/>
                </a:cubicBezTo>
                <a:lnTo>
                  <a:pt x="3677446" y="243594"/>
                </a:lnTo>
                <a:cubicBezTo>
                  <a:pt x="3796287" y="362436"/>
                  <a:pt x="3796287" y="555116"/>
                  <a:pt x="3677446" y="673958"/>
                </a:cubicBezTo>
                <a:lnTo>
                  <a:pt x="673958" y="3677444"/>
                </a:lnTo>
                <a:cubicBezTo>
                  <a:pt x="569972" y="3781429"/>
                  <a:pt x="409453" y="3794428"/>
                  <a:pt x="291333" y="3716438"/>
                </a:cubicBezTo>
                <a:lnTo>
                  <a:pt x="243596" y="3677444"/>
                </a:lnTo>
                <a:lnTo>
                  <a:pt x="204601" y="3629706"/>
                </a:lnTo>
                <a:cubicBezTo>
                  <a:pt x="126611" y="3511587"/>
                  <a:pt x="139609" y="3351068"/>
                  <a:pt x="243595" y="3247081"/>
                </a:cubicBezTo>
                <a:lnTo>
                  <a:pt x="3247083" y="243593"/>
                </a:lnTo>
                <a:cubicBezTo>
                  <a:pt x="3306503" y="184172"/>
                  <a:pt x="3384384" y="154462"/>
                  <a:pt x="3462265" y="154462"/>
                </a:cubicBezTo>
                <a:close/>
                <a:moveTo>
                  <a:pt x="2635444" y="0"/>
                </a:moveTo>
                <a:cubicBezTo>
                  <a:pt x="2713325" y="0"/>
                  <a:pt x="2791205" y="29710"/>
                  <a:pt x="2850626" y="89131"/>
                </a:cubicBezTo>
                <a:lnTo>
                  <a:pt x="2850625" y="89131"/>
                </a:lnTo>
                <a:cubicBezTo>
                  <a:pt x="2969467" y="207972"/>
                  <a:pt x="2969467" y="400653"/>
                  <a:pt x="2850625" y="519495"/>
                </a:cubicBezTo>
                <a:lnTo>
                  <a:pt x="519495" y="2850624"/>
                </a:lnTo>
                <a:cubicBezTo>
                  <a:pt x="415509" y="2954611"/>
                  <a:pt x="254989" y="2967609"/>
                  <a:pt x="136869" y="2889619"/>
                </a:cubicBezTo>
                <a:lnTo>
                  <a:pt x="89131" y="2850625"/>
                </a:lnTo>
                <a:lnTo>
                  <a:pt x="50137" y="2802887"/>
                </a:lnTo>
                <a:cubicBezTo>
                  <a:pt x="-27853" y="2684767"/>
                  <a:pt x="-14855" y="2524247"/>
                  <a:pt x="89132" y="2420262"/>
                </a:cubicBezTo>
                <a:lnTo>
                  <a:pt x="2420262" y="89130"/>
                </a:lnTo>
                <a:cubicBezTo>
                  <a:pt x="2479683" y="29709"/>
                  <a:pt x="2557563" y="0"/>
                  <a:pt x="2635444" y="0"/>
                </a:cubicBezTo>
                <a:close/>
              </a:path>
            </a:pathLst>
          </a:custGeom>
        </p:spPr>
        <p:txBody>
          <a:bodyPr wrap="square">
            <a:noAutofit/>
          </a:bodyPr>
          <a:lstStyle/>
          <a:p>
            <a:endParaRPr lang="en-US" dirty="0"/>
          </a:p>
        </p:txBody>
      </p:sp>
      <p:sp>
        <p:nvSpPr>
          <p:cNvPr id="8" name="Title 7">
            <a:extLst>
              <a:ext uri="{FF2B5EF4-FFF2-40B4-BE49-F238E27FC236}">
                <a16:creationId xmlns:a16="http://schemas.microsoft.com/office/drawing/2014/main" id="{BB54FAF6-1B06-4332-9809-C4C92E230179}"/>
              </a:ext>
            </a:extLst>
          </p:cNvPr>
          <p:cNvSpPr>
            <a:spLocks noGrp="1"/>
          </p:cNvSpPr>
          <p:nvPr>
            <p:ph type="title"/>
          </p:nvPr>
        </p:nvSpPr>
        <p:spPr>
          <a:xfrm>
            <a:off x="523193" y="359617"/>
            <a:ext cx="10515600" cy="605483"/>
          </a:xfrm>
        </p:spPr>
        <p:txBody>
          <a:bodyPr/>
          <a:lstStyle>
            <a:lvl1pPr algn="l">
              <a:defRPr sz="3500"/>
            </a:lvl1pPr>
          </a:lstStyle>
          <a:p>
            <a:r>
              <a:rPr lang="en-US" dirty="0"/>
              <a:t>Click to edit Master title style</a:t>
            </a:r>
          </a:p>
        </p:txBody>
      </p:sp>
      <p:sp>
        <p:nvSpPr>
          <p:cNvPr id="14" name="Footer Placeholder 2">
            <a:extLst>
              <a:ext uri="{FF2B5EF4-FFF2-40B4-BE49-F238E27FC236}">
                <a16:creationId xmlns:a16="http://schemas.microsoft.com/office/drawing/2014/main" id="{6E067A8E-B2C1-4398-ABBB-E5924954A31E}"/>
              </a:ext>
            </a:extLst>
          </p:cNvPr>
          <p:cNvSpPr>
            <a:spLocks noGrp="1"/>
          </p:cNvSpPr>
          <p:nvPr>
            <p:ph type="ftr" sz="quarter" idx="3"/>
          </p:nvPr>
        </p:nvSpPr>
        <p:spPr>
          <a:xfrm>
            <a:off x="3989327" y="6357138"/>
            <a:ext cx="1530609" cy="206104"/>
          </a:xfrm>
          <a:prstGeom prst="rect">
            <a:avLst/>
          </a:prstGeom>
        </p:spPr>
        <p:txBody>
          <a:bodyPr vert="horz" lIns="91440" tIns="45720" rIns="91440" bIns="45720" rtlCol="0" anchor="ctr"/>
          <a:lstStyle>
            <a:lvl1pPr algn="l">
              <a:defRPr sz="1000" i="0">
                <a:solidFill>
                  <a:schemeClr val="bg1">
                    <a:lumMod val="50000"/>
                  </a:schemeClr>
                </a:solidFill>
              </a:defRPr>
            </a:lvl1pPr>
          </a:lstStyle>
          <a:p>
            <a:r>
              <a:rPr lang="en-US" dirty="0">
                <a:latin typeface="Open Sans" panose="020B0606030504020204" pitchFamily="34" charset="0"/>
                <a:ea typeface="Open Sans" panose="020B0606030504020204" pitchFamily="34" charset="0"/>
                <a:cs typeface="Open Sans" panose="020B0606030504020204" pitchFamily="34" charset="0"/>
              </a:rPr>
              <a:t>www.siteexample.com</a:t>
            </a:r>
          </a:p>
        </p:txBody>
      </p:sp>
      <p:sp>
        <p:nvSpPr>
          <p:cNvPr id="15" name="Date Placeholder 5">
            <a:extLst>
              <a:ext uri="{FF2B5EF4-FFF2-40B4-BE49-F238E27FC236}">
                <a16:creationId xmlns:a16="http://schemas.microsoft.com/office/drawing/2014/main" id="{C838C8B1-022E-4003-908E-16456A4DFC16}"/>
              </a:ext>
            </a:extLst>
          </p:cNvPr>
          <p:cNvSpPr>
            <a:spLocks noGrp="1"/>
          </p:cNvSpPr>
          <p:nvPr>
            <p:ph type="dt" sz="half" idx="2"/>
          </p:nvPr>
        </p:nvSpPr>
        <p:spPr>
          <a:xfrm>
            <a:off x="767408" y="6323028"/>
            <a:ext cx="2952328" cy="274324"/>
          </a:xfrm>
          <a:prstGeom prst="rect">
            <a:avLst/>
          </a:prstGeom>
        </p:spPr>
        <p:txBody>
          <a:bodyPr vert="horz" lIns="91440" tIns="45720" rIns="91440" bIns="45720" rtlCol="0" anchor="ctr"/>
          <a:lstStyle>
            <a:lvl1pPr algn="l">
              <a:defRPr sz="1200" spc="-50" baseline="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en-US" dirty="0">
                <a:latin typeface="Open Sans bold" panose="020B0806030504020204" pitchFamily="34" charset="0"/>
                <a:ea typeface="Open Sans bold" panose="020B0806030504020204" pitchFamily="34" charset="0"/>
                <a:cs typeface="Open Sans bold" panose="020B0806030504020204" pitchFamily="34" charset="0"/>
              </a:rPr>
              <a:t>PROJECT PROPOSAL | </a:t>
            </a:r>
            <a:r>
              <a:rPr lang="en-US"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Presentation</a:t>
            </a:r>
          </a:p>
        </p:txBody>
      </p:sp>
    </p:spTree>
    <p:extLst>
      <p:ext uri="{BB962C8B-B14F-4D97-AF65-F5344CB8AC3E}">
        <p14:creationId xmlns:p14="http://schemas.microsoft.com/office/powerpoint/2010/main" val="629813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376_Full Image without Header &amp; Footer">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C2D3C3C2-5DBA-4CD3-AB17-2D8FA409CFA5}"/>
              </a:ext>
            </a:extLst>
          </p:cNvPr>
          <p:cNvSpPr>
            <a:spLocks noGrp="1"/>
          </p:cNvSpPr>
          <p:nvPr>
            <p:ph type="pic" sz="quarter" idx="12"/>
          </p:nvPr>
        </p:nvSpPr>
        <p:spPr>
          <a:xfrm>
            <a:off x="0" y="0"/>
            <a:ext cx="6096000" cy="6858000"/>
          </a:xfrm>
          <a:prstGeom prst="rect">
            <a:avLst/>
          </a:prstGeom>
        </p:spPr>
        <p:txBody>
          <a:bodyPr/>
          <a:lstStyle/>
          <a:p>
            <a:endParaRPr lang="en-US" dirty="0"/>
          </a:p>
        </p:txBody>
      </p:sp>
    </p:spTree>
    <p:extLst>
      <p:ext uri="{BB962C8B-B14F-4D97-AF65-F5344CB8AC3E}">
        <p14:creationId xmlns:p14="http://schemas.microsoft.com/office/powerpoint/2010/main" val="10563442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userDrawn="1">
  <p:cSld name="499_Full Image without Header &amp; Footer">
    <p:spTree>
      <p:nvGrpSpPr>
        <p:cNvPr id="1" name=""/>
        <p:cNvGrpSpPr/>
        <p:nvPr/>
      </p:nvGrpSpPr>
      <p:grpSpPr>
        <a:xfrm>
          <a:off x="0" y="0"/>
          <a:ext cx="0" cy="0"/>
          <a:chOff x="0" y="0"/>
          <a:chExt cx="0" cy="0"/>
        </a:xfrm>
      </p:grpSpPr>
      <p:sp>
        <p:nvSpPr>
          <p:cNvPr id="2" name="Picture Placeholder 11">
            <a:extLst>
              <a:ext uri="{FF2B5EF4-FFF2-40B4-BE49-F238E27FC236}">
                <a16:creationId xmlns:a16="http://schemas.microsoft.com/office/drawing/2014/main" id="{9DD205A6-377E-459C-83FF-F823F0ECA68C}"/>
              </a:ext>
            </a:extLst>
          </p:cNvPr>
          <p:cNvSpPr>
            <a:spLocks noGrp="1"/>
          </p:cNvSpPr>
          <p:nvPr>
            <p:ph type="pic" sz="quarter" idx="12"/>
          </p:nvPr>
        </p:nvSpPr>
        <p:spPr>
          <a:xfrm>
            <a:off x="7868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
        <p:nvSpPr>
          <p:cNvPr id="3" name="Picture Placeholder 10">
            <a:extLst>
              <a:ext uri="{FF2B5EF4-FFF2-40B4-BE49-F238E27FC236}">
                <a16:creationId xmlns:a16="http://schemas.microsoft.com/office/drawing/2014/main" id="{92E55E86-E19A-447A-B651-35A4A1466009}"/>
              </a:ext>
            </a:extLst>
          </p:cNvPr>
          <p:cNvSpPr>
            <a:spLocks noGrp="1"/>
          </p:cNvSpPr>
          <p:nvPr>
            <p:ph type="pic" sz="quarter" idx="11"/>
          </p:nvPr>
        </p:nvSpPr>
        <p:spPr>
          <a:xfrm>
            <a:off x="1772134" y="1189264"/>
            <a:ext cx="2551732" cy="2551727"/>
          </a:xfrm>
          <a:custGeom>
            <a:avLst/>
            <a:gdLst>
              <a:gd name="connsiteX0" fmla="*/ 958577 w 1917154"/>
              <a:gd name="connsiteY0" fmla="*/ 0 h 1917150"/>
              <a:gd name="connsiteX1" fmla="*/ 1917154 w 1917154"/>
              <a:gd name="connsiteY1" fmla="*/ 958575 h 1917150"/>
              <a:gd name="connsiteX2" fmla="*/ 958577 w 1917154"/>
              <a:gd name="connsiteY2" fmla="*/ 1917150 h 1917150"/>
              <a:gd name="connsiteX3" fmla="*/ 0 w 1917154"/>
              <a:gd name="connsiteY3" fmla="*/ 958575 h 1917150"/>
              <a:gd name="connsiteX4" fmla="*/ 958577 w 1917154"/>
              <a:gd name="connsiteY4" fmla="*/ 0 h 191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154" h="1917150">
                <a:moveTo>
                  <a:pt x="958577" y="0"/>
                </a:moveTo>
                <a:cubicBezTo>
                  <a:pt x="1487984" y="0"/>
                  <a:pt x="1917154" y="429169"/>
                  <a:pt x="1917154" y="958575"/>
                </a:cubicBezTo>
                <a:cubicBezTo>
                  <a:pt x="1917154" y="1487981"/>
                  <a:pt x="1487984" y="1917150"/>
                  <a:pt x="958577" y="1917150"/>
                </a:cubicBezTo>
                <a:cubicBezTo>
                  <a:pt x="429170" y="1917150"/>
                  <a:pt x="0" y="1487981"/>
                  <a:pt x="0" y="958575"/>
                </a:cubicBezTo>
                <a:cubicBezTo>
                  <a:pt x="0" y="429169"/>
                  <a:pt x="429170" y="0"/>
                  <a:pt x="958577" y="0"/>
                </a:cubicBezTo>
                <a:close/>
              </a:path>
            </a:pathLst>
          </a:custGeom>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36827986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488_Full Image without Header &amp;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611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484_Full Image without Header &amp; Footer">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C2D3C3C2-5DBA-4CD3-AB17-2D8FA409CFA5}"/>
              </a:ext>
            </a:extLst>
          </p:cNvPr>
          <p:cNvSpPr>
            <a:spLocks noGrp="1"/>
          </p:cNvSpPr>
          <p:nvPr>
            <p:ph type="pic" sz="quarter" idx="12"/>
          </p:nvPr>
        </p:nvSpPr>
        <p:spPr>
          <a:xfrm>
            <a:off x="0" y="0"/>
            <a:ext cx="6096000" cy="6858000"/>
          </a:xfrm>
          <a:prstGeom prst="rect">
            <a:avLst/>
          </a:prstGeom>
        </p:spPr>
        <p:txBody>
          <a:bodyPr/>
          <a:lstStyle/>
          <a:p>
            <a:endParaRPr lang="en-US" dirty="0"/>
          </a:p>
        </p:txBody>
      </p:sp>
    </p:spTree>
    <p:extLst>
      <p:ext uri="{BB962C8B-B14F-4D97-AF65-F5344CB8AC3E}">
        <p14:creationId xmlns:p14="http://schemas.microsoft.com/office/powerpoint/2010/main" val="37498697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482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EA20584-7125-4D68-9411-757C34AF6B1F}"/>
              </a:ext>
            </a:extLst>
          </p:cNvPr>
          <p:cNvSpPr>
            <a:spLocks noGrp="1"/>
          </p:cNvSpPr>
          <p:nvPr>
            <p:ph type="pic" sz="quarter" idx="11"/>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6477348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theme" Target="../theme/theme1.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34.xml"/><Relationship Id="rId21" Type="http://schemas.openxmlformats.org/officeDocument/2006/relationships/slideLayout" Target="../slideLayouts/slideLayout129.xml"/><Relationship Id="rId42" Type="http://schemas.openxmlformats.org/officeDocument/2006/relationships/slideLayout" Target="../slideLayouts/slideLayout150.xml"/><Relationship Id="rId47" Type="http://schemas.openxmlformats.org/officeDocument/2006/relationships/slideLayout" Target="../slideLayouts/slideLayout155.xml"/><Relationship Id="rId63" Type="http://schemas.openxmlformats.org/officeDocument/2006/relationships/slideLayout" Target="../slideLayouts/slideLayout171.xml"/><Relationship Id="rId68" Type="http://schemas.openxmlformats.org/officeDocument/2006/relationships/slideLayout" Target="../slideLayouts/slideLayout176.xml"/><Relationship Id="rId84" Type="http://schemas.openxmlformats.org/officeDocument/2006/relationships/slideLayout" Target="../slideLayouts/slideLayout192.xml"/><Relationship Id="rId89" Type="http://schemas.openxmlformats.org/officeDocument/2006/relationships/slideLayout" Target="../slideLayouts/slideLayout197.xml"/><Relationship Id="rId16" Type="http://schemas.openxmlformats.org/officeDocument/2006/relationships/slideLayout" Target="../slideLayouts/slideLayout124.xml"/><Relationship Id="rId107" Type="http://schemas.openxmlformats.org/officeDocument/2006/relationships/slideLayout" Target="../slideLayouts/slideLayout215.xml"/><Relationship Id="rId11" Type="http://schemas.openxmlformats.org/officeDocument/2006/relationships/slideLayout" Target="../slideLayouts/slideLayout119.xml"/><Relationship Id="rId32" Type="http://schemas.openxmlformats.org/officeDocument/2006/relationships/slideLayout" Target="../slideLayouts/slideLayout140.xml"/><Relationship Id="rId37" Type="http://schemas.openxmlformats.org/officeDocument/2006/relationships/slideLayout" Target="../slideLayouts/slideLayout145.xml"/><Relationship Id="rId53" Type="http://schemas.openxmlformats.org/officeDocument/2006/relationships/slideLayout" Target="../slideLayouts/slideLayout161.xml"/><Relationship Id="rId58" Type="http://schemas.openxmlformats.org/officeDocument/2006/relationships/slideLayout" Target="../slideLayouts/slideLayout166.xml"/><Relationship Id="rId74" Type="http://schemas.openxmlformats.org/officeDocument/2006/relationships/slideLayout" Target="../slideLayouts/slideLayout182.xml"/><Relationship Id="rId79" Type="http://schemas.openxmlformats.org/officeDocument/2006/relationships/slideLayout" Target="../slideLayouts/slideLayout187.xml"/><Relationship Id="rId102" Type="http://schemas.openxmlformats.org/officeDocument/2006/relationships/slideLayout" Target="../slideLayouts/slideLayout210.xml"/><Relationship Id="rId5" Type="http://schemas.openxmlformats.org/officeDocument/2006/relationships/slideLayout" Target="../slideLayouts/slideLayout113.xml"/><Relationship Id="rId90" Type="http://schemas.openxmlformats.org/officeDocument/2006/relationships/slideLayout" Target="../slideLayouts/slideLayout198.xml"/><Relationship Id="rId95" Type="http://schemas.openxmlformats.org/officeDocument/2006/relationships/slideLayout" Target="../slideLayouts/slideLayout203.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43" Type="http://schemas.openxmlformats.org/officeDocument/2006/relationships/slideLayout" Target="../slideLayouts/slideLayout151.xml"/><Relationship Id="rId48" Type="http://schemas.openxmlformats.org/officeDocument/2006/relationships/slideLayout" Target="../slideLayouts/slideLayout156.xml"/><Relationship Id="rId64" Type="http://schemas.openxmlformats.org/officeDocument/2006/relationships/slideLayout" Target="../slideLayouts/slideLayout172.xml"/><Relationship Id="rId69" Type="http://schemas.openxmlformats.org/officeDocument/2006/relationships/slideLayout" Target="../slideLayouts/slideLayout177.xml"/><Relationship Id="rId80" Type="http://schemas.openxmlformats.org/officeDocument/2006/relationships/slideLayout" Target="../slideLayouts/slideLayout188.xml"/><Relationship Id="rId85" Type="http://schemas.openxmlformats.org/officeDocument/2006/relationships/slideLayout" Target="../slideLayouts/slideLayout193.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33" Type="http://schemas.openxmlformats.org/officeDocument/2006/relationships/slideLayout" Target="../slideLayouts/slideLayout141.xml"/><Relationship Id="rId38" Type="http://schemas.openxmlformats.org/officeDocument/2006/relationships/slideLayout" Target="../slideLayouts/slideLayout146.xml"/><Relationship Id="rId59" Type="http://schemas.openxmlformats.org/officeDocument/2006/relationships/slideLayout" Target="../slideLayouts/slideLayout167.xml"/><Relationship Id="rId103" Type="http://schemas.openxmlformats.org/officeDocument/2006/relationships/slideLayout" Target="../slideLayouts/slideLayout211.xml"/><Relationship Id="rId108" Type="http://schemas.openxmlformats.org/officeDocument/2006/relationships/theme" Target="../theme/theme2.xml"/><Relationship Id="rId20" Type="http://schemas.openxmlformats.org/officeDocument/2006/relationships/slideLayout" Target="../slideLayouts/slideLayout128.xml"/><Relationship Id="rId41" Type="http://schemas.openxmlformats.org/officeDocument/2006/relationships/slideLayout" Target="../slideLayouts/slideLayout149.xml"/><Relationship Id="rId54" Type="http://schemas.openxmlformats.org/officeDocument/2006/relationships/slideLayout" Target="../slideLayouts/slideLayout162.xml"/><Relationship Id="rId62" Type="http://schemas.openxmlformats.org/officeDocument/2006/relationships/slideLayout" Target="../slideLayouts/slideLayout170.xml"/><Relationship Id="rId70" Type="http://schemas.openxmlformats.org/officeDocument/2006/relationships/slideLayout" Target="../slideLayouts/slideLayout178.xml"/><Relationship Id="rId75" Type="http://schemas.openxmlformats.org/officeDocument/2006/relationships/slideLayout" Target="../slideLayouts/slideLayout183.xml"/><Relationship Id="rId83" Type="http://schemas.openxmlformats.org/officeDocument/2006/relationships/slideLayout" Target="../slideLayouts/slideLayout191.xml"/><Relationship Id="rId88" Type="http://schemas.openxmlformats.org/officeDocument/2006/relationships/slideLayout" Target="../slideLayouts/slideLayout196.xml"/><Relationship Id="rId91" Type="http://schemas.openxmlformats.org/officeDocument/2006/relationships/slideLayout" Target="../slideLayouts/slideLayout199.xml"/><Relationship Id="rId96" Type="http://schemas.openxmlformats.org/officeDocument/2006/relationships/slideLayout" Target="../slideLayouts/slideLayout204.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49" Type="http://schemas.openxmlformats.org/officeDocument/2006/relationships/slideLayout" Target="../slideLayouts/slideLayout157.xml"/><Relationship Id="rId57" Type="http://schemas.openxmlformats.org/officeDocument/2006/relationships/slideLayout" Target="../slideLayouts/slideLayout165.xml"/><Relationship Id="rId106" Type="http://schemas.openxmlformats.org/officeDocument/2006/relationships/slideLayout" Target="../slideLayouts/slideLayout214.xml"/><Relationship Id="rId10" Type="http://schemas.openxmlformats.org/officeDocument/2006/relationships/slideLayout" Target="../slideLayouts/slideLayout118.xml"/><Relationship Id="rId31" Type="http://schemas.openxmlformats.org/officeDocument/2006/relationships/slideLayout" Target="../slideLayouts/slideLayout139.xml"/><Relationship Id="rId44" Type="http://schemas.openxmlformats.org/officeDocument/2006/relationships/slideLayout" Target="../slideLayouts/slideLayout152.xml"/><Relationship Id="rId52" Type="http://schemas.openxmlformats.org/officeDocument/2006/relationships/slideLayout" Target="../slideLayouts/slideLayout160.xml"/><Relationship Id="rId60" Type="http://schemas.openxmlformats.org/officeDocument/2006/relationships/slideLayout" Target="../slideLayouts/slideLayout168.xml"/><Relationship Id="rId65" Type="http://schemas.openxmlformats.org/officeDocument/2006/relationships/slideLayout" Target="../slideLayouts/slideLayout173.xml"/><Relationship Id="rId73" Type="http://schemas.openxmlformats.org/officeDocument/2006/relationships/slideLayout" Target="../slideLayouts/slideLayout181.xml"/><Relationship Id="rId78" Type="http://schemas.openxmlformats.org/officeDocument/2006/relationships/slideLayout" Target="../slideLayouts/slideLayout186.xml"/><Relationship Id="rId81" Type="http://schemas.openxmlformats.org/officeDocument/2006/relationships/slideLayout" Target="../slideLayouts/slideLayout189.xml"/><Relationship Id="rId86" Type="http://schemas.openxmlformats.org/officeDocument/2006/relationships/slideLayout" Target="../slideLayouts/slideLayout194.xml"/><Relationship Id="rId94" Type="http://schemas.openxmlformats.org/officeDocument/2006/relationships/slideLayout" Target="../slideLayouts/slideLayout202.xml"/><Relationship Id="rId99" Type="http://schemas.openxmlformats.org/officeDocument/2006/relationships/slideLayout" Target="../slideLayouts/slideLayout207.xml"/><Relationship Id="rId101" Type="http://schemas.openxmlformats.org/officeDocument/2006/relationships/slideLayout" Target="../slideLayouts/slideLayout20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39" Type="http://schemas.openxmlformats.org/officeDocument/2006/relationships/slideLayout" Target="../slideLayouts/slideLayout147.xml"/><Relationship Id="rId34" Type="http://schemas.openxmlformats.org/officeDocument/2006/relationships/slideLayout" Target="../slideLayouts/slideLayout142.xml"/><Relationship Id="rId50" Type="http://schemas.openxmlformats.org/officeDocument/2006/relationships/slideLayout" Target="../slideLayouts/slideLayout158.xml"/><Relationship Id="rId55" Type="http://schemas.openxmlformats.org/officeDocument/2006/relationships/slideLayout" Target="../slideLayouts/slideLayout163.xml"/><Relationship Id="rId76" Type="http://schemas.openxmlformats.org/officeDocument/2006/relationships/slideLayout" Target="../slideLayouts/slideLayout184.xml"/><Relationship Id="rId97" Type="http://schemas.openxmlformats.org/officeDocument/2006/relationships/slideLayout" Target="../slideLayouts/slideLayout205.xml"/><Relationship Id="rId104" Type="http://schemas.openxmlformats.org/officeDocument/2006/relationships/slideLayout" Target="../slideLayouts/slideLayout212.xml"/><Relationship Id="rId7" Type="http://schemas.openxmlformats.org/officeDocument/2006/relationships/slideLayout" Target="../slideLayouts/slideLayout115.xml"/><Relationship Id="rId71" Type="http://schemas.openxmlformats.org/officeDocument/2006/relationships/slideLayout" Target="../slideLayouts/slideLayout179.xml"/><Relationship Id="rId92" Type="http://schemas.openxmlformats.org/officeDocument/2006/relationships/slideLayout" Target="../slideLayouts/slideLayout200.xml"/><Relationship Id="rId2" Type="http://schemas.openxmlformats.org/officeDocument/2006/relationships/slideLayout" Target="../slideLayouts/slideLayout110.xml"/><Relationship Id="rId29" Type="http://schemas.openxmlformats.org/officeDocument/2006/relationships/slideLayout" Target="../slideLayouts/slideLayout137.xml"/><Relationship Id="rId24" Type="http://schemas.openxmlformats.org/officeDocument/2006/relationships/slideLayout" Target="../slideLayouts/slideLayout132.xml"/><Relationship Id="rId40" Type="http://schemas.openxmlformats.org/officeDocument/2006/relationships/slideLayout" Target="../slideLayouts/slideLayout148.xml"/><Relationship Id="rId45" Type="http://schemas.openxmlformats.org/officeDocument/2006/relationships/slideLayout" Target="../slideLayouts/slideLayout153.xml"/><Relationship Id="rId66" Type="http://schemas.openxmlformats.org/officeDocument/2006/relationships/slideLayout" Target="../slideLayouts/slideLayout174.xml"/><Relationship Id="rId87" Type="http://schemas.openxmlformats.org/officeDocument/2006/relationships/slideLayout" Target="../slideLayouts/slideLayout195.xml"/><Relationship Id="rId61" Type="http://schemas.openxmlformats.org/officeDocument/2006/relationships/slideLayout" Target="../slideLayouts/slideLayout169.xml"/><Relationship Id="rId82" Type="http://schemas.openxmlformats.org/officeDocument/2006/relationships/slideLayout" Target="../slideLayouts/slideLayout190.xml"/><Relationship Id="rId19" Type="http://schemas.openxmlformats.org/officeDocument/2006/relationships/slideLayout" Target="../slideLayouts/slideLayout127.xml"/><Relationship Id="rId14" Type="http://schemas.openxmlformats.org/officeDocument/2006/relationships/slideLayout" Target="../slideLayouts/slideLayout122.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56" Type="http://schemas.openxmlformats.org/officeDocument/2006/relationships/slideLayout" Target="../slideLayouts/slideLayout164.xml"/><Relationship Id="rId77" Type="http://schemas.openxmlformats.org/officeDocument/2006/relationships/slideLayout" Target="../slideLayouts/slideLayout185.xml"/><Relationship Id="rId100" Type="http://schemas.openxmlformats.org/officeDocument/2006/relationships/slideLayout" Target="../slideLayouts/slideLayout208.xml"/><Relationship Id="rId105" Type="http://schemas.openxmlformats.org/officeDocument/2006/relationships/slideLayout" Target="../slideLayouts/slideLayout213.xml"/><Relationship Id="rId8" Type="http://schemas.openxmlformats.org/officeDocument/2006/relationships/slideLayout" Target="../slideLayouts/slideLayout116.xml"/><Relationship Id="rId51" Type="http://schemas.openxmlformats.org/officeDocument/2006/relationships/slideLayout" Target="../slideLayouts/slideLayout159.xml"/><Relationship Id="rId72" Type="http://schemas.openxmlformats.org/officeDocument/2006/relationships/slideLayout" Target="../slideLayouts/slideLayout180.xml"/><Relationship Id="rId93" Type="http://schemas.openxmlformats.org/officeDocument/2006/relationships/slideLayout" Target="../slideLayouts/slideLayout201.xml"/><Relationship Id="rId98" Type="http://schemas.openxmlformats.org/officeDocument/2006/relationships/slideLayout" Target="../slideLayouts/slideLayout206.xml"/><Relationship Id="rId3" Type="http://schemas.openxmlformats.org/officeDocument/2006/relationships/slideLayout" Target="../slideLayouts/slideLayout111.xml"/><Relationship Id="rId25" Type="http://schemas.openxmlformats.org/officeDocument/2006/relationships/slideLayout" Target="../slideLayouts/slideLayout133.xml"/><Relationship Id="rId46" Type="http://schemas.openxmlformats.org/officeDocument/2006/relationships/slideLayout" Target="../slideLayouts/slideLayout154.xml"/><Relationship Id="rId67" Type="http://schemas.openxmlformats.org/officeDocument/2006/relationships/slideLayout" Target="../slideLayouts/slideLayout17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3.xml"/><Relationship Id="rId13" Type="http://schemas.openxmlformats.org/officeDocument/2006/relationships/slideLayout" Target="../slideLayouts/slideLayout228.xml"/><Relationship Id="rId3" Type="http://schemas.openxmlformats.org/officeDocument/2006/relationships/slideLayout" Target="../slideLayouts/slideLayout218.xml"/><Relationship Id="rId7" Type="http://schemas.openxmlformats.org/officeDocument/2006/relationships/slideLayout" Target="../slideLayouts/slideLayout222.xml"/><Relationship Id="rId12" Type="http://schemas.openxmlformats.org/officeDocument/2006/relationships/slideLayout" Target="../slideLayouts/slideLayout227.xml"/><Relationship Id="rId2" Type="http://schemas.openxmlformats.org/officeDocument/2006/relationships/slideLayout" Target="../slideLayouts/slideLayout217.xml"/><Relationship Id="rId1" Type="http://schemas.openxmlformats.org/officeDocument/2006/relationships/slideLayout" Target="../slideLayouts/slideLayout216.xml"/><Relationship Id="rId6" Type="http://schemas.openxmlformats.org/officeDocument/2006/relationships/slideLayout" Target="../slideLayouts/slideLayout221.xml"/><Relationship Id="rId11" Type="http://schemas.openxmlformats.org/officeDocument/2006/relationships/slideLayout" Target="../slideLayouts/slideLayout226.xml"/><Relationship Id="rId5" Type="http://schemas.openxmlformats.org/officeDocument/2006/relationships/slideLayout" Target="../slideLayouts/slideLayout220.xml"/><Relationship Id="rId10" Type="http://schemas.openxmlformats.org/officeDocument/2006/relationships/slideLayout" Target="../slideLayouts/slideLayout225.xml"/><Relationship Id="rId4" Type="http://schemas.openxmlformats.org/officeDocument/2006/relationships/slideLayout" Target="../slideLayouts/slideLayout219.xml"/><Relationship Id="rId9" Type="http://schemas.openxmlformats.org/officeDocument/2006/relationships/slideLayout" Target="../slideLayouts/slideLayout22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54.xml"/><Relationship Id="rId117" Type="http://schemas.openxmlformats.org/officeDocument/2006/relationships/slideLayout" Target="../slideLayouts/slideLayout345.xml"/><Relationship Id="rId21" Type="http://schemas.openxmlformats.org/officeDocument/2006/relationships/slideLayout" Target="../slideLayouts/slideLayout249.xml"/><Relationship Id="rId42" Type="http://schemas.openxmlformats.org/officeDocument/2006/relationships/slideLayout" Target="../slideLayouts/slideLayout270.xml"/><Relationship Id="rId47" Type="http://schemas.openxmlformats.org/officeDocument/2006/relationships/slideLayout" Target="../slideLayouts/slideLayout275.xml"/><Relationship Id="rId63" Type="http://schemas.openxmlformats.org/officeDocument/2006/relationships/slideLayout" Target="../slideLayouts/slideLayout291.xml"/><Relationship Id="rId68" Type="http://schemas.openxmlformats.org/officeDocument/2006/relationships/slideLayout" Target="../slideLayouts/slideLayout296.xml"/><Relationship Id="rId84" Type="http://schemas.openxmlformats.org/officeDocument/2006/relationships/slideLayout" Target="../slideLayouts/slideLayout312.xml"/><Relationship Id="rId89" Type="http://schemas.openxmlformats.org/officeDocument/2006/relationships/slideLayout" Target="../slideLayouts/slideLayout317.xml"/><Relationship Id="rId112" Type="http://schemas.openxmlformats.org/officeDocument/2006/relationships/slideLayout" Target="../slideLayouts/slideLayout340.xml"/><Relationship Id="rId16" Type="http://schemas.openxmlformats.org/officeDocument/2006/relationships/slideLayout" Target="../slideLayouts/slideLayout244.xml"/><Relationship Id="rId107" Type="http://schemas.openxmlformats.org/officeDocument/2006/relationships/slideLayout" Target="../slideLayouts/slideLayout335.xml"/><Relationship Id="rId11" Type="http://schemas.openxmlformats.org/officeDocument/2006/relationships/slideLayout" Target="../slideLayouts/slideLayout239.xml"/><Relationship Id="rId32" Type="http://schemas.openxmlformats.org/officeDocument/2006/relationships/slideLayout" Target="../slideLayouts/slideLayout260.xml"/><Relationship Id="rId37" Type="http://schemas.openxmlformats.org/officeDocument/2006/relationships/slideLayout" Target="../slideLayouts/slideLayout265.xml"/><Relationship Id="rId53" Type="http://schemas.openxmlformats.org/officeDocument/2006/relationships/slideLayout" Target="../slideLayouts/slideLayout281.xml"/><Relationship Id="rId58" Type="http://schemas.openxmlformats.org/officeDocument/2006/relationships/slideLayout" Target="../slideLayouts/slideLayout286.xml"/><Relationship Id="rId74" Type="http://schemas.openxmlformats.org/officeDocument/2006/relationships/slideLayout" Target="../slideLayouts/slideLayout302.xml"/><Relationship Id="rId79" Type="http://schemas.openxmlformats.org/officeDocument/2006/relationships/slideLayout" Target="../slideLayouts/slideLayout307.xml"/><Relationship Id="rId102" Type="http://schemas.openxmlformats.org/officeDocument/2006/relationships/slideLayout" Target="../slideLayouts/slideLayout330.xml"/><Relationship Id="rId5" Type="http://schemas.openxmlformats.org/officeDocument/2006/relationships/slideLayout" Target="../slideLayouts/slideLayout233.xml"/><Relationship Id="rId90" Type="http://schemas.openxmlformats.org/officeDocument/2006/relationships/slideLayout" Target="../slideLayouts/slideLayout318.xml"/><Relationship Id="rId95" Type="http://schemas.openxmlformats.org/officeDocument/2006/relationships/slideLayout" Target="../slideLayouts/slideLayout323.xml"/><Relationship Id="rId22" Type="http://schemas.openxmlformats.org/officeDocument/2006/relationships/slideLayout" Target="../slideLayouts/slideLayout250.xml"/><Relationship Id="rId27" Type="http://schemas.openxmlformats.org/officeDocument/2006/relationships/slideLayout" Target="../slideLayouts/slideLayout255.xml"/><Relationship Id="rId43" Type="http://schemas.openxmlformats.org/officeDocument/2006/relationships/slideLayout" Target="../slideLayouts/slideLayout271.xml"/><Relationship Id="rId48" Type="http://schemas.openxmlformats.org/officeDocument/2006/relationships/slideLayout" Target="../slideLayouts/slideLayout276.xml"/><Relationship Id="rId64" Type="http://schemas.openxmlformats.org/officeDocument/2006/relationships/slideLayout" Target="../slideLayouts/slideLayout292.xml"/><Relationship Id="rId69" Type="http://schemas.openxmlformats.org/officeDocument/2006/relationships/slideLayout" Target="../slideLayouts/slideLayout297.xml"/><Relationship Id="rId113" Type="http://schemas.openxmlformats.org/officeDocument/2006/relationships/slideLayout" Target="../slideLayouts/slideLayout341.xml"/><Relationship Id="rId118" Type="http://schemas.openxmlformats.org/officeDocument/2006/relationships/slideLayout" Target="../slideLayouts/slideLayout346.xml"/><Relationship Id="rId80" Type="http://schemas.openxmlformats.org/officeDocument/2006/relationships/slideLayout" Target="../slideLayouts/slideLayout308.xml"/><Relationship Id="rId85" Type="http://schemas.openxmlformats.org/officeDocument/2006/relationships/slideLayout" Target="../slideLayouts/slideLayout313.xml"/><Relationship Id="rId12" Type="http://schemas.openxmlformats.org/officeDocument/2006/relationships/slideLayout" Target="../slideLayouts/slideLayout240.xml"/><Relationship Id="rId17" Type="http://schemas.openxmlformats.org/officeDocument/2006/relationships/slideLayout" Target="../slideLayouts/slideLayout245.xml"/><Relationship Id="rId33" Type="http://schemas.openxmlformats.org/officeDocument/2006/relationships/slideLayout" Target="../slideLayouts/slideLayout261.xml"/><Relationship Id="rId38" Type="http://schemas.openxmlformats.org/officeDocument/2006/relationships/slideLayout" Target="../slideLayouts/slideLayout266.xml"/><Relationship Id="rId59" Type="http://schemas.openxmlformats.org/officeDocument/2006/relationships/slideLayout" Target="../slideLayouts/slideLayout287.xml"/><Relationship Id="rId103" Type="http://schemas.openxmlformats.org/officeDocument/2006/relationships/slideLayout" Target="../slideLayouts/slideLayout331.xml"/><Relationship Id="rId108" Type="http://schemas.openxmlformats.org/officeDocument/2006/relationships/slideLayout" Target="../slideLayouts/slideLayout336.xml"/><Relationship Id="rId54" Type="http://schemas.openxmlformats.org/officeDocument/2006/relationships/slideLayout" Target="../slideLayouts/slideLayout282.xml"/><Relationship Id="rId70" Type="http://schemas.openxmlformats.org/officeDocument/2006/relationships/slideLayout" Target="../slideLayouts/slideLayout298.xml"/><Relationship Id="rId75" Type="http://schemas.openxmlformats.org/officeDocument/2006/relationships/slideLayout" Target="../slideLayouts/slideLayout303.xml"/><Relationship Id="rId91" Type="http://schemas.openxmlformats.org/officeDocument/2006/relationships/slideLayout" Target="../slideLayouts/slideLayout319.xml"/><Relationship Id="rId96" Type="http://schemas.openxmlformats.org/officeDocument/2006/relationships/slideLayout" Target="../slideLayouts/slideLayout324.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23" Type="http://schemas.openxmlformats.org/officeDocument/2006/relationships/slideLayout" Target="../slideLayouts/slideLayout251.xml"/><Relationship Id="rId28" Type="http://schemas.openxmlformats.org/officeDocument/2006/relationships/slideLayout" Target="../slideLayouts/slideLayout256.xml"/><Relationship Id="rId49" Type="http://schemas.openxmlformats.org/officeDocument/2006/relationships/slideLayout" Target="../slideLayouts/slideLayout277.xml"/><Relationship Id="rId114" Type="http://schemas.openxmlformats.org/officeDocument/2006/relationships/slideLayout" Target="../slideLayouts/slideLayout342.xml"/><Relationship Id="rId119" Type="http://schemas.openxmlformats.org/officeDocument/2006/relationships/theme" Target="../theme/theme4.xml"/><Relationship Id="rId10" Type="http://schemas.openxmlformats.org/officeDocument/2006/relationships/slideLayout" Target="../slideLayouts/slideLayout238.xml"/><Relationship Id="rId31" Type="http://schemas.openxmlformats.org/officeDocument/2006/relationships/slideLayout" Target="../slideLayouts/slideLayout259.xml"/><Relationship Id="rId44" Type="http://schemas.openxmlformats.org/officeDocument/2006/relationships/slideLayout" Target="../slideLayouts/slideLayout272.xml"/><Relationship Id="rId52" Type="http://schemas.openxmlformats.org/officeDocument/2006/relationships/slideLayout" Target="../slideLayouts/slideLayout280.xml"/><Relationship Id="rId60" Type="http://schemas.openxmlformats.org/officeDocument/2006/relationships/slideLayout" Target="../slideLayouts/slideLayout288.xml"/><Relationship Id="rId65" Type="http://schemas.openxmlformats.org/officeDocument/2006/relationships/slideLayout" Target="../slideLayouts/slideLayout293.xml"/><Relationship Id="rId73" Type="http://schemas.openxmlformats.org/officeDocument/2006/relationships/slideLayout" Target="../slideLayouts/slideLayout301.xml"/><Relationship Id="rId78" Type="http://schemas.openxmlformats.org/officeDocument/2006/relationships/slideLayout" Target="../slideLayouts/slideLayout306.xml"/><Relationship Id="rId81" Type="http://schemas.openxmlformats.org/officeDocument/2006/relationships/slideLayout" Target="../slideLayouts/slideLayout309.xml"/><Relationship Id="rId86" Type="http://schemas.openxmlformats.org/officeDocument/2006/relationships/slideLayout" Target="../slideLayouts/slideLayout314.xml"/><Relationship Id="rId94" Type="http://schemas.openxmlformats.org/officeDocument/2006/relationships/slideLayout" Target="../slideLayouts/slideLayout322.xml"/><Relationship Id="rId99" Type="http://schemas.openxmlformats.org/officeDocument/2006/relationships/slideLayout" Target="../slideLayouts/slideLayout327.xml"/><Relationship Id="rId101" Type="http://schemas.openxmlformats.org/officeDocument/2006/relationships/slideLayout" Target="../slideLayouts/slideLayout329.xml"/><Relationship Id="rId4" Type="http://schemas.openxmlformats.org/officeDocument/2006/relationships/slideLayout" Target="../slideLayouts/slideLayout232.xml"/><Relationship Id="rId9" Type="http://schemas.openxmlformats.org/officeDocument/2006/relationships/slideLayout" Target="../slideLayouts/slideLayout237.xml"/><Relationship Id="rId13" Type="http://schemas.openxmlformats.org/officeDocument/2006/relationships/slideLayout" Target="../slideLayouts/slideLayout241.xml"/><Relationship Id="rId18" Type="http://schemas.openxmlformats.org/officeDocument/2006/relationships/slideLayout" Target="../slideLayouts/slideLayout246.xml"/><Relationship Id="rId39" Type="http://schemas.openxmlformats.org/officeDocument/2006/relationships/slideLayout" Target="../slideLayouts/slideLayout267.xml"/><Relationship Id="rId109" Type="http://schemas.openxmlformats.org/officeDocument/2006/relationships/slideLayout" Target="../slideLayouts/slideLayout337.xml"/><Relationship Id="rId34" Type="http://schemas.openxmlformats.org/officeDocument/2006/relationships/slideLayout" Target="../slideLayouts/slideLayout262.xml"/><Relationship Id="rId50" Type="http://schemas.openxmlformats.org/officeDocument/2006/relationships/slideLayout" Target="../slideLayouts/slideLayout278.xml"/><Relationship Id="rId55" Type="http://schemas.openxmlformats.org/officeDocument/2006/relationships/slideLayout" Target="../slideLayouts/slideLayout283.xml"/><Relationship Id="rId76" Type="http://schemas.openxmlformats.org/officeDocument/2006/relationships/slideLayout" Target="../slideLayouts/slideLayout304.xml"/><Relationship Id="rId97" Type="http://schemas.openxmlformats.org/officeDocument/2006/relationships/slideLayout" Target="../slideLayouts/slideLayout325.xml"/><Relationship Id="rId104" Type="http://schemas.openxmlformats.org/officeDocument/2006/relationships/slideLayout" Target="../slideLayouts/slideLayout332.xml"/><Relationship Id="rId7" Type="http://schemas.openxmlformats.org/officeDocument/2006/relationships/slideLayout" Target="../slideLayouts/slideLayout235.xml"/><Relationship Id="rId71" Type="http://schemas.openxmlformats.org/officeDocument/2006/relationships/slideLayout" Target="../slideLayouts/slideLayout299.xml"/><Relationship Id="rId92" Type="http://schemas.openxmlformats.org/officeDocument/2006/relationships/slideLayout" Target="../slideLayouts/slideLayout320.xml"/><Relationship Id="rId2" Type="http://schemas.openxmlformats.org/officeDocument/2006/relationships/slideLayout" Target="../slideLayouts/slideLayout230.xml"/><Relationship Id="rId29" Type="http://schemas.openxmlformats.org/officeDocument/2006/relationships/slideLayout" Target="../slideLayouts/slideLayout257.xml"/><Relationship Id="rId24" Type="http://schemas.openxmlformats.org/officeDocument/2006/relationships/slideLayout" Target="../slideLayouts/slideLayout252.xml"/><Relationship Id="rId40" Type="http://schemas.openxmlformats.org/officeDocument/2006/relationships/slideLayout" Target="../slideLayouts/slideLayout268.xml"/><Relationship Id="rId45" Type="http://schemas.openxmlformats.org/officeDocument/2006/relationships/slideLayout" Target="../slideLayouts/slideLayout273.xml"/><Relationship Id="rId66" Type="http://schemas.openxmlformats.org/officeDocument/2006/relationships/slideLayout" Target="../slideLayouts/slideLayout294.xml"/><Relationship Id="rId87" Type="http://schemas.openxmlformats.org/officeDocument/2006/relationships/slideLayout" Target="../slideLayouts/slideLayout315.xml"/><Relationship Id="rId110" Type="http://schemas.openxmlformats.org/officeDocument/2006/relationships/slideLayout" Target="../slideLayouts/slideLayout338.xml"/><Relationship Id="rId115" Type="http://schemas.openxmlformats.org/officeDocument/2006/relationships/slideLayout" Target="../slideLayouts/slideLayout343.xml"/><Relationship Id="rId61" Type="http://schemas.openxmlformats.org/officeDocument/2006/relationships/slideLayout" Target="../slideLayouts/slideLayout289.xml"/><Relationship Id="rId82" Type="http://schemas.openxmlformats.org/officeDocument/2006/relationships/slideLayout" Target="../slideLayouts/slideLayout310.xml"/><Relationship Id="rId19" Type="http://schemas.openxmlformats.org/officeDocument/2006/relationships/slideLayout" Target="../slideLayouts/slideLayout247.xml"/><Relationship Id="rId14" Type="http://schemas.openxmlformats.org/officeDocument/2006/relationships/slideLayout" Target="../slideLayouts/slideLayout242.xml"/><Relationship Id="rId30" Type="http://schemas.openxmlformats.org/officeDocument/2006/relationships/slideLayout" Target="../slideLayouts/slideLayout258.xml"/><Relationship Id="rId35" Type="http://schemas.openxmlformats.org/officeDocument/2006/relationships/slideLayout" Target="../slideLayouts/slideLayout263.xml"/><Relationship Id="rId56" Type="http://schemas.openxmlformats.org/officeDocument/2006/relationships/slideLayout" Target="../slideLayouts/slideLayout284.xml"/><Relationship Id="rId77" Type="http://schemas.openxmlformats.org/officeDocument/2006/relationships/slideLayout" Target="../slideLayouts/slideLayout305.xml"/><Relationship Id="rId100" Type="http://schemas.openxmlformats.org/officeDocument/2006/relationships/slideLayout" Target="../slideLayouts/slideLayout328.xml"/><Relationship Id="rId105" Type="http://schemas.openxmlformats.org/officeDocument/2006/relationships/slideLayout" Target="../slideLayouts/slideLayout333.xml"/><Relationship Id="rId8" Type="http://schemas.openxmlformats.org/officeDocument/2006/relationships/slideLayout" Target="../slideLayouts/slideLayout236.xml"/><Relationship Id="rId51" Type="http://schemas.openxmlformats.org/officeDocument/2006/relationships/slideLayout" Target="../slideLayouts/slideLayout279.xml"/><Relationship Id="rId72" Type="http://schemas.openxmlformats.org/officeDocument/2006/relationships/slideLayout" Target="../slideLayouts/slideLayout300.xml"/><Relationship Id="rId93" Type="http://schemas.openxmlformats.org/officeDocument/2006/relationships/slideLayout" Target="../slideLayouts/slideLayout321.xml"/><Relationship Id="rId98" Type="http://schemas.openxmlformats.org/officeDocument/2006/relationships/slideLayout" Target="../slideLayouts/slideLayout326.xml"/><Relationship Id="rId3" Type="http://schemas.openxmlformats.org/officeDocument/2006/relationships/slideLayout" Target="../slideLayouts/slideLayout231.xml"/><Relationship Id="rId25" Type="http://schemas.openxmlformats.org/officeDocument/2006/relationships/slideLayout" Target="../slideLayouts/slideLayout253.xml"/><Relationship Id="rId46" Type="http://schemas.openxmlformats.org/officeDocument/2006/relationships/slideLayout" Target="../slideLayouts/slideLayout274.xml"/><Relationship Id="rId67" Type="http://schemas.openxmlformats.org/officeDocument/2006/relationships/slideLayout" Target="../slideLayouts/slideLayout295.xml"/><Relationship Id="rId116" Type="http://schemas.openxmlformats.org/officeDocument/2006/relationships/slideLayout" Target="../slideLayouts/slideLayout344.xml"/><Relationship Id="rId20" Type="http://schemas.openxmlformats.org/officeDocument/2006/relationships/slideLayout" Target="../slideLayouts/slideLayout248.xml"/><Relationship Id="rId41" Type="http://schemas.openxmlformats.org/officeDocument/2006/relationships/slideLayout" Target="../slideLayouts/slideLayout269.xml"/><Relationship Id="rId62" Type="http://schemas.openxmlformats.org/officeDocument/2006/relationships/slideLayout" Target="../slideLayouts/slideLayout290.xml"/><Relationship Id="rId83" Type="http://schemas.openxmlformats.org/officeDocument/2006/relationships/slideLayout" Target="../slideLayouts/slideLayout311.xml"/><Relationship Id="rId88" Type="http://schemas.openxmlformats.org/officeDocument/2006/relationships/slideLayout" Target="../slideLayouts/slideLayout316.xml"/><Relationship Id="rId111" Type="http://schemas.openxmlformats.org/officeDocument/2006/relationships/slideLayout" Target="../slideLayouts/slideLayout339.xml"/><Relationship Id="rId15" Type="http://schemas.openxmlformats.org/officeDocument/2006/relationships/slideLayout" Target="../slideLayouts/slideLayout243.xml"/><Relationship Id="rId36" Type="http://schemas.openxmlformats.org/officeDocument/2006/relationships/slideLayout" Target="../slideLayouts/slideLayout264.xml"/><Relationship Id="rId57" Type="http://schemas.openxmlformats.org/officeDocument/2006/relationships/slideLayout" Target="../slideLayouts/slideLayout285.xml"/><Relationship Id="rId106" Type="http://schemas.openxmlformats.org/officeDocument/2006/relationships/slideLayout" Target="../slideLayouts/slideLayout3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tle Placeholder 15">
            <a:extLst>
              <a:ext uri="{FF2B5EF4-FFF2-40B4-BE49-F238E27FC236}">
                <a16:creationId xmlns:a16="http://schemas.microsoft.com/office/drawing/2014/main" id="{18599CBD-A15C-4E34-BA3D-2046BEB9CDB5}"/>
              </a:ext>
            </a:extLst>
          </p:cNvPr>
          <p:cNvSpPr>
            <a:spLocks noGrp="1"/>
          </p:cNvSpPr>
          <p:nvPr>
            <p:ph type="title"/>
          </p:nvPr>
        </p:nvSpPr>
        <p:spPr>
          <a:xfrm>
            <a:off x="838200" y="359617"/>
            <a:ext cx="10515600" cy="605483"/>
          </a:xfrm>
          <a:prstGeom prst="rect">
            <a:avLst/>
          </a:prstGeom>
        </p:spPr>
        <p:txBody>
          <a:bodyPr vert="horz" lIns="91440" tIns="45720" rIns="91440" bIns="45720" rtlCol="0" anchor="ctr">
            <a:noAutofit/>
          </a:bodyPr>
          <a:lstStyle/>
          <a:p>
            <a:r>
              <a:rPr lang="en-US" dirty="0"/>
              <a:t>Click to edit Master title style</a:t>
            </a:r>
          </a:p>
        </p:txBody>
      </p:sp>
      <p:sp>
        <p:nvSpPr>
          <p:cNvPr id="26" name="Footer Placeholder 25">
            <a:extLst>
              <a:ext uri="{FF2B5EF4-FFF2-40B4-BE49-F238E27FC236}">
                <a16:creationId xmlns:a16="http://schemas.microsoft.com/office/drawing/2014/main" id="{A1D9E78C-DAC5-4EBD-94FD-6FDE36EF56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www.siteexample.com</a:t>
            </a:r>
          </a:p>
        </p:txBody>
      </p:sp>
      <p:sp>
        <p:nvSpPr>
          <p:cNvPr id="27" name="Slide Number Placeholder 26">
            <a:extLst>
              <a:ext uri="{FF2B5EF4-FFF2-40B4-BE49-F238E27FC236}">
                <a16:creationId xmlns:a16="http://schemas.microsoft.com/office/drawing/2014/main" id="{1131A365-42C9-4E8B-965F-E2D150D24E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87EED-2C44-45B7-952B-683F8BC9A5D1}" type="slidenum">
              <a:rPr lang="en-US" smtClean="0"/>
              <a:t>‹#›</a:t>
            </a:fld>
            <a:endParaRPr lang="en-US" dirty="0"/>
          </a:p>
        </p:txBody>
      </p:sp>
      <p:sp>
        <p:nvSpPr>
          <p:cNvPr id="28" name="Date Placeholder 27">
            <a:extLst>
              <a:ext uri="{FF2B5EF4-FFF2-40B4-BE49-F238E27FC236}">
                <a16:creationId xmlns:a16="http://schemas.microsoft.com/office/drawing/2014/main" id="{3C718915-8E0D-49BA-A603-C3C6EB2FFA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PROJECT PROPOSAL | Presentation</a:t>
            </a:r>
            <a:endParaRPr lang="en-US" dirty="0"/>
          </a:p>
        </p:txBody>
      </p:sp>
    </p:spTree>
    <p:extLst>
      <p:ext uri="{BB962C8B-B14F-4D97-AF65-F5344CB8AC3E}">
        <p14:creationId xmlns:p14="http://schemas.microsoft.com/office/powerpoint/2010/main" val="85185379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 id="2147483791" r:id="rId23"/>
    <p:sldLayoutId id="2147483792" r:id="rId24"/>
    <p:sldLayoutId id="2147483793" r:id="rId25"/>
    <p:sldLayoutId id="2147483794" r:id="rId26"/>
    <p:sldLayoutId id="2147483795" r:id="rId27"/>
    <p:sldLayoutId id="2147483796" r:id="rId28"/>
    <p:sldLayoutId id="2147483797" r:id="rId29"/>
    <p:sldLayoutId id="2147483798" r:id="rId30"/>
    <p:sldLayoutId id="2147483799" r:id="rId31"/>
    <p:sldLayoutId id="2147483800" r:id="rId32"/>
    <p:sldLayoutId id="2147483801" r:id="rId33"/>
    <p:sldLayoutId id="2147483802" r:id="rId34"/>
    <p:sldLayoutId id="2147483803" r:id="rId35"/>
    <p:sldLayoutId id="2147483804" r:id="rId36"/>
    <p:sldLayoutId id="2147483805" r:id="rId37"/>
    <p:sldLayoutId id="2147483806" r:id="rId38"/>
    <p:sldLayoutId id="2147483807" r:id="rId39"/>
    <p:sldLayoutId id="2147483808" r:id="rId40"/>
    <p:sldLayoutId id="2147483809" r:id="rId41"/>
    <p:sldLayoutId id="2147483810" r:id="rId42"/>
    <p:sldLayoutId id="2147483811" r:id="rId43"/>
    <p:sldLayoutId id="2147483812" r:id="rId44"/>
    <p:sldLayoutId id="2147483813" r:id="rId45"/>
    <p:sldLayoutId id="2147483814" r:id="rId46"/>
    <p:sldLayoutId id="2147483815" r:id="rId47"/>
    <p:sldLayoutId id="2147483816" r:id="rId48"/>
    <p:sldLayoutId id="2147483817" r:id="rId49"/>
    <p:sldLayoutId id="2147483818" r:id="rId50"/>
    <p:sldLayoutId id="2147483819" r:id="rId51"/>
    <p:sldLayoutId id="2147483820" r:id="rId52"/>
    <p:sldLayoutId id="2147483821" r:id="rId53"/>
    <p:sldLayoutId id="2147483823" r:id="rId54"/>
    <p:sldLayoutId id="2147483824" r:id="rId55"/>
    <p:sldLayoutId id="2147483825" r:id="rId56"/>
    <p:sldLayoutId id="2147483826" r:id="rId57"/>
    <p:sldLayoutId id="2147483827" r:id="rId58"/>
    <p:sldLayoutId id="2147483828" r:id="rId59"/>
    <p:sldLayoutId id="2147483829" r:id="rId60"/>
    <p:sldLayoutId id="2147483830" r:id="rId61"/>
    <p:sldLayoutId id="2147483831" r:id="rId62"/>
    <p:sldLayoutId id="2147483832" r:id="rId63"/>
    <p:sldLayoutId id="2147483833" r:id="rId64"/>
    <p:sldLayoutId id="2147483834" r:id="rId65"/>
    <p:sldLayoutId id="2147483835" r:id="rId66"/>
    <p:sldLayoutId id="2147483836" r:id="rId67"/>
    <p:sldLayoutId id="2147483837" r:id="rId68"/>
    <p:sldLayoutId id="2147483838" r:id="rId69"/>
    <p:sldLayoutId id="2147483839" r:id="rId70"/>
    <p:sldLayoutId id="2147483840" r:id="rId71"/>
    <p:sldLayoutId id="2147483841" r:id="rId72"/>
    <p:sldLayoutId id="2147483842" r:id="rId73"/>
    <p:sldLayoutId id="2147483843" r:id="rId74"/>
    <p:sldLayoutId id="2147483844" r:id="rId75"/>
    <p:sldLayoutId id="2147483845" r:id="rId76"/>
    <p:sldLayoutId id="2147483846" r:id="rId77"/>
    <p:sldLayoutId id="2147483847" r:id="rId78"/>
    <p:sldLayoutId id="2147483848" r:id="rId79"/>
    <p:sldLayoutId id="2147483849" r:id="rId80"/>
    <p:sldLayoutId id="2147483850" r:id="rId81"/>
    <p:sldLayoutId id="2147483851" r:id="rId82"/>
    <p:sldLayoutId id="2147483852" r:id="rId83"/>
    <p:sldLayoutId id="2147483853" r:id="rId84"/>
    <p:sldLayoutId id="2147483854" r:id="rId85"/>
    <p:sldLayoutId id="2147483855" r:id="rId86"/>
    <p:sldLayoutId id="2147483856" r:id="rId87"/>
    <p:sldLayoutId id="2147483857" r:id="rId88"/>
    <p:sldLayoutId id="2147483858" r:id="rId89"/>
    <p:sldLayoutId id="2147483859" r:id="rId90"/>
    <p:sldLayoutId id="2147483860" r:id="rId91"/>
    <p:sldLayoutId id="2147483861" r:id="rId92"/>
    <p:sldLayoutId id="2147483862" r:id="rId93"/>
    <p:sldLayoutId id="2147483863" r:id="rId94"/>
    <p:sldLayoutId id="2147483864" r:id="rId95"/>
    <p:sldLayoutId id="2147483865" r:id="rId96"/>
    <p:sldLayoutId id="2147483866" r:id="rId97"/>
    <p:sldLayoutId id="2147483867" r:id="rId98"/>
    <p:sldLayoutId id="2147483868" r:id="rId99"/>
    <p:sldLayoutId id="2147483869" r:id="rId100"/>
    <p:sldLayoutId id="2147483870" r:id="rId101"/>
    <p:sldLayoutId id="2147483871" r:id="rId102"/>
    <p:sldLayoutId id="2147483872" r:id="rId103"/>
    <p:sldLayoutId id="2147483873" r:id="rId104"/>
    <p:sldLayoutId id="2147483874" r:id="rId105"/>
    <p:sldLayoutId id="2147483875" r:id="rId106"/>
    <p:sldLayoutId id="2147483876" r:id="rId107"/>
    <p:sldLayoutId id="2147484767" r:id="rId108"/>
  </p:sldLayoutIdLst>
  <p:hf hdr="0"/>
  <p:txStyles>
    <p:titleStyle>
      <a:lvl1pPr algn="ctr" defTabSz="914400" rtl="0" eaLnBrk="1" latinLnBrk="0" hangingPunct="1">
        <a:lnSpc>
          <a:spcPct val="90000"/>
        </a:lnSpc>
        <a:spcBef>
          <a:spcPct val="0"/>
        </a:spcBef>
        <a:buNone/>
        <a:defRPr sz="35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p:titleStyle>
    <p:body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tle Placeholder 15">
            <a:extLst>
              <a:ext uri="{FF2B5EF4-FFF2-40B4-BE49-F238E27FC236}">
                <a16:creationId xmlns:a16="http://schemas.microsoft.com/office/drawing/2014/main" id="{18599CBD-A15C-4E34-BA3D-2046BEB9CDB5}"/>
              </a:ext>
            </a:extLst>
          </p:cNvPr>
          <p:cNvSpPr>
            <a:spLocks noGrp="1"/>
          </p:cNvSpPr>
          <p:nvPr>
            <p:ph type="title"/>
          </p:nvPr>
        </p:nvSpPr>
        <p:spPr>
          <a:xfrm>
            <a:off x="838200" y="359617"/>
            <a:ext cx="10515600" cy="605483"/>
          </a:xfrm>
          <a:prstGeom prst="rect">
            <a:avLst/>
          </a:prstGeom>
        </p:spPr>
        <p:txBody>
          <a:bodyPr vert="horz" lIns="91440" tIns="45720" rIns="91440" bIns="45720" rtlCol="0" anchor="ctr">
            <a:noAutofit/>
          </a:bodyPr>
          <a:lstStyle/>
          <a:p>
            <a:r>
              <a:rPr lang="en-US" dirty="0"/>
              <a:t>Click to edit Master title style</a:t>
            </a:r>
          </a:p>
        </p:txBody>
      </p:sp>
      <p:sp>
        <p:nvSpPr>
          <p:cNvPr id="26" name="Footer Placeholder 25">
            <a:extLst>
              <a:ext uri="{FF2B5EF4-FFF2-40B4-BE49-F238E27FC236}">
                <a16:creationId xmlns:a16="http://schemas.microsoft.com/office/drawing/2014/main" id="{A1D9E78C-DAC5-4EBD-94FD-6FDE36EF56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www.siteexample.com</a:t>
            </a:r>
          </a:p>
        </p:txBody>
      </p:sp>
      <p:sp>
        <p:nvSpPr>
          <p:cNvPr id="27" name="Slide Number Placeholder 26">
            <a:extLst>
              <a:ext uri="{FF2B5EF4-FFF2-40B4-BE49-F238E27FC236}">
                <a16:creationId xmlns:a16="http://schemas.microsoft.com/office/drawing/2014/main" id="{1131A365-42C9-4E8B-965F-E2D150D24E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87EED-2C44-45B7-952B-683F8BC9A5D1}" type="slidenum">
              <a:rPr lang="en-US" smtClean="0"/>
              <a:t>‹#›</a:t>
            </a:fld>
            <a:endParaRPr lang="en-US" dirty="0"/>
          </a:p>
        </p:txBody>
      </p:sp>
      <p:sp>
        <p:nvSpPr>
          <p:cNvPr id="28" name="Date Placeholder 27">
            <a:extLst>
              <a:ext uri="{FF2B5EF4-FFF2-40B4-BE49-F238E27FC236}">
                <a16:creationId xmlns:a16="http://schemas.microsoft.com/office/drawing/2014/main" id="{3C718915-8E0D-49BA-A603-C3C6EB2FFA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PROJECT PROPOSAL | Presentation</a:t>
            </a:r>
            <a:endParaRPr lang="en-US" dirty="0"/>
          </a:p>
        </p:txBody>
      </p:sp>
    </p:spTree>
    <p:extLst>
      <p:ext uri="{BB962C8B-B14F-4D97-AF65-F5344CB8AC3E}">
        <p14:creationId xmlns:p14="http://schemas.microsoft.com/office/powerpoint/2010/main" val="3591047878"/>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 id="2147483894" r:id="rId17"/>
    <p:sldLayoutId id="2147483895" r:id="rId18"/>
    <p:sldLayoutId id="2147483896" r:id="rId19"/>
    <p:sldLayoutId id="2147483897" r:id="rId20"/>
    <p:sldLayoutId id="2147483898" r:id="rId21"/>
    <p:sldLayoutId id="2147483899" r:id="rId22"/>
    <p:sldLayoutId id="2147483900" r:id="rId23"/>
    <p:sldLayoutId id="2147483901" r:id="rId24"/>
    <p:sldLayoutId id="2147483902" r:id="rId25"/>
    <p:sldLayoutId id="2147483903" r:id="rId26"/>
    <p:sldLayoutId id="2147483904" r:id="rId27"/>
    <p:sldLayoutId id="2147483905" r:id="rId28"/>
    <p:sldLayoutId id="2147483906" r:id="rId29"/>
    <p:sldLayoutId id="2147483907" r:id="rId30"/>
    <p:sldLayoutId id="2147483908" r:id="rId31"/>
    <p:sldLayoutId id="2147483909" r:id="rId32"/>
    <p:sldLayoutId id="2147483910" r:id="rId33"/>
    <p:sldLayoutId id="2147483911" r:id="rId34"/>
    <p:sldLayoutId id="2147483912" r:id="rId35"/>
    <p:sldLayoutId id="2147483913" r:id="rId36"/>
    <p:sldLayoutId id="2147483914" r:id="rId37"/>
    <p:sldLayoutId id="2147483915" r:id="rId38"/>
    <p:sldLayoutId id="2147483916" r:id="rId39"/>
    <p:sldLayoutId id="2147483917" r:id="rId40"/>
    <p:sldLayoutId id="2147483918" r:id="rId41"/>
    <p:sldLayoutId id="2147483919" r:id="rId42"/>
    <p:sldLayoutId id="2147483920" r:id="rId43"/>
    <p:sldLayoutId id="2147483921" r:id="rId44"/>
    <p:sldLayoutId id="2147483922" r:id="rId45"/>
    <p:sldLayoutId id="2147483923" r:id="rId46"/>
    <p:sldLayoutId id="2147483924" r:id="rId47"/>
    <p:sldLayoutId id="2147483925" r:id="rId48"/>
    <p:sldLayoutId id="2147483926" r:id="rId49"/>
    <p:sldLayoutId id="2147483927" r:id="rId50"/>
    <p:sldLayoutId id="2147483928" r:id="rId51"/>
    <p:sldLayoutId id="2147483929" r:id="rId52"/>
    <p:sldLayoutId id="2147483930" r:id="rId53"/>
    <p:sldLayoutId id="2147483931" r:id="rId54"/>
    <p:sldLayoutId id="2147483932" r:id="rId55"/>
    <p:sldLayoutId id="2147483933" r:id="rId56"/>
    <p:sldLayoutId id="2147483934" r:id="rId57"/>
    <p:sldLayoutId id="2147483935" r:id="rId58"/>
    <p:sldLayoutId id="2147483936" r:id="rId59"/>
    <p:sldLayoutId id="2147483937" r:id="rId60"/>
    <p:sldLayoutId id="2147483938" r:id="rId61"/>
    <p:sldLayoutId id="2147483939" r:id="rId62"/>
    <p:sldLayoutId id="2147483940" r:id="rId63"/>
    <p:sldLayoutId id="2147483941" r:id="rId64"/>
    <p:sldLayoutId id="2147483942" r:id="rId65"/>
    <p:sldLayoutId id="2147483943" r:id="rId66"/>
    <p:sldLayoutId id="2147483944" r:id="rId67"/>
    <p:sldLayoutId id="2147483945" r:id="rId68"/>
    <p:sldLayoutId id="2147483946" r:id="rId69"/>
    <p:sldLayoutId id="2147483947" r:id="rId70"/>
    <p:sldLayoutId id="2147483948" r:id="rId71"/>
    <p:sldLayoutId id="2147483949" r:id="rId72"/>
    <p:sldLayoutId id="2147483950" r:id="rId73"/>
    <p:sldLayoutId id="2147483951" r:id="rId74"/>
    <p:sldLayoutId id="2147483952" r:id="rId75"/>
    <p:sldLayoutId id="2147483953" r:id="rId76"/>
    <p:sldLayoutId id="2147483954" r:id="rId77"/>
    <p:sldLayoutId id="2147483955" r:id="rId78"/>
    <p:sldLayoutId id="2147483956" r:id="rId79"/>
    <p:sldLayoutId id="2147483957" r:id="rId80"/>
    <p:sldLayoutId id="2147483958" r:id="rId81"/>
    <p:sldLayoutId id="2147483959" r:id="rId82"/>
    <p:sldLayoutId id="2147483960" r:id="rId83"/>
    <p:sldLayoutId id="2147483961" r:id="rId84"/>
    <p:sldLayoutId id="2147483962" r:id="rId85"/>
    <p:sldLayoutId id="2147483963" r:id="rId86"/>
    <p:sldLayoutId id="2147483964" r:id="rId87"/>
    <p:sldLayoutId id="2147483965" r:id="rId88"/>
    <p:sldLayoutId id="2147483966" r:id="rId89"/>
    <p:sldLayoutId id="2147483967" r:id="rId90"/>
    <p:sldLayoutId id="2147483968" r:id="rId91"/>
    <p:sldLayoutId id="2147483969" r:id="rId92"/>
    <p:sldLayoutId id="2147483970" r:id="rId93"/>
    <p:sldLayoutId id="2147483971" r:id="rId94"/>
    <p:sldLayoutId id="2147483972" r:id="rId95"/>
    <p:sldLayoutId id="2147483973" r:id="rId96"/>
    <p:sldLayoutId id="2147483974" r:id="rId97"/>
    <p:sldLayoutId id="2147483975" r:id="rId98"/>
    <p:sldLayoutId id="2147483976" r:id="rId99"/>
    <p:sldLayoutId id="2147483977" r:id="rId100"/>
    <p:sldLayoutId id="2147483978" r:id="rId101"/>
    <p:sldLayoutId id="2147483979" r:id="rId102"/>
    <p:sldLayoutId id="2147483980" r:id="rId103"/>
    <p:sldLayoutId id="2147483981" r:id="rId104"/>
    <p:sldLayoutId id="2147483982" r:id="rId105"/>
    <p:sldLayoutId id="2147483983" r:id="rId106"/>
    <p:sldLayoutId id="2147483984" r:id="rId107"/>
  </p:sldLayoutIdLst>
  <p:hf hdr="0"/>
  <p:txStyles>
    <p:titleStyle>
      <a:lvl1pPr algn="ctr" defTabSz="914400" rtl="0" eaLnBrk="1" latinLnBrk="0" hangingPunct="1">
        <a:lnSpc>
          <a:spcPct val="90000"/>
        </a:lnSpc>
        <a:spcBef>
          <a:spcPct val="0"/>
        </a:spcBef>
        <a:buNone/>
        <a:defRPr sz="35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p:titleStyle>
    <p:body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1A35CC-FD02-4A75-99C3-005B8D926E98}" type="datetimeFigureOut">
              <a:rPr lang="zh-CN" altLang="en-US" smtClean="0"/>
              <a:t>2026/5/5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3E1061-DB80-4B37-AB61-68A152C375AE}" type="slidenum">
              <a:rPr lang="zh-CN" altLang="en-US" smtClean="0"/>
              <a:t>‹#›</a:t>
            </a:fld>
            <a:endParaRPr lang="zh-CN" altLang="en-US"/>
          </a:p>
        </p:txBody>
      </p:sp>
    </p:spTree>
    <p:extLst>
      <p:ext uri="{BB962C8B-B14F-4D97-AF65-F5344CB8AC3E}">
        <p14:creationId xmlns:p14="http://schemas.microsoft.com/office/powerpoint/2010/main" val="1554953656"/>
      </p:ext>
    </p:extLst>
  </p:cSld>
  <p:clrMap bg1="lt1" tx1="dk1" bg2="lt2" tx2="dk2" accent1="accent1" accent2="accent2" accent3="accent3" accent4="accent4" accent5="accent5" accent6="accent6" hlink="hlink" folHlink="folHlink"/>
  <p:sldLayoutIdLst>
    <p:sldLayoutId id="2147484531" r:id="rId1"/>
    <p:sldLayoutId id="2147484532" r:id="rId2"/>
    <p:sldLayoutId id="2147484533" r:id="rId3"/>
    <p:sldLayoutId id="2147484534" r:id="rId4"/>
    <p:sldLayoutId id="2147484535" r:id="rId5"/>
    <p:sldLayoutId id="2147484536" r:id="rId6"/>
    <p:sldLayoutId id="2147484537" r:id="rId7"/>
    <p:sldLayoutId id="2147484538" r:id="rId8"/>
    <p:sldLayoutId id="2147484539" r:id="rId9"/>
    <p:sldLayoutId id="2147484540" r:id="rId10"/>
    <p:sldLayoutId id="2147484541" r:id="rId11"/>
    <p:sldLayoutId id="2147484542" r:id="rId12"/>
    <p:sldLayoutId id="214748454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tle Placeholder 15">
            <a:extLst>
              <a:ext uri="{FF2B5EF4-FFF2-40B4-BE49-F238E27FC236}">
                <a16:creationId xmlns:a16="http://schemas.microsoft.com/office/drawing/2014/main" id="{18599CBD-A15C-4E34-BA3D-2046BEB9CDB5}"/>
              </a:ext>
            </a:extLst>
          </p:cNvPr>
          <p:cNvSpPr>
            <a:spLocks noGrp="1"/>
          </p:cNvSpPr>
          <p:nvPr>
            <p:ph type="title"/>
          </p:nvPr>
        </p:nvSpPr>
        <p:spPr>
          <a:xfrm>
            <a:off x="838200" y="359617"/>
            <a:ext cx="10515600" cy="605483"/>
          </a:xfrm>
          <a:prstGeom prst="rect">
            <a:avLst/>
          </a:prstGeom>
        </p:spPr>
        <p:txBody>
          <a:bodyPr vert="horz" lIns="91440" tIns="45720" rIns="91440" bIns="45720" rtlCol="0" anchor="ctr">
            <a:noAutofit/>
          </a:bodyPr>
          <a:lstStyle/>
          <a:p>
            <a:r>
              <a:rPr lang="en-US" dirty="0"/>
              <a:t>Click to edit Master title style</a:t>
            </a:r>
          </a:p>
        </p:txBody>
      </p:sp>
      <p:sp>
        <p:nvSpPr>
          <p:cNvPr id="26" name="Footer Placeholder 25">
            <a:extLst>
              <a:ext uri="{FF2B5EF4-FFF2-40B4-BE49-F238E27FC236}">
                <a16:creationId xmlns:a16="http://schemas.microsoft.com/office/drawing/2014/main" id="{A1D9E78C-DAC5-4EBD-94FD-6FDE36EF56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www.siteexample.com</a:t>
            </a:r>
          </a:p>
        </p:txBody>
      </p:sp>
      <p:sp>
        <p:nvSpPr>
          <p:cNvPr id="27" name="Slide Number Placeholder 26">
            <a:extLst>
              <a:ext uri="{FF2B5EF4-FFF2-40B4-BE49-F238E27FC236}">
                <a16:creationId xmlns:a16="http://schemas.microsoft.com/office/drawing/2014/main" id="{1131A365-42C9-4E8B-965F-E2D150D24E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87EED-2C44-45B7-952B-683F8BC9A5D1}" type="slidenum">
              <a:rPr lang="en-US" smtClean="0"/>
              <a:t>‹#›</a:t>
            </a:fld>
            <a:endParaRPr lang="en-US" dirty="0"/>
          </a:p>
        </p:txBody>
      </p:sp>
      <p:sp>
        <p:nvSpPr>
          <p:cNvPr id="28" name="Date Placeholder 27">
            <a:extLst>
              <a:ext uri="{FF2B5EF4-FFF2-40B4-BE49-F238E27FC236}">
                <a16:creationId xmlns:a16="http://schemas.microsoft.com/office/drawing/2014/main" id="{3C718915-8E0D-49BA-A603-C3C6EB2FFA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PROJECT PROPOSAL | Presentation</a:t>
            </a:r>
            <a:endParaRPr lang="en-US" dirty="0"/>
          </a:p>
        </p:txBody>
      </p:sp>
    </p:spTree>
    <p:extLst>
      <p:ext uri="{BB962C8B-B14F-4D97-AF65-F5344CB8AC3E}">
        <p14:creationId xmlns:p14="http://schemas.microsoft.com/office/powerpoint/2010/main" val="3824356068"/>
      </p:ext>
    </p:extLst>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 id="2147484883" r:id="rId12"/>
    <p:sldLayoutId id="2147484884" r:id="rId13"/>
    <p:sldLayoutId id="2147484885" r:id="rId14"/>
    <p:sldLayoutId id="2147484886" r:id="rId15"/>
    <p:sldLayoutId id="2147484887" r:id="rId16"/>
    <p:sldLayoutId id="2147484888" r:id="rId17"/>
    <p:sldLayoutId id="2147484889" r:id="rId18"/>
    <p:sldLayoutId id="2147484890" r:id="rId19"/>
    <p:sldLayoutId id="2147484891" r:id="rId20"/>
    <p:sldLayoutId id="2147484892" r:id="rId21"/>
    <p:sldLayoutId id="2147484893" r:id="rId22"/>
    <p:sldLayoutId id="2147484894" r:id="rId23"/>
    <p:sldLayoutId id="2147484895" r:id="rId24"/>
    <p:sldLayoutId id="2147484896" r:id="rId25"/>
    <p:sldLayoutId id="2147484897" r:id="rId26"/>
    <p:sldLayoutId id="2147484898" r:id="rId27"/>
    <p:sldLayoutId id="2147484899" r:id="rId28"/>
    <p:sldLayoutId id="2147484900" r:id="rId29"/>
    <p:sldLayoutId id="2147484901" r:id="rId30"/>
    <p:sldLayoutId id="2147484902" r:id="rId31"/>
    <p:sldLayoutId id="2147484903" r:id="rId32"/>
    <p:sldLayoutId id="2147484904" r:id="rId33"/>
    <p:sldLayoutId id="2147484905" r:id="rId34"/>
    <p:sldLayoutId id="2147484906" r:id="rId35"/>
    <p:sldLayoutId id="2147484907" r:id="rId36"/>
    <p:sldLayoutId id="2147484908" r:id="rId37"/>
    <p:sldLayoutId id="2147484909" r:id="rId38"/>
    <p:sldLayoutId id="2147484910" r:id="rId39"/>
    <p:sldLayoutId id="2147484911" r:id="rId40"/>
    <p:sldLayoutId id="2147484912" r:id="rId41"/>
    <p:sldLayoutId id="2147484913" r:id="rId42"/>
    <p:sldLayoutId id="2147484914" r:id="rId43"/>
    <p:sldLayoutId id="2147484915" r:id="rId44"/>
    <p:sldLayoutId id="2147484916" r:id="rId45"/>
    <p:sldLayoutId id="2147484917" r:id="rId46"/>
    <p:sldLayoutId id="2147484918" r:id="rId47"/>
    <p:sldLayoutId id="2147484919" r:id="rId48"/>
    <p:sldLayoutId id="2147484920" r:id="rId49"/>
    <p:sldLayoutId id="2147484921" r:id="rId50"/>
    <p:sldLayoutId id="2147484922" r:id="rId51"/>
    <p:sldLayoutId id="2147484923" r:id="rId52"/>
    <p:sldLayoutId id="2147484924" r:id="rId53"/>
    <p:sldLayoutId id="2147484926" r:id="rId54"/>
    <p:sldLayoutId id="2147484927" r:id="rId55"/>
    <p:sldLayoutId id="2147484928" r:id="rId56"/>
    <p:sldLayoutId id="2147484929" r:id="rId57"/>
    <p:sldLayoutId id="2147484930" r:id="rId58"/>
    <p:sldLayoutId id="2147484931" r:id="rId59"/>
    <p:sldLayoutId id="2147484932" r:id="rId60"/>
    <p:sldLayoutId id="2147484933" r:id="rId61"/>
    <p:sldLayoutId id="2147484934" r:id="rId62"/>
    <p:sldLayoutId id="2147484935" r:id="rId63"/>
    <p:sldLayoutId id="2147484936" r:id="rId64"/>
    <p:sldLayoutId id="2147484937" r:id="rId65"/>
    <p:sldLayoutId id="2147484938" r:id="rId66"/>
    <p:sldLayoutId id="2147484939" r:id="rId67"/>
    <p:sldLayoutId id="2147484940" r:id="rId68"/>
    <p:sldLayoutId id="2147484941" r:id="rId69"/>
    <p:sldLayoutId id="2147484942" r:id="rId70"/>
    <p:sldLayoutId id="2147484943" r:id="rId71"/>
    <p:sldLayoutId id="2147484944" r:id="rId72"/>
    <p:sldLayoutId id="2147484945" r:id="rId73"/>
    <p:sldLayoutId id="2147484946" r:id="rId74"/>
    <p:sldLayoutId id="2147484947" r:id="rId75"/>
    <p:sldLayoutId id="2147484948" r:id="rId76"/>
    <p:sldLayoutId id="2147484949" r:id="rId77"/>
    <p:sldLayoutId id="2147484950" r:id="rId78"/>
    <p:sldLayoutId id="2147484951" r:id="rId79"/>
    <p:sldLayoutId id="2147484952" r:id="rId80"/>
    <p:sldLayoutId id="2147484953" r:id="rId81"/>
    <p:sldLayoutId id="2147484954" r:id="rId82"/>
    <p:sldLayoutId id="2147484955" r:id="rId83"/>
    <p:sldLayoutId id="2147484956" r:id="rId84"/>
    <p:sldLayoutId id="2147484957" r:id="rId85"/>
    <p:sldLayoutId id="2147484958" r:id="rId86"/>
    <p:sldLayoutId id="2147484959" r:id="rId87"/>
    <p:sldLayoutId id="2147484960" r:id="rId88"/>
    <p:sldLayoutId id="2147484961" r:id="rId89"/>
    <p:sldLayoutId id="2147484962" r:id="rId90"/>
    <p:sldLayoutId id="2147484963" r:id="rId91"/>
    <p:sldLayoutId id="2147484964" r:id="rId92"/>
    <p:sldLayoutId id="2147484965" r:id="rId93"/>
    <p:sldLayoutId id="2147484966" r:id="rId94"/>
    <p:sldLayoutId id="2147484967" r:id="rId95"/>
    <p:sldLayoutId id="2147484968" r:id="rId96"/>
    <p:sldLayoutId id="2147484969" r:id="rId97"/>
    <p:sldLayoutId id="2147484970" r:id="rId98"/>
    <p:sldLayoutId id="2147484971" r:id="rId99"/>
    <p:sldLayoutId id="2147484972" r:id="rId100"/>
    <p:sldLayoutId id="2147484973" r:id="rId101"/>
    <p:sldLayoutId id="2147484974" r:id="rId102"/>
    <p:sldLayoutId id="2147484975" r:id="rId103"/>
    <p:sldLayoutId id="2147484976" r:id="rId104"/>
    <p:sldLayoutId id="2147484977" r:id="rId105"/>
    <p:sldLayoutId id="2147484978" r:id="rId106"/>
    <p:sldLayoutId id="2147484979" r:id="rId107"/>
    <p:sldLayoutId id="2147484992" r:id="rId108"/>
    <p:sldLayoutId id="2147485023" r:id="rId109"/>
    <p:sldLayoutId id="2147485101" r:id="rId110"/>
    <p:sldLayoutId id="2147485132" r:id="rId111"/>
    <p:sldLayoutId id="2147485210" r:id="rId112"/>
    <p:sldLayoutId id="2147485228" r:id="rId113"/>
    <p:sldLayoutId id="2147485256" r:id="rId114"/>
    <p:sldLayoutId id="2147485350" r:id="rId115"/>
    <p:sldLayoutId id="2147485361" r:id="rId116"/>
    <p:sldLayoutId id="2147485365" r:id="rId117"/>
    <p:sldLayoutId id="2147485367" r:id="rId118"/>
  </p:sldLayoutIdLst>
  <p:hf hdr="0"/>
  <p:txStyles>
    <p:titleStyle>
      <a:lvl1pPr algn="ctr" defTabSz="914400" rtl="0" eaLnBrk="1" latinLnBrk="0" hangingPunct="1">
        <a:lnSpc>
          <a:spcPct val="90000"/>
        </a:lnSpc>
        <a:spcBef>
          <a:spcPct val="0"/>
        </a:spcBef>
        <a:buNone/>
        <a:defRPr sz="35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p:titleStyle>
    <p:body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0.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57.xml"/><Relationship Id="rId5" Type="http://schemas.openxmlformats.org/officeDocument/2006/relationships/image" Target="../media/image3.jpeg"/><Relationship Id="rId4" Type="http://schemas.openxmlformats.org/officeDocument/2006/relationships/hyperlink" Target="https://www.cato.org/legal-briefs/speech-first-v-cartwrigh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61.xml"/><Relationship Id="rId5" Type="http://schemas.openxmlformats.org/officeDocument/2006/relationships/image" Target="../media/image3.jpeg"/><Relationship Id="rId4" Type="http://schemas.openxmlformats.org/officeDocument/2006/relationships/hyperlink" Target="https://www.thebluediamondgallery.com/handwriting/c/communication.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3.xml"/><Relationship Id="rId5" Type="http://schemas.openxmlformats.org/officeDocument/2006/relationships/image" Target="../media/image3.jpeg"/><Relationship Id="rId4" Type="http://schemas.openxmlformats.org/officeDocument/2006/relationships/hyperlink" Target="https://www.youtube.com/shorts/_BV5U5jA24s?feature=shar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56.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TFbkCPNir68" TargetMode="External"/><Relationship Id="rId2" Type="http://schemas.openxmlformats.org/officeDocument/2006/relationships/notesSlide" Target="../notesSlides/notesSlide10.xml"/><Relationship Id="rId1" Type="http://schemas.openxmlformats.org/officeDocument/2006/relationships/slideLayout" Target="../slideLayouts/slideLayout44.xml"/><Relationship Id="rId6" Type="http://schemas.openxmlformats.org/officeDocument/2006/relationships/image" Target="../media/image3.jpeg"/><Relationship Id="rId5" Type="http://schemas.openxmlformats.org/officeDocument/2006/relationships/image" Target="../media/image13.sv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08.xml"/><Relationship Id="rId5" Type="http://schemas.openxmlformats.org/officeDocument/2006/relationships/image" Target="../media/image3.jpeg"/><Relationship Id="rId4" Type="http://schemas.openxmlformats.org/officeDocument/2006/relationships/hyperlink" Target="https://www.flickr.com/photos/heather_joy/22742221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83.xml"/><Relationship Id="rId5" Type="http://schemas.openxmlformats.org/officeDocument/2006/relationships/image" Target="../media/image3.jpeg"/><Relationship Id="rId4" Type="http://schemas.openxmlformats.org/officeDocument/2006/relationships/hyperlink" Target="https://fortworthreport.org/2023/05/24/arlington-officials-greenlight-new-gas-wells-amid-vocal-opposition-potential-legal-actio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57.xml"/><Relationship Id="rId5" Type="http://schemas.openxmlformats.org/officeDocument/2006/relationships/image" Target="../media/image3.jpeg"/><Relationship Id="rId4" Type="http://schemas.openxmlformats.org/officeDocument/2006/relationships/hyperlink" Target="https://pixnio.com/media/fashion-sunglasses-clothing-hat-stree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43.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57.xml"/><Relationship Id="rId5" Type="http://schemas.openxmlformats.org/officeDocument/2006/relationships/image" Target="../media/image3.jpeg"/><Relationship Id="rId4" Type="http://schemas.openxmlformats.org/officeDocument/2006/relationships/hyperlink" Target="https://www.pexels.com/photo/man-wearing-white-crew-neck-shirt-holding-black-video-camera-244671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7.xml"/><Relationship Id="rId1" Type="http://schemas.openxmlformats.org/officeDocument/2006/relationships/slideLayout" Target="../slideLayouts/slideLayout237.xml"/><Relationship Id="rId5" Type="http://schemas.openxmlformats.org/officeDocument/2006/relationships/image" Target="../media/image3.jpeg"/><Relationship Id="rId4" Type="http://schemas.openxmlformats.org/officeDocument/2006/relationships/image" Target="../media/image20.sv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71.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0.xml"/><Relationship Id="rId6" Type="http://schemas.openxmlformats.org/officeDocument/2006/relationships/image" Target="../media/image24.svg"/><Relationship Id="rId5" Type="http://schemas.openxmlformats.org/officeDocument/2006/relationships/image" Target="../media/image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43.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44.xml"/></Relationships>
</file>

<file path=ppt/slides/_rels/slide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25.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32.svg"/><Relationship Id="rId5" Type="http://schemas.openxmlformats.org/officeDocument/2006/relationships/image" Target="../media/image28.svg"/><Relationship Id="rId4" Type="http://schemas.openxmlformats.org/officeDocument/2006/relationships/image" Target="../media/image31.svg"/></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57.xml"/><Relationship Id="rId5" Type="http://schemas.openxmlformats.org/officeDocument/2006/relationships/image" Target="../media/image3.jpeg"/><Relationship Id="rId4" Type="http://schemas.openxmlformats.org/officeDocument/2006/relationships/hyperlink" Target="https://pixnio.com/media/fashion-sunglasses-clothing-hat-street"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3.jpeg"/><Relationship Id="rId5" Type="http://schemas.openxmlformats.org/officeDocument/2006/relationships/image" Target="../media/image34.svg"/><Relationship Id="rId4" Type="http://schemas.openxmlformats.org/officeDocument/2006/relationships/image" Target="../media/image33.sv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338.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271.xml"/><Relationship Id="rId5" Type="http://schemas.openxmlformats.org/officeDocument/2006/relationships/image" Target="../media/image3.jpeg"/><Relationship Id="rId4" Type="http://schemas.openxmlformats.org/officeDocument/2006/relationships/hyperlink" Target="https://sfb.nathanpachal.com/2017/03/hunter-park-restoration-moves-forward.ht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341.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285.xml"/><Relationship Id="rId5" Type="http://schemas.openxmlformats.org/officeDocument/2006/relationships/image" Target="../media/image3.jpeg"/><Relationship Id="rId4" Type="http://schemas.openxmlformats.org/officeDocument/2006/relationships/hyperlink" Target="https://www.wallpaperflare.com/search?wallpaper=investigation"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216.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287.xml"/><Relationship Id="rId5" Type="http://schemas.openxmlformats.org/officeDocument/2006/relationships/image" Target="../media/image4.jpeg"/><Relationship Id="rId4" Type="http://schemas.openxmlformats.org/officeDocument/2006/relationships/image" Target="../media/image39.sv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27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271.xml"/><Relationship Id="rId6" Type="http://schemas.openxmlformats.org/officeDocument/2006/relationships/hyperlink" Target="https://en.wikipedia.org/wiki/Private_citizen" TargetMode="External"/><Relationship Id="rId5" Type="http://schemas.openxmlformats.org/officeDocument/2006/relationships/hyperlink" Target="https://en.wikipedia.org/wiki/United_States_Court_of_Appeals_for_the_First_Circuit" TargetMode="Externa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285.xml"/><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71.xml"/><Relationship Id="rId6" Type="http://schemas.openxmlformats.org/officeDocument/2006/relationships/hyperlink" Target="https://en.wikipedia.org/wiki/List_of_United_States_Supreme_Court_cases_involving_the_First_Amendment" TargetMode="External"/><Relationship Id="rId5" Type="http://schemas.openxmlformats.org/officeDocument/2006/relationships/hyperlink" Target="https://en.wikipedia.org/wiki/Glik_v._Cunniffe" TargetMode="External"/><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hyperlink" Target="https://www.youtube.com/watch?v=1VnQfeP-Fyk" TargetMode="External"/><Relationship Id="rId2" Type="http://schemas.openxmlformats.org/officeDocument/2006/relationships/notesSlide" Target="../notesSlides/notesSlide38.xml"/><Relationship Id="rId1" Type="http://schemas.openxmlformats.org/officeDocument/2006/relationships/slideLayout" Target="../slideLayouts/slideLayout216.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44.xml"/><Relationship Id="rId4" Type="http://schemas.openxmlformats.org/officeDocument/2006/relationships/hyperlink" Target="mailto:mike@icapiow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TextBox 811">
            <a:extLst>
              <a:ext uri="{FF2B5EF4-FFF2-40B4-BE49-F238E27FC236}">
                <a16:creationId xmlns:a16="http://schemas.microsoft.com/office/drawing/2014/main" id="{D88627E0-BB8A-4F22-8E5C-A6BB869A2CB1}"/>
              </a:ext>
            </a:extLst>
          </p:cNvPr>
          <p:cNvSpPr txBox="1"/>
          <p:nvPr/>
        </p:nvSpPr>
        <p:spPr>
          <a:xfrm>
            <a:off x="878775" y="2557353"/>
            <a:ext cx="10082150" cy="1015663"/>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srgbClr val="313032"/>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1</a:t>
            </a:r>
            <a:r>
              <a:rPr kumimoji="0" lang="en-GB" sz="6000" b="0" i="0" u="none" strike="noStrike" kern="1200" cap="none" spc="0" normalizeH="0" baseline="30000" noProof="0" dirty="0">
                <a:ln>
                  <a:noFill/>
                </a:ln>
                <a:solidFill>
                  <a:srgbClr val="313032"/>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st</a:t>
            </a:r>
            <a:r>
              <a:rPr kumimoji="0" lang="en-GB" sz="6000" b="0" i="0" u="none" strike="noStrike" kern="1200" cap="none" spc="0" normalizeH="0" baseline="0" noProof="0" dirty="0">
                <a:ln>
                  <a:noFill/>
                </a:ln>
                <a:solidFill>
                  <a:srgbClr val="313032"/>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 Amendment </a:t>
            </a:r>
            <a:r>
              <a:rPr kumimoji="0" lang="en-GB" sz="6000" b="0" i="0" u="none" strike="noStrike" kern="1200" cap="none" spc="0" normalizeH="0" baseline="0" noProof="0" dirty="0">
                <a:ln>
                  <a:noFill/>
                </a:ln>
                <a:solidFill>
                  <a:schemeClr val="accent1"/>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Auditors</a:t>
            </a:r>
            <a:endParaRPr kumimoji="0" lang="en-US" sz="6000" b="0" i="0" u="none" strike="noStrike" kern="1200" cap="none" spc="0" normalizeH="0" baseline="0" noProof="0" dirty="0">
              <a:ln>
                <a:noFill/>
              </a:ln>
              <a:solidFill>
                <a:schemeClr val="accent1"/>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813" name="TextBox 812">
            <a:extLst>
              <a:ext uri="{FF2B5EF4-FFF2-40B4-BE49-F238E27FC236}">
                <a16:creationId xmlns:a16="http://schemas.microsoft.com/office/drawing/2014/main" id="{640C9DB4-7DC2-4D76-975E-0C0EB014F4F5}"/>
              </a:ext>
            </a:extLst>
          </p:cNvPr>
          <p:cNvSpPr txBox="1"/>
          <p:nvPr/>
        </p:nvSpPr>
        <p:spPr>
          <a:xfrm>
            <a:off x="2588820" y="3707813"/>
            <a:ext cx="7218119"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313032">
                    <a:lumMod val="90000"/>
                    <a:lumOff val="10000"/>
                  </a:srgbClr>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Do’s and Don’ts</a:t>
            </a:r>
            <a:r>
              <a:rPr lang="en-GB" sz="2400" dirty="0">
                <a:solidFill>
                  <a:srgbClr val="313032">
                    <a:lumMod val="90000"/>
                    <a:lumOff val="10000"/>
                  </a:srgbClr>
                </a:solidFill>
                <a:latin typeface="Open Sans bold" panose="020B0806030504020204" pitchFamily="34" charset="0"/>
                <a:ea typeface="Open Sans bold" panose="020B0806030504020204" pitchFamily="34" charset="0"/>
                <a:cs typeface="Open Sans bold" panose="020B0806030504020204" pitchFamily="34" charset="0"/>
              </a:rPr>
              <a:t> – It’s never personal</a:t>
            </a:r>
            <a:endParaRPr kumimoji="0" lang="en-US" sz="2400" b="0" i="0" u="none" strike="noStrike" kern="1200" cap="none" spc="0" normalizeH="0" baseline="0" noProof="0" dirty="0">
              <a:ln>
                <a:noFill/>
              </a:ln>
              <a:solidFill>
                <a:srgbClr val="313032">
                  <a:lumMod val="90000"/>
                  <a:lumOff val="10000"/>
                </a:srgbClr>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6" name="Rectangle: Rounded Corners 5">
            <a:extLst>
              <a:ext uri="{FF2B5EF4-FFF2-40B4-BE49-F238E27FC236}">
                <a16:creationId xmlns:a16="http://schemas.microsoft.com/office/drawing/2014/main" id="{25D850D1-3279-4753-8C85-043E57AC1ABB}"/>
              </a:ext>
            </a:extLst>
          </p:cNvPr>
          <p:cNvSpPr/>
          <p:nvPr/>
        </p:nvSpPr>
        <p:spPr>
          <a:xfrm>
            <a:off x="3253839" y="3701421"/>
            <a:ext cx="5830784" cy="483218"/>
          </a:xfrm>
          <a:prstGeom prst="roundRect">
            <a:avLst>
              <a:gd name="adj" fmla="val 50000"/>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2" name="Picture 1" descr="A black and white logo&#10;&#10;AI-generated content may be incorrect.">
            <a:extLst>
              <a:ext uri="{FF2B5EF4-FFF2-40B4-BE49-F238E27FC236}">
                <a16:creationId xmlns:a16="http://schemas.microsoft.com/office/drawing/2014/main" id="{DFBA98C1-6E6B-9707-5FD5-48CECAA7F61F}"/>
              </a:ext>
            </a:extLst>
          </p:cNvPr>
          <p:cNvPicPr>
            <a:picLocks noChangeAspect="1"/>
          </p:cNvPicPr>
          <p:nvPr/>
        </p:nvPicPr>
        <p:blipFill>
          <a:blip r:embed="rId3"/>
          <a:stretch>
            <a:fillRect/>
          </a:stretch>
        </p:blipFill>
        <p:spPr>
          <a:xfrm>
            <a:off x="5094922" y="4724741"/>
            <a:ext cx="2002155" cy="610791"/>
          </a:xfrm>
          <a:prstGeom prst="rect">
            <a:avLst/>
          </a:prstGeom>
        </p:spPr>
      </p:pic>
    </p:spTree>
    <p:extLst>
      <p:ext uri="{BB962C8B-B14F-4D97-AF65-F5344CB8AC3E}">
        <p14:creationId xmlns:p14="http://schemas.microsoft.com/office/powerpoint/2010/main" val="1111594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AB90A-FA1F-6326-92C5-51ACE6AB9FE0}"/>
            </a:ext>
          </a:extLst>
        </p:cNvPr>
        <p:cNvGrpSpPr/>
        <p:nvPr/>
      </p:nvGrpSpPr>
      <p:grpSpPr>
        <a:xfrm>
          <a:off x="0" y="0"/>
          <a:ext cx="0" cy="0"/>
          <a:chOff x="0" y="0"/>
          <a:chExt cx="0" cy="0"/>
        </a:xfrm>
      </p:grpSpPr>
      <p:sp>
        <p:nvSpPr>
          <p:cNvPr id="54" name="TextBox 53">
            <a:extLst>
              <a:ext uri="{FF2B5EF4-FFF2-40B4-BE49-F238E27FC236}">
                <a16:creationId xmlns:a16="http://schemas.microsoft.com/office/drawing/2014/main" id="{98AFF399-43BA-0998-9525-E430985F9A02}"/>
              </a:ext>
            </a:extLst>
          </p:cNvPr>
          <p:cNvSpPr txBox="1"/>
          <p:nvPr/>
        </p:nvSpPr>
        <p:spPr>
          <a:xfrm>
            <a:off x="5372283" y="2326893"/>
            <a:ext cx="360546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Montserrat Bold" panose="00000800000000000000" pitchFamily="2" charset="0"/>
              </a:rPr>
              <a:t>Mike</a:t>
            </a:r>
            <a:r>
              <a:rPr kumimoji="0" lang="en-US" sz="2800" b="1" i="0" u="none" strike="noStrike" kern="1200" cap="none" spc="0" normalizeH="0" baseline="0" noProof="0" dirty="0">
                <a:ln>
                  <a:noFill/>
                </a:ln>
                <a:solidFill>
                  <a:srgbClr val="000000"/>
                </a:solidFill>
                <a:effectLst/>
                <a:uLnTx/>
                <a:uFillTx/>
                <a:latin typeface="Montserrat"/>
              </a:rPr>
              <a:t> </a:t>
            </a:r>
            <a:r>
              <a:rPr kumimoji="0" lang="en-US" sz="2800" b="1" i="0" u="none" strike="noStrike" kern="1200" cap="none" spc="0" normalizeH="0" baseline="0" noProof="0" dirty="0">
                <a:ln>
                  <a:noFill/>
                </a:ln>
                <a:solidFill>
                  <a:srgbClr val="4A66AC"/>
                </a:solidFill>
                <a:effectLst/>
                <a:uLnTx/>
                <a:uFillTx/>
                <a:latin typeface="Montserrat"/>
              </a:rPr>
              <a:t>Tupper</a:t>
            </a:r>
            <a:endParaRPr kumimoji="0" lang="en-US" sz="2800" b="1" i="0" u="none" strike="noStrike" kern="1200" cap="none" spc="0" normalizeH="0" baseline="0" noProof="0" dirty="0">
              <a:ln>
                <a:noFill/>
              </a:ln>
              <a:solidFill>
                <a:srgbClr val="4A66AC"/>
              </a:solidFill>
              <a:effectLst/>
              <a:uLnTx/>
              <a:uFillTx/>
              <a:latin typeface="Montserrat"/>
              <a:ea typeface="Lato Bold" panose="020F0502020204030203" pitchFamily="34" charset="0"/>
              <a:cs typeface="Lato Bold" panose="020F0502020204030203" pitchFamily="34" charset="0"/>
            </a:endParaRPr>
          </a:p>
        </p:txBody>
      </p:sp>
      <p:sp>
        <p:nvSpPr>
          <p:cNvPr id="55" name="TextBox 54">
            <a:extLst>
              <a:ext uri="{FF2B5EF4-FFF2-40B4-BE49-F238E27FC236}">
                <a16:creationId xmlns:a16="http://schemas.microsoft.com/office/drawing/2014/main" id="{2E59E59B-E219-2903-FEC5-9ECB57958284}"/>
              </a:ext>
            </a:extLst>
          </p:cNvPr>
          <p:cNvSpPr txBox="1"/>
          <p:nvPr/>
        </p:nvSpPr>
        <p:spPr>
          <a:xfrm>
            <a:off x="5400193" y="2760309"/>
            <a:ext cx="3945688"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Law Enforcement Risk Control Specialist</a:t>
            </a:r>
          </a:p>
        </p:txBody>
      </p:sp>
      <p:cxnSp>
        <p:nvCxnSpPr>
          <p:cNvPr id="56" name="Straight Connector 55">
            <a:extLst>
              <a:ext uri="{FF2B5EF4-FFF2-40B4-BE49-F238E27FC236}">
                <a16:creationId xmlns:a16="http://schemas.microsoft.com/office/drawing/2014/main" id="{80BD6E7E-244D-0BCE-3CED-158FEB6153B9}"/>
              </a:ext>
            </a:extLst>
          </p:cNvPr>
          <p:cNvCxnSpPr>
            <a:cxnSpLocks/>
          </p:cNvCxnSpPr>
          <p:nvPr/>
        </p:nvCxnSpPr>
        <p:spPr>
          <a:xfrm>
            <a:off x="5511516" y="3212976"/>
            <a:ext cx="26670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96933B0D-286E-35CF-2F2A-33EFEC422B9C}"/>
              </a:ext>
            </a:extLst>
          </p:cNvPr>
          <p:cNvSpPr txBox="1"/>
          <p:nvPr/>
        </p:nvSpPr>
        <p:spPr>
          <a:xfrm>
            <a:off x="5287142" y="4099785"/>
            <a:ext cx="5184576" cy="1118255"/>
          </a:xfrm>
          <a:prstGeom prst="rect">
            <a:avLst/>
          </a:prstGeom>
          <a:noFill/>
        </p:spPr>
        <p:txBody>
          <a:bodyPr wrap="square" lIns="91440" tIns="45720" rIns="91440" bIns="45720" rtlCol="0" anchor="ctr">
            <a:spAutoFit/>
          </a:bodyPr>
          <a:lstStyle/>
          <a:p>
            <a:pPr marL="285750" marR="0" lvl="0" indent="-285750" algn="l" defTabSz="914400" rtl="0" eaLnBrk="1" fontAlgn="auto" latinLnBrk="0" hangingPunct="1">
              <a:lnSpc>
                <a:spcPts val="2000"/>
              </a:lnSpc>
              <a:spcBef>
                <a:spcPts val="0"/>
              </a:spcBef>
              <a:spcAft>
                <a:spcPts val="0"/>
              </a:spcAft>
              <a:buClrTx/>
              <a:buSzTx/>
              <a:buFont typeface="Wingdings"/>
              <a:buChar char="Ø"/>
              <a:tabLst/>
              <a:defRPr/>
            </a:pPr>
            <a:r>
              <a:rPr kumimoji="0" lang="en-US" sz="1800" b="1" i="0" u="none" strike="noStrike" kern="1200" cap="none" spc="0" normalizeH="0" baseline="0" noProof="0" dirty="0">
                <a:ln>
                  <a:noFill/>
                </a:ln>
                <a:solidFill>
                  <a:srgbClr val="000000"/>
                </a:solidFill>
                <a:effectLst/>
                <a:uLnTx/>
                <a:uFillTx/>
                <a:latin typeface="+mj-lt"/>
                <a:ea typeface="Open Sans"/>
                <a:cs typeface="Open Sans"/>
              </a:rPr>
              <a:t>BA – Criminal Justice</a:t>
            </a:r>
            <a:endParaRPr kumimoji="0" lang="en-US" sz="1800" b="1" i="0" u="none" strike="noStrike" kern="1200" cap="none" spc="0" normalizeH="0" baseline="0" noProof="0" dirty="0">
              <a:ln>
                <a:noFill/>
              </a:ln>
              <a:solidFill>
                <a:prstClr val="black"/>
              </a:solidFill>
              <a:effectLst/>
              <a:uLnTx/>
              <a:uFillTx/>
              <a:latin typeface="+mj-lt"/>
            </a:endParaRPr>
          </a:p>
          <a:p>
            <a:pPr marL="285750" marR="0" lvl="0" indent="-285750" algn="l" defTabSz="914400" rtl="0" eaLnBrk="1" fontAlgn="auto" latinLnBrk="0" hangingPunct="1">
              <a:lnSpc>
                <a:spcPts val="2000"/>
              </a:lnSpc>
              <a:spcBef>
                <a:spcPts val="0"/>
              </a:spcBef>
              <a:spcAft>
                <a:spcPts val="0"/>
              </a:spcAft>
              <a:buClrTx/>
              <a:buSzTx/>
              <a:buFont typeface="Wingdings"/>
              <a:buChar char="Ø"/>
              <a:tabLst/>
              <a:defRPr/>
            </a:pPr>
            <a:r>
              <a:rPr kumimoji="0" lang="en-US" sz="1800" b="1" i="0" u="none" strike="noStrike" kern="1200" cap="none" spc="0" normalizeH="0" baseline="0" noProof="0" dirty="0">
                <a:ln>
                  <a:noFill/>
                </a:ln>
                <a:solidFill>
                  <a:srgbClr val="000000"/>
                </a:solidFill>
                <a:effectLst/>
                <a:uLnTx/>
                <a:uFillTx/>
                <a:latin typeface="+mj-lt"/>
                <a:ea typeface="Open Sans"/>
                <a:cs typeface="Open Sans"/>
              </a:rPr>
              <a:t>FBI National Academy Graduate</a:t>
            </a:r>
          </a:p>
          <a:p>
            <a:pPr marL="285750" marR="0" lvl="0" indent="-285750" algn="l" defTabSz="914400" rtl="0" eaLnBrk="1" fontAlgn="auto" latinLnBrk="0" hangingPunct="1">
              <a:lnSpc>
                <a:spcPts val="2000"/>
              </a:lnSpc>
              <a:spcBef>
                <a:spcPts val="0"/>
              </a:spcBef>
              <a:spcAft>
                <a:spcPts val="0"/>
              </a:spcAft>
              <a:buClrTx/>
              <a:buSzTx/>
              <a:buFont typeface="Wingdings"/>
              <a:buChar char="Ø"/>
              <a:tabLst/>
              <a:defRPr/>
            </a:pPr>
            <a:r>
              <a:rPr kumimoji="0" lang="en-US" sz="1800" b="1" i="0" u="none" strike="noStrike" kern="1200" cap="none" spc="0" normalizeH="0" baseline="0" noProof="0" dirty="0">
                <a:ln>
                  <a:noFill/>
                </a:ln>
                <a:solidFill>
                  <a:srgbClr val="000000"/>
                </a:solidFill>
                <a:effectLst/>
                <a:uLnTx/>
                <a:uFillTx/>
                <a:latin typeface="+mj-lt"/>
                <a:ea typeface="Open Sans"/>
                <a:cs typeface="Open Sans"/>
              </a:rPr>
              <a:t>32 years law enforcement experience</a:t>
            </a:r>
          </a:p>
          <a:p>
            <a:pPr marL="285750" marR="0" lvl="0" indent="-285750" algn="l" defTabSz="914400" rtl="0" eaLnBrk="1" fontAlgn="auto" latinLnBrk="0" hangingPunct="1">
              <a:lnSpc>
                <a:spcPts val="2000"/>
              </a:lnSpc>
              <a:spcBef>
                <a:spcPts val="0"/>
              </a:spcBef>
              <a:spcAft>
                <a:spcPts val="0"/>
              </a:spcAft>
              <a:buClrTx/>
              <a:buSzTx/>
              <a:buFont typeface="Wingdings"/>
              <a:buChar char="Ø"/>
              <a:tabLst/>
              <a:defRPr/>
            </a:pPr>
            <a:r>
              <a:rPr kumimoji="0" lang="en-US" sz="1800" b="1" i="0" u="none" strike="noStrike" kern="1200" cap="none" spc="0" normalizeH="0" baseline="0" noProof="0" dirty="0">
                <a:ln>
                  <a:noFill/>
                </a:ln>
                <a:solidFill>
                  <a:srgbClr val="000000"/>
                </a:solidFill>
                <a:effectLst/>
                <a:uLnTx/>
                <a:uFillTx/>
                <a:latin typeface="+mj-lt"/>
                <a:ea typeface="Open Sans"/>
                <a:cs typeface="Open Sans"/>
              </a:rPr>
              <a:t>20 years as a police chief</a:t>
            </a:r>
            <a:endParaRPr kumimoji="0" lang="en-US" sz="1800" b="1" i="0" u="none" strike="noStrike" kern="1200" cap="none" spc="0" normalizeH="0" baseline="0" noProof="0" dirty="0">
              <a:ln>
                <a:noFill/>
              </a:ln>
              <a:solidFill>
                <a:srgbClr val="000000"/>
              </a:solidFill>
              <a:effectLst/>
              <a:uLnTx/>
              <a:uFillTx/>
              <a:latin typeface="+mj-lt"/>
              <a:ea typeface="Open Sans" panose="020B0606030504020204" pitchFamily="34" charset="0"/>
              <a:cs typeface="Open Sans" panose="020B0606030504020204" pitchFamily="34" charset="0"/>
            </a:endParaRPr>
          </a:p>
        </p:txBody>
      </p:sp>
      <p:pic>
        <p:nvPicPr>
          <p:cNvPr id="3" name="Picture 2" descr="A black and white logo&#10;&#10;AI-generated content may be incorrect.">
            <a:extLst>
              <a:ext uri="{FF2B5EF4-FFF2-40B4-BE49-F238E27FC236}">
                <a16:creationId xmlns:a16="http://schemas.microsoft.com/office/drawing/2014/main" id="{7181A24F-1712-8412-D26C-4B2BBB859AFB}"/>
              </a:ext>
            </a:extLst>
          </p:cNvPr>
          <p:cNvPicPr>
            <a:picLocks noChangeAspect="1"/>
          </p:cNvPicPr>
          <p:nvPr/>
        </p:nvPicPr>
        <p:blipFill>
          <a:blip r:embed="rId3"/>
          <a:stretch>
            <a:fillRect/>
          </a:stretch>
        </p:blipFill>
        <p:spPr>
          <a:xfrm>
            <a:off x="10049643" y="454331"/>
            <a:ext cx="1738402" cy="558544"/>
          </a:xfrm>
          <a:prstGeom prst="rect">
            <a:avLst/>
          </a:prstGeom>
        </p:spPr>
      </p:pic>
      <p:pic>
        <p:nvPicPr>
          <p:cNvPr id="6" name="Picture Placeholder 5">
            <a:extLst>
              <a:ext uri="{FF2B5EF4-FFF2-40B4-BE49-F238E27FC236}">
                <a16:creationId xmlns:a16="http://schemas.microsoft.com/office/drawing/2014/main" id="{C36711B0-3ABD-FC9F-A06A-AA4562C75CEB}"/>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4275" r="14275"/>
          <a:stretch/>
        </p:blipFill>
        <p:spPr>
          <a:xfrm>
            <a:off x="667657" y="177651"/>
            <a:ext cx="4336490" cy="6496600"/>
          </a:xfrm>
          <a:prstGeom prst="rect">
            <a:avLst/>
          </a:prstGeom>
        </p:spPr>
      </p:pic>
    </p:spTree>
    <p:extLst>
      <p:ext uri="{BB962C8B-B14F-4D97-AF65-F5344CB8AC3E}">
        <p14:creationId xmlns:p14="http://schemas.microsoft.com/office/powerpoint/2010/main" val="4268886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213B6D7-110A-7E41-934C-2BE7F426411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500" r="24500"/>
          <a:stretch/>
        </p:blipFill>
        <p:spPr>
          <a:xfrm>
            <a:off x="1517356" y="-994731"/>
            <a:ext cx="5376548" cy="6858000"/>
          </a:xfrm>
        </p:spPr>
      </p:pic>
      <p:sp>
        <p:nvSpPr>
          <p:cNvPr id="4" name="Diagonal Stripe 3">
            <a:extLst>
              <a:ext uri="{FF2B5EF4-FFF2-40B4-BE49-F238E27FC236}">
                <a16:creationId xmlns:a16="http://schemas.microsoft.com/office/drawing/2014/main" id="{FE6194CA-E2CC-4037-B3AB-ED62BFE0719A}"/>
              </a:ext>
            </a:extLst>
          </p:cNvPr>
          <p:cNvSpPr/>
          <p:nvPr/>
        </p:nvSpPr>
        <p:spPr>
          <a:xfrm rot="16200000">
            <a:off x="317376" y="1514128"/>
            <a:ext cx="5026496" cy="5661248"/>
          </a:xfrm>
          <a:prstGeom prst="diagStrip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nvGrpSpPr>
          <p:cNvPr id="54" name="Group 53">
            <a:extLst>
              <a:ext uri="{FF2B5EF4-FFF2-40B4-BE49-F238E27FC236}">
                <a16:creationId xmlns:a16="http://schemas.microsoft.com/office/drawing/2014/main" id="{2E78C13F-A4A5-47A8-9AA6-C596B4B4442B}"/>
              </a:ext>
            </a:extLst>
          </p:cNvPr>
          <p:cNvGrpSpPr/>
          <p:nvPr/>
        </p:nvGrpSpPr>
        <p:grpSpPr>
          <a:xfrm>
            <a:off x="6371913" y="1147430"/>
            <a:ext cx="923636" cy="923636"/>
            <a:chOff x="6087616" y="1479070"/>
            <a:chExt cx="923636" cy="923636"/>
          </a:xfrm>
        </p:grpSpPr>
        <p:sp>
          <p:nvSpPr>
            <p:cNvPr id="58" name="Oval 57">
              <a:extLst>
                <a:ext uri="{FF2B5EF4-FFF2-40B4-BE49-F238E27FC236}">
                  <a16:creationId xmlns:a16="http://schemas.microsoft.com/office/drawing/2014/main" id="{ECDC4298-AA3B-47D2-B23B-C601A3A97759}"/>
                </a:ext>
              </a:extLst>
            </p:cNvPr>
            <p:cNvSpPr/>
            <p:nvPr/>
          </p:nvSpPr>
          <p:spPr>
            <a:xfrm>
              <a:off x="6087616" y="1479070"/>
              <a:ext cx="923636" cy="92363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59" name="Freeform 5">
              <a:extLst>
                <a:ext uri="{FF2B5EF4-FFF2-40B4-BE49-F238E27FC236}">
                  <a16:creationId xmlns:a16="http://schemas.microsoft.com/office/drawing/2014/main" id="{29B31BF6-8DF9-4A04-95DA-A42C0ECBCC65}"/>
                </a:ext>
              </a:extLst>
            </p:cNvPr>
            <p:cNvSpPr>
              <a:spLocks noEditPoints="1"/>
            </p:cNvSpPr>
            <p:nvPr/>
          </p:nvSpPr>
          <p:spPr bwMode="auto">
            <a:xfrm>
              <a:off x="6371876" y="1758508"/>
              <a:ext cx="441273" cy="366816"/>
            </a:xfrm>
            <a:custGeom>
              <a:avLst/>
              <a:gdLst>
                <a:gd name="T0" fmla="*/ 314 w 1670"/>
                <a:gd name="T1" fmla="*/ 679 h 1387"/>
                <a:gd name="T2" fmla="*/ 169 w 1670"/>
                <a:gd name="T3" fmla="*/ 643 h 1387"/>
                <a:gd name="T4" fmla="*/ 108 w 1670"/>
                <a:gd name="T5" fmla="*/ 655 h 1387"/>
                <a:gd name="T6" fmla="*/ 84 w 1670"/>
                <a:gd name="T7" fmla="*/ 664 h 1387"/>
                <a:gd name="T8" fmla="*/ 35 w 1670"/>
                <a:gd name="T9" fmla="*/ 689 h 1387"/>
                <a:gd name="T10" fmla="*/ 24 w 1670"/>
                <a:gd name="T11" fmla="*/ 695 h 1387"/>
                <a:gd name="T12" fmla="*/ 13 w 1670"/>
                <a:gd name="T13" fmla="*/ 703 h 1387"/>
                <a:gd name="T14" fmla="*/ 6 w 1670"/>
                <a:gd name="T15" fmla="*/ 709 h 1387"/>
                <a:gd name="T16" fmla="*/ 25 w 1670"/>
                <a:gd name="T17" fmla="*/ 730 h 1387"/>
                <a:gd name="T18" fmla="*/ 281 w 1670"/>
                <a:gd name="T19" fmla="*/ 1034 h 1387"/>
                <a:gd name="T20" fmla="*/ 395 w 1670"/>
                <a:gd name="T21" fmla="*/ 1368 h 1387"/>
                <a:gd name="T22" fmla="*/ 420 w 1670"/>
                <a:gd name="T23" fmla="*/ 1382 h 1387"/>
                <a:gd name="T24" fmla="*/ 589 w 1670"/>
                <a:gd name="T25" fmla="*/ 1332 h 1387"/>
                <a:gd name="T26" fmla="*/ 614 w 1670"/>
                <a:gd name="T27" fmla="*/ 1307 h 1387"/>
                <a:gd name="T28" fmla="*/ 745 w 1670"/>
                <a:gd name="T29" fmla="*/ 1012 h 1387"/>
                <a:gd name="T30" fmla="*/ 746 w 1670"/>
                <a:gd name="T31" fmla="*/ 1011 h 1387"/>
                <a:gd name="T32" fmla="*/ 801 w 1670"/>
                <a:gd name="T33" fmla="*/ 902 h 1387"/>
                <a:gd name="T34" fmla="*/ 831 w 1670"/>
                <a:gd name="T35" fmla="*/ 849 h 1387"/>
                <a:gd name="T36" fmla="*/ 859 w 1670"/>
                <a:gd name="T37" fmla="*/ 799 h 1387"/>
                <a:gd name="T38" fmla="*/ 866 w 1670"/>
                <a:gd name="T39" fmla="*/ 787 h 1387"/>
                <a:gd name="T40" fmla="*/ 869 w 1670"/>
                <a:gd name="T41" fmla="*/ 780 h 1387"/>
                <a:gd name="T42" fmla="*/ 870 w 1670"/>
                <a:gd name="T43" fmla="*/ 777 h 1387"/>
                <a:gd name="T44" fmla="*/ 872 w 1670"/>
                <a:gd name="T45" fmla="*/ 774 h 1387"/>
                <a:gd name="T46" fmla="*/ 874 w 1670"/>
                <a:gd name="T47" fmla="*/ 770 h 1387"/>
                <a:gd name="T48" fmla="*/ 879 w 1670"/>
                <a:gd name="T49" fmla="*/ 763 h 1387"/>
                <a:gd name="T50" fmla="*/ 884 w 1670"/>
                <a:gd name="T51" fmla="*/ 756 h 1387"/>
                <a:gd name="T52" fmla="*/ 888 w 1670"/>
                <a:gd name="T53" fmla="*/ 749 h 1387"/>
                <a:gd name="T54" fmla="*/ 891 w 1670"/>
                <a:gd name="T55" fmla="*/ 744 h 1387"/>
                <a:gd name="T56" fmla="*/ 912 w 1670"/>
                <a:gd name="T57" fmla="*/ 711 h 1387"/>
                <a:gd name="T58" fmla="*/ 932 w 1670"/>
                <a:gd name="T59" fmla="*/ 679 h 1387"/>
                <a:gd name="T60" fmla="*/ 941 w 1670"/>
                <a:gd name="T61" fmla="*/ 666 h 1387"/>
                <a:gd name="T62" fmla="*/ 975 w 1670"/>
                <a:gd name="T63" fmla="*/ 619 h 1387"/>
                <a:gd name="T64" fmla="*/ 1075 w 1670"/>
                <a:gd name="T65" fmla="*/ 484 h 1387"/>
                <a:gd name="T66" fmla="*/ 1658 w 1670"/>
                <a:gd name="T67" fmla="*/ 16 h 1387"/>
                <a:gd name="T68" fmla="*/ 1665 w 1670"/>
                <a:gd name="T69" fmla="*/ 13 h 1387"/>
                <a:gd name="T70" fmla="*/ 1669 w 1670"/>
                <a:gd name="T71" fmla="*/ 4 h 1387"/>
                <a:gd name="T72" fmla="*/ 1661 w 1670"/>
                <a:gd name="T73" fmla="*/ 1 h 1387"/>
                <a:gd name="T74" fmla="*/ 1649 w 1670"/>
                <a:gd name="T75" fmla="*/ 3 h 1387"/>
                <a:gd name="T76" fmla="*/ 929 w 1670"/>
                <a:gd name="T77" fmla="*/ 368 h 1387"/>
                <a:gd name="T78" fmla="*/ 928 w 1670"/>
                <a:gd name="T79" fmla="*/ 368 h 1387"/>
                <a:gd name="T80" fmla="*/ 536 w 1670"/>
                <a:gd name="T81" fmla="*/ 870 h 1387"/>
                <a:gd name="T82" fmla="*/ 534 w 1670"/>
                <a:gd name="T83" fmla="*/ 874 h 1387"/>
                <a:gd name="T84" fmla="*/ 517 w 1670"/>
                <a:gd name="T85" fmla="*/ 906 h 1387"/>
                <a:gd name="T86" fmla="*/ 498 w 1670"/>
                <a:gd name="T87" fmla="*/ 877 h 1387"/>
                <a:gd name="T88" fmla="*/ 447 w 1670"/>
                <a:gd name="T89" fmla="*/ 808 h 1387"/>
                <a:gd name="T90" fmla="*/ 412 w 1670"/>
                <a:gd name="T91" fmla="*/ 763 h 1387"/>
                <a:gd name="T92" fmla="*/ 394 w 1670"/>
                <a:gd name="T93" fmla="*/ 741 h 1387"/>
                <a:gd name="T94" fmla="*/ 384 w 1670"/>
                <a:gd name="T95" fmla="*/ 730 h 1387"/>
                <a:gd name="T96" fmla="*/ 318 w 1670"/>
                <a:gd name="T97" fmla="*/ 681 h 1387"/>
                <a:gd name="T98" fmla="*/ 314 w 1670"/>
                <a:gd name="T99" fmla="*/ 679 h 1387"/>
                <a:gd name="T100" fmla="*/ 924 w 1670"/>
                <a:gd name="T101" fmla="*/ 666 h 1387"/>
                <a:gd name="T102" fmla="*/ 913 w 1670"/>
                <a:gd name="T103" fmla="*/ 665 h 1387"/>
                <a:gd name="T104" fmla="*/ 924 w 1670"/>
                <a:gd name="T105" fmla="*/ 666 h 1387"/>
                <a:gd name="T106" fmla="*/ 935 w 1670"/>
                <a:gd name="T107" fmla="*/ 666 h 1387"/>
                <a:gd name="T108" fmla="*/ 924 w 1670"/>
                <a:gd name="T109" fmla="*/ 666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0" h="1387">
                  <a:moveTo>
                    <a:pt x="314" y="679"/>
                  </a:moveTo>
                  <a:cubicBezTo>
                    <a:pt x="269" y="654"/>
                    <a:pt x="220" y="639"/>
                    <a:pt x="169" y="643"/>
                  </a:cubicBezTo>
                  <a:cubicBezTo>
                    <a:pt x="148" y="644"/>
                    <a:pt x="127" y="649"/>
                    <a:pt x="108" y="655"/>
                  </a:cubicBezTo>
                  <a:cubicBezTo>
                    <a:pt x="100" y="658"/>
                    <a:pt x="92" y="661"/>
                    <a:pt x="84" y="664"/>
                  </a:cubicBezTo>
                  <a:cubicBezTo>
                    <a:pt x="67" y="672"/>
                    <a:pt x="52" y="680"/>
                    <a:pt x="35" y="689"/>
                  </a:cubicBezTo>
                  <a:cubicBezTo>
                    <a:pt x="32" y="692"/>
                    <a:pt x="28" y="693"/>
                    <a:pt x="24" y="695"/>
                  </a:cubicBezTo>
                  <a:cubicBezTo>
                    <a:pt x="20" y="698"/>
                    <a:pt x="16" y="700"/>
                    <a:pt x="13" y="703"/>
                  </a:cubicBezTo>
                  <a:cubicBezTo>
                    <a:pt x="10" y="705"/>
                    <a:pt x="8" y="707"/>
                    <a:pt x="6" y="709"/>
                  </a:cubicBezTo>
                  <a:cubicBezTo>
                    <a:pt x="0" y="720"/>
                    <a:pt x="19" y="725"/>
                    <a:pt x="25" y="730"/>
                  </a:cubicBezTo>
                  <a:cubicBezTo>
                    <a:pt x="151" y="803"/>
                    <a:pt x="240" y="954"/>
                    <a:pt x="281" y="1034"/>
                  </a:cubicBezTo>
                  <a:cubicBezTo>
                    <a:pt x="333" y="1140"/>
                    <a:pt x="368" y="1252"/>
                    <a:pt x="395" y="1368"/>
                  </a:cubicBezTo>
                  <a:cubicBezTo>
                    <a:pt x="399" y="1386"/>
                    <a:pt x="405" y="1387"/>
                    <a:pt x="420" y="1382"/>
                  </a:cubicBezTo>
                  <a:cubicBezTo>
                    <a:pt x="476" y="1365"/>
                    <a:pt x="532" y="1348"/>
                    <a:pt x="589" y="1332"/>
                  </a:cubicBezTo>
                  <a:cubicBezTo>
                    <a:pt x="602" y="1328"/>
                    <a:pt x="609" y="1320"/>
                    <a:pt x="614" y="1307"/>
                  </a:cubicBezTo>
                  <a:cubicBezTo>
                    <a:pt x="654" y="1207"/>
                    <a:pt x="697" y="1109"/>
                    <a:pt x="745" y="1012"/>
                  </a:cubicBezTo>
                  <a:cubicBezTo>
                    <a:pt x="745" y="1012"/>
                    <a:pt x="746" y="1011"/>
                    <a:pt x="746" y="1011"/>
                  </a:cubicBezTo>
                  <a:cubicBezTo>
                    <a:pt x="764" y="974"/>
                    <a:pt x="782" y="938"/>
                    <a:pt x="801" y="902"/>
                  </a:cubicBezTo>
                  <a:cubicBezTo>
                    <a:pt x="811" y="884"/>
                    <a:pt x="820" y="867"/>
                    <a:pt x="831" y="849"/>
                  </a:cubicBezTo>
                  <a:cubicBezTo>
                    <a:pt x="841" y="832"/>
                    <a:pt x="851" y="817"/>
                    <a:pt x="859" y="799"/>
                  </a:cubicBezTo>
                  <a:cubicBezTo>
                    <a:pt x="861" y="795"/>
                    <a:pt x="864" y="791"/>
                    <a:pt x="866" y="787"/>
                  </a:cubicBezTo>
                  <a:cubicBezTo>
                    <a:pt x="867" y="785"/>
                    <a:pt x="868" y="783"/>
                    <a:pt x="869" y="780"/>
                  </a:cubicBezTo>
                  <a:cubicBezTo>
                    <a:pt x="869" y="779"/>
                    <a:pt x="870" y="778"/>
                    <a:pt x="870" y="777"/>
                  </a:cubicBezTo>
                  <a:cubicBezTo>
                    <a:pt x="871" y="776"/>
                    <a:pt x="871" y="775"/>
                    <a:pt x="872" y="774"/>
                  </a:cubicBezTo>
                  <a:cubicBezTo>
                    <a:pt x="873" y="773"/>
                    <a:pt x="874" y="772"/>
                    <a:pt x="874" y="770"/>
                  </a:cubicBezTo>
                  <a:cubicBezTo>
                    <a:pt x="876" y="768"/>
                    <a:pt x="878" y="766"/>
                    <a:pt x="879" y="763"/>
                  </a:cubicBezTo>
                  <a:cubicBezTo>
                    <a:pt x="881" y="761"/>
                    <a:pt x="883" y="759"/>
                    <a:pt x="884" y="756"/>
                  </a:cubicBezTo>
                  <a:cubicBezTo>
                    <a:pt x="886" y="754"/>
                    <a:pt x="887" y="751"/>
                    <a:pt x="888" y="749"/>
                  </a:cubicBezTo>
                  <a:cubicBezTo>
                    <a:pt x="889" y="747"/>
                    <a:pt x="890" y="746"/>
                    <a:pt x="891" y="744"/>
                  </a:cubicBezTo>
                  <a:cubicBezTo>
                    <a:pt x="898" y="733"/>
                    <a:pt x="905" y="722"/>
                    <a:pt x="912" y="711"/>
                  </a:cubicBezTo>
                  <a:cubicBezTo>
                    <a:pt x="918" y="700"/>
                    <a:pt x="924" y="689"/>
                    <a:pt x="932" y="679"/>
                  </a:cubicBezTo>
                  <a:cubicBezTo>
                    <a:pt x="935" y="674"/>
                    <a:pt x="938" y="670"/>
                    <a:pt x="941" y="666"/>
                  </a:cubicBezTo>
                  <a:cubicBezTo>
                    <a:pt x="975" y="619"/>
                    <a:pt x="975" y="619"/>
                    <a:pt x="975" y="619"/>
                  </a:cubicBezTo>
                  <a:cubicBezTo>
                    <a:pt x="1005" y="571"/>
                    <a:pt x="1040" y="527"/>
                    <a:pt x="1075" y="484"/>
                  </a:cubicBezTo>
                  <a:cubicBezTo>
                    <a:pt x="1235" y="285"/>
                    <a:pt x="1423" y="121"/>
                    <a:pt x="1658" y="16"/>
                  </a:cubicBezTo>
                  <a:cubicBezTo>
                    <a:pt x="1660" y="15"/>
                    <a:pt x="1663" y="14"/>
                    <a:pt x="1665" y="13"/>
                  </a:cubicBezTo>
                  <a:cubicBezTo>
                    <a:pt x="1668" y="11"/>
                    <a:pt x="1670" y="8"/>
                    <a:pt x="1669" y="4"/>
                  </a:cubicBezTo>
                  <a:cubicBezTo>
                    <a:pt x="1668" y="0"/>
                    <a:pt x="1664" y="1"/>
                    <a:pt x="1661" y="1"/>
                  </a:cubicBezTo>
                  <a:cubicBezTo>
                    <a:pt x="1657" y="1"/>
                    <a:pt x="1653" y="2"/>
                    <a:pt x="1649" y="3"/>
                  </a:cubicBezTo>
                  <a:cubicBezTo>
                    <a:pt x="1376" y="64"/>
                    <a:pt x="1134" y="184"/>
                    <a:pt x="929" y="368"/>
                  </a:cubicBezTo>
                  <a:cubicBezTo>
                    <a:pt x="928" y="368"/>
                    <a:pt x="928" y="368"/>
                    <a:pt x="928" y="368"/>
                  </a:cubicBezTo>
                  <a:cubicBezTo>
                    <a:pt x="740" y="521"/>
                    <a:pt x="588" y="776"/>
                    <a:pt x="536" y="870"/>
                  </a:cubicBezTo>
                  <a:cubicBezTo>
                    <a:pt x="535" y="871"/>
                    <a:pt x="534" y="873"/>
                    <a:pt x="534" y="874"/>
                  </a:cubicBezTo>
                  <a:cubicBezTo>
                    <a:pt x="523" y="894"/>
                    <a:pt x="517" y="906"/>
                    <a:pt x="517" y="906"/>
                  </a:cubicBezTo>
                  <a:cubicBezTo>
                    <a:pt x="518" y="903"/>
                    <a:pt x="499" y="880"/>
                    <a:pt x="498" y="877"/>
                  </a:cubicBezTo>
                  <a:cubicBezTo>
                    <a:pt x="481" y="854"/>
                    <a:pt x="464" y="830"/>
                    <a:pt x="447" y="808"/>
                  </a:cubicBezTo>
                  <a:cubicBezTo>
                    <a:pt x="436" y="793"/>
                    <a:pt x="424" y="778"/>
                    <a:pt x="412" y="763"/>
                  </a:cubicBezTo>
                  <a:cubicBezTo>
                    <a:pt x="406" y="756"/>
                    <a:pt x="400" y="748"/>
                    <a:pt x="394" y="741"/>
                  </a:cubicBezTo>
                  <a:cubicBezTo>
                    <a:pt x="391" y="737"/>
                    <a:pt x="388" y="733"/>
                    <a:pt x="384" y="730"/>
                  </a:cubicBezTo>
                  <a:cubicBezTo>
                    <a:pt x="364" y="712"/>
                    <a:pt x="342" y="695"/>
                    <a:pt x="318" y="681"/>
                  </a:cubicBezTo>
                  <a:lnTo>
                    <a:pt x="314" y="679"/>
                  </a:lnTo>
                  <a:close/>
                  <a:moveTo>
                    <a:pt x="924" y="666"/>
                  </a:moveTo>
                  <a:cubicBezTo>
                    <a:pt x="920" y="665"/>
                    <a:pt x="916" y="665"/>
                    <a:pt x="913" y="665"/>
                  </a:cubicBezTo>
                  <a:cubicBezTo>
                    <a:pt x="916" y="665"/>
                    <a:pt x="920" y="665"/>
                    <a:pt x="924" y="666"/>
                  </a:cubicBezTo>
                  <a:cubicBezTo>
                    <a:pt x="928" y="666"/>
                    <a:pt x="932" y="666"/>
                    <a:pt x="935" y="666"/>
                  </a:cubicBezTo>
                  <a:cubicBezTo>
                    <a:pt x="932" y="666"/>
                    <a:pt x="928" y="666"/>
                    <a:pt x="924" y="6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56" name="Rectangle 55">
            <a:extLst>
              <a:ext uri="{FF2B5EF4-FFF2-40B4-BE49-F238E27FC236}">
                <a16:creationId xmlns:a16="http://schemas.microsoft.com/office/drawing/2014/main" id="{6D04DC8F-4D0D-40B5-A16C-9F99FD323639}"/>
              </a:ext>
            </a:extLst>
          </p:cNvPr>
          <p:cNvSpPr/>
          <p:nvPr/>
        </p:nvSpPr>
        <p:spPr>
          <a:xfrm>
            <a:off x="7409711" y="1321942"/>
            <a:ext cx="438248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42852">
                    <a:lumMod val="60000"/>
                    <a:lumOff val="40000"/>
                  </a:srgbClr>
                </a:solidFill>
                <a:effectLst/>
                <a:uLnTx/>
                <a:uFillTx/>
                <a:latin typeface="Montserrat"/>
                <a:ea typeface="Open Sans" panose="020B0606030504020204" pitchFamily="34" charset="0"/>
                <a:cs typeface="Open Sans" panose="020B0606030504020204" pitchFamily="34" charset="0"/>
              </a:rPr>
              <a:t>1</a:t>
            </a:r>
            <a:r>
              <a:rPr kumimoji="0" lang="en-US" sz="1800" b="1" i="0" u="none" strike="noStrike" kern="1200" cap="none" spc="0" normalizeH="0" baseline="30000" noProof="0" dirty="0">
                <a:ln>
                  <a:noFill/>
                </a:ln>
                <a:solidFill>
                  <a:srgbClr val="242852">
                    <a:lumMod val="60000"/>
                    <a:lumOff val="40000"/>
                  </a:srgbClr>
                </a:solidFill>
                <a:effectLst/>
                <a:uLnTx/>
                <a:uFillTx/>
                <a:latin typeface="Montserrat"/>
                <a:ea typeface="Open Sans" panose="020B0606030504020204" pitchFamily="34" charset="0"/>
                <a:cs typeface="Open Sans" panose="020B0606030504020204" pitchFamily="34" charset="0"/>
              </a:rPr>
              <a:t>st</a:t>
            </a:r>
            <a:r>
              <a:rPr kumimoji="0" lang="en-US" sz="1800" b="1" i="0" u="none" strike="noStrike" kern="1200" cap="none" spc="0" normalizeH="0" baseline="0" noProof="0" dirty="0">
                <a:ln>
                  <a:noFill/>
                </a:ln>
                <a:solidFill>
                  <a:srgbClr val="242852">
                    <a:lumMod val="60000"/>
                    <a:lumOff val="40000"/>
                  </a:srgbClr>
                </a:solidFill>
                <a:effectLst/>
                <a:uLnTx/>
                <a:uFillTx/>
                <a:latin typeface="Montserrat"/>
                <a:ea typeface="Open Sans" panose="020B0606030504020204" pitchFamily="34" charset="0"/>
                <a:cs typeface="Open Sans" panose="020B0606030504020204" pitchFamily="34" charset="0"/>
              </a:rPr>
              <a:t> Amendment Auditors – who are they?</a:t>
            </a:r>
          </a:p>
        </p:txBody>
      </p:sp>
      <p:grpSp>
        <p:nvGrpSpPr>
          <p:cNvPr id="61" name="Group 60">
            <a:extLst>
              <a:ext uri="{FF2B5EF4-FFF2-40B4-BE49-F238E27FC236}">
                <a16:creationId xmlns:a16="http://schemas.microsoft.com/office/drawing/2014/main" id="{DA945A37-7F9E-423B-9E50-2A8BDD351CA1}"/>
              </a:ext>
            </a:extLst>
          </p:cNvPr>
          <p:cNvGrpSpPr/>
          <p:nvPr/>
        </p:nvGrpSpPr>
        <p:grpSpPr>
          <a:xfrm>
            <a:off x="6371913" y="2293829"/>
            <a:ext cx="923636" cy="923636"/>
            <a:chOff x="6087616" y="2687080"/>
            <a:chExt cx="923636" cy="923636"/>
          </a:xfrm>
        </p:grpSpPr>
        <p:sp>
          <p:nvSpPr>
            <p:cNvPr id="65" name="Oval 64">
              <a:extLst>
                <a:ext uri="{FF2B5EF4-FFF2-40B4-BE49-F238E27FC236}">
                  <a16:creationId xmlns:a16="http://schemas.microsoft.com/office/drawing/2014/main" id="{1C324278-EEA4-4A27-BE3F-952F4AB297CF}"/>
                </a:ext>
              </a:extLst>
            </p:cNvPr>
            <p:cNvSpPr/>
            <p:nvPr/>
          </p:nvSpPr>
          <p:spPr>
            <a:xfrm>
              <a:off x="6087616" y="2687080"/>
              <a:ext cx="923636" cy="92363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66" name="Freeform 5">
              <a:extLst>
                <a:ext uri="{FF2B5EF4-FFF2-40B4-BE49-F238E27FC236}">
                  <a16:creationId xmlns:a16="http://schemas.microsoft.com/office/drawing/2014/main" id="{04EA49DC-7659-45B5-B129-6FF401CDBD7B}"/>
                </a:ext>
              </a:extLst>
            </p:cNvPr>
            <p:cNvSpPr>
              <a:spLocks noEditPoints="1"/>
            </p:cNvSpPr>
            <p:nvPr/>
          </p:nvSpPr>
          <p:spPr bwMode="auto">
            <a:xfrm>
              <a:off x="6371876" y="2941332"/>
              <a:ext cx="441273" cy="366816"/>
            </a:xfrm>
            <a:custGeom>
              <a:avLst/>
              <a:gdLst>
                <a:gd name="T0" fmla="*/ 314 w 1670"/>
                <a:gd name="T1" fmla="*/ 679 h 1387"/>
                <a:gd name="T2" fmla="*/ 169 w 1670"/>
                <a:gd name="T3" fmla="*/ 643 h 1387"/>
                <a:gd name="T4" fmla="*/ 108 w 1670"/>
                <a:gd name="T5" fmla="*/ 655 h 1387"/>
                <a:gd name="T6" fmla="*/ 84 w 1670"/>
                <a:gd name="T7" fmla="*/ 664 h 1387"/>
                <a:gd name="T8" fmla="*/ 35 w 1670"/>
                <a:gd name="T9" fmla="*/ 689 h 1387"/>
                <a:gd name="T10" fmla="*/ 24 w 1670"/>
                <a:gd name="T11" fmla="*/ 695 h 1387"/>
                <a:gd name="T12" fmla="*/ 13 w 1670"/>
                <a:gd name="T13" fmla="*/ 703 h 1387"/>
                <a:gd name="T14" fmla="*/ 6 w 1670"/>
                <a:gd name="T15" fmla="*/ 709 h 1387"/>
                <a:gd name="T16" fmla="*/ 25 w 1670"/>
                <a:gd name="T17" fmla="*/ 730 h 1387"/>
                <a:gd name="T18" fmla="*/ 281 w 1670"/>
                <a:gd name="T19" fmla="*/ 1034 h 1387"/>
                <a:gd name="T20" fmla="*/ 395 w 1670"/>
                <a:gd name="T21" fmla="*/ 1368 h 1387"/>
                <a:gd name="T22" fmla="*/ 420 w 1670"/>
                <a:gd name="T23" fmla="*/ 1382 h 1387"/>
                <a:gd name="T24" fmla="*/ 589 w 1670"/>
                <a:gd name="T25" fmla="*/ 1332 h 1387"/>
                <a:gd name="T26" fmla="*/ 614 w 1670"/>
                <a:gd name="T27" fmla="*/ 1307 h 1387"/>
                <a:gd name="T28" fmla="*/ 745 w 1670"/>
                <a:gd name="T29" fmla="*/ 1012 h 1387"/>
                <a:gd name="T30" fmla="*/ 746 w 1670"/>
                <a:gd name="T31" fmla="*/ 1011 h 1387"/>
                <a:gd name="T32" fmla="*/ 801 w 1670"/>
                <a:gd name="T33" fmla="*/ 902 h 1387"/>
                <a:gd name="T34" fmla="*/ 831 w 1670"/>
                <a:gd name="T35" fmla="*/ 849 h 1387"/>
                <a:gd name="T36" fmla="*/ 859 w 1670"/>
                <a:gd name="T37" fmla="*/ 799 h 1387"/>
                <a:gd name="T38" fmla="*/ 866 w 1670"/>
                <a:gd name="T39" fmla="*/ 787 h 1387"/>
                <a:gd name="T40" fmla="*/ 869 w 1670"/>
                <a:gd name="T41" fmla="*/ 780 h 1387"/>
                <a:gd name="T42" fmla="*/ 870 w 1670"/>
                <a:gd name="T43" fmla="*/ 777 h 1387"/>
                <a:gd name="T44" fmla="*/ 872 w 1670"/>
                <a:gd name="T45" fmla="*/ 774 h 1387"/>
                <a:gd name="T46" fmla="*/ 874 w 1670"/>
                <a:gd name="T47" fmla="*/ 770 h 1387"/>
                <a:gd name="T48" fmla="*/ 879 w 1670"/>
                <a:gd name="T49" fmla="*/ 763 h 1387"/>
                <a:gd name="T50" fmla="*/ 884 w 1670"/>
                <a:gd name="T51" fmla="*/ 756 h 1387"/>
                <a:gd name="T52" fmla="*/ 888 w 1670"/>
                <a:gd name="T53" fmla="*/ 749 h 1387"/>
                <a:gd name="T54" fmla="*/ 891 w 1670"/>
                <a:gd name="T55" fmla="*/ 744 h 1387"/>
                <a:gd name="T56" fmla="*/ 912 w 1670"/>
                <a:gd name="T57" fmla="*/ 711 h 1387"/>
                <a:gd name="T58" fmla="*/ 932 w 1670"/>
                <a:gd name="T59" fmla="*/ 679 h 1387"/>
                <a:gd name="T60" fmla="*/ 941 w 1670"/>
                <a:gd name="T61" fmla="*/ 666 h 1387"/>
                <a:gd name="T62" fmla="*/ 975 w 1670"/>
                <a:gd name="T63" fmla="*/ 619 h 1387"/>
                <a:gd name="T64" fmla="*/ 1075 w 1670"/>
                <a:gd name="T65" fmla="*/ 484 h 1387"/>
                <a:gd name="T66" fmla="*/ 1658 w 1670"/>
                <a:gd name="T67" fmla="*/ 16 h 1387"/>
                <a:gd name="T68" fmla="*/ 1665 w 1670"/>
                <a:gd name="T69" fmla="*/ 13 h 1387"/>
                <a:gd name="T70" fmla="*/ 1669 w 1670"/>
                <a:gd name="T71" fmla="*/ 4 h 1387"/>
                <a:gd name="T72" fmla="*/ 1661 w 1670"/>
                <a:gd name="T73" fmla="*/ 1 h 1387"/>
                <a:gd name="T74" fmla="*/ 1649 w 1670"/>
                <a:gd name="T75" fmla="*/ 3 h 1387"/>
                <a:gd name="T76" fmla="*/ 929 w 1670"/>
                <a:gd name="T77" fmla="*/ 368 h 1387"/>
                <a:gd name="T78" fmla="*/ 928 w 1670"/>
                <a:gd name="T79" fmla="*/ 368 h 1387"/>
                <a:gd name="T80" fmla="*/ 536 w 1670"/>
                <a:gd name="T81" fmla="*/ 870 h 1387"/>
                <a:gd name="T82" fmla="*/ 534 w 1670"/>
                <a:gd name="T83" fmla="*/ 874 h 1387"/>
                <a:gd name="T84" fmla="*/ 517 w 1670"/>
                <a:gd name="T85" fmla="*/ 906 h 1387"/>
                <a:gd name="T86" fmla="*/ 498 w 1670"/>
                <a:gd name="T87" fmla="*/ 877 h 1387"/>
                <a:gd name="T88" fmla="*/ 447 w 1670"/>
                <a:gd name="T89" fmla="*/ 808 h 1387"/>
                <a:gd name="T90" fmla="*/ 412 w 1670"/>
                <a:gd name="T91" fmla="*/ 763 h 1387"/>
                <a:gd name="T92" fmla="*/ 394 w 1670"/>
                <a:gd name="T93" fmla="*/ 741 h 1387"/>
                <a:gd name="T94" fmla="*/ 384 w 1670"/>
                <a:gd name="T95" fmla="*/ 730 h 1387"/>
                <a:gd name="T96" fmla="*/ 318 w 1670"/>
                <a:gd name="T97" fmla="*/ 681 h 1387"/>
                <a:gd name="T98" fmla="*/ 314 w 1670"/>
                <a:gd name="T99" fmla="*/ 679 h 1387"/>
                <a:gd name="T100" fmla="*/ 924 w 1670"/>
                <a:gd name="T101" fmla="*/ 666 h 1387"/>
                <a:gd name="T102" fmla="*/ 913 w 1670"/>
                <a:gd name="T103" fmla="*/ 665 h 1387"/>
                <a:gd name="T104" fmla="*/ 924 w 1670"/>
                <a:gd name="T105" fmla="*/ 666 h 1387"/>
                <a:gd name="T106" fmla="*/ 935 w 1670"/>
                <a:gd name="T107" fmla="*/ 666 h 1387"/>
                <a:gd name="T108" fmla="*/ 924 w 1670"/>
                <a:gd name="T109" fmla="*/ 666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0" h="1387">
                  <a:moveTo>
                    <a:pt x="314" y="679"/>
                  </a:moveTo>
                  <a:cubicBezTo>
                    <a:pt x="269" y="654"/>
                    <a:pt x="220" y="639"/>
                    <a:pt x="169" y="643"/>
                  </a:cubicBezTo>
                  <a:cubicBezTo>
                    <a:pt x="148" y="644"/>
                    <a:pt x="127" y="649"/>
                    <a:pt x="108" y="655"/>
                  </a:cubicBezTo>
                  <a:cubicBezTo>
                    <a:pt x="100" y="658"/>
                    <a:pt x="92" y="661"/>
                    <a:pt x="84" y="664"/>
                  </a:cubicBezTo>
                  <a:cubicBezTo>
                    <a:pt x="67" y="672"/>
                    <a:pt x="52" y="680"/>
                    <a:pt x="35" y="689"/>
                  </a:cubicBezTo>
                  <a:cubicBezTo>
                    <a:pt x="32" y="692"/>
                    <a:pt x="28" y="693"/>
                    <a:pt x="24" y="695"/>
                  </a:cubicBezTo>
                  <a:cubicBezTo>
                    <a:pt x="20" y="698"/>
                    <a:pt x="16" y="700"/>
                    <a:pt x="13" y="703"/>
                  </a:cubicBezTo>
                  <a:cubicBezTo>
                    <a:pt x="10" y="705"/>
                    <a:pt x="8" y="707"/>
                    <a:pt x="6" y="709"/>
                  </a:cubicBezTo>
                  <a:cubicBezTo>
                    <a:pt x="0" y="720"/>
                    <a:pt x="19" y="725"/>
                    <a:pt x="25" y="730"/>
                  </a:cubicBezTo>
                  <a:cubicBezTo>
                    <a:pt x="151" y="803"/>
                    <a:pt x="240" y="954"/>
                    <a:pt x="281" y="1034"/>
                  </a:cubicBezTo>
                  <a:cubicBezTo>
                    <a:pt x="333" y="1140"/>
                    <a:pt x="368" y="1252"/>
                    <a:pt x="395" y="1368"/>
                  </a:cubicBezTo>
                  <a:cubicBezTo>
                    <a:pt x="399" y="1386"/>
                    <a:pt x="405" y="1387"/>
                    <a:pt x="420" y="1382"/>
                  </a:cubicBezTo>
                  <a:cubicBezTo>
                    <a:pt x="476" y="1365"/>
                    <a:pt x="532" y="1348"/>
                    <a:pt x="589" y="1332"/>
                  </a:cubicBezTo>
                  <a:cubicBezTo>
                    <a:pt x="602" y="1328"/>
                    <a:pt x="609" y="1320"/>
                    <a:pt x="614" y="1307"/>
                  </a:cubicBezTo>
                  <a:cubicBezTo>
                    <a:pt x="654" y="1207"/>
                    <a:pt x="697" y="1109"/>
                    <a:pt x="745" y="1012"/>
                  </a:cubicBezTo>
                  <a:cubicBezTo>
                    <a:pt x="745" y="1012"/>
                    <a:pt x="746" y="1011"/>
                    <a:pt x="746" y="1011"/>
                  </a:cubicBezTo>
                  <a:cubicBezTo>
                    <a:pt x="764" y="974"/>
                    <a:pt x="782" y="938"/>
                    <a:pt x="801" y="902"/>
                  </a:cubicBezTo>
                  <a:cubicBezTo>
                    <a:pt x="811" y="884"/>
                    <a:pt x="820" y="867"/>
                    <a:pt x="831" y="849"/>
                  </a:cubicBezTo>
                  <a:cubicBezTo>
                    <a:pt x="841" y="832"/>
                    <a:pt x="851" y="817"/>
                    <a:pt x="859" y="799"/>
                  </a:cubicBezTo>
                  <a:cubicBezTo>
                    <a:pt x="861" y="795"/>
                    <a:pt x="864" y="791"/>
                    <a:pt x="866" y="787"/>
                  </a:cubicBezTo>
                  <a:cubicBezTo>
                    <a:pt x="867" y="785"/>
                    <a:pt x="868" y="783"/>
                    <a:pt x="869" y="780"/>
                  </a:cubicBezTo>
                  <a:cubicBezTo>
                    <a:pt x="869" y="779"/>
                    <a:pt x="870" y="778"/>
                    <a:pt x="870" y="777"/>
                  </a:cubicBezTo>
                  <a:cubicBezTo>
                    <a:pt x="871" y="776"/>
                    <a:pt x="871" y="775"/>
                    <a:pt x="872" y="774"/>
                  </a:cubicBezTo>
                  <a:cubicBezTo>
                    <a:pt x="873" y="773"/>
                    <a:pt x="874" y="772"/>
                    <a:pt x="874" y="770"/>
                  </a:cubicBezTo>
                  <a:cubicBezTo>
                    <a:pt x="876" y="768"/>
                    <a:pt x="878" y="766"/>
                    <a:pt x="879" y="763"/>
                  </a:cubicBezTo>
                  <a:cubicBezTo>
                    <a:pt x="881" y="761"/>
                    <a:pt x="883" y="759"/>
                    <a:pt x="884" y="756"/>
                  </a:cubicBezTo>
                  <a:cubicBezTo>
                    <a:pt x="886" y="754"/>
                    <a:pt x="887" y="751"/>
                    <a:pt x="888" y="749"/>
                  </a:cubicBezTo>
                  <a:cubicBezTo>
                    <a:pt x="889" y="747"/>
                    <a:pt x="890" y="746"/>
                    <a:pt x="891" y="744"/>
                  </a:cubicBezTo>
                  <a:cubicBezTo>
                    <a:pt x="898" y="733"/>
                    <a:pt x="905" y="722"/>
                    <a:pt x="912" y="711"/>
                  </a:cubicBezTo>
                  <a:cubicBezTo>
                    <a:pt x="918" y="700"/>
                    <a:pt x="924" y="689"/>
                    <a:pt x="932" y="679"/>
                  </a:cubicBezTo>
                  <a:cubicBezTo>
                    <a:pt x="935" y="674"/>
                    <a:pt x="938" y="670"/>
                    <a:pt x="941" y="666"/>
                  </a:cubicBezTo>
                  <a:cubicBezTo>
                    <a:pt x="975" y="619"/>
                    <a:pt x="975" y="619"/>
                    <a:pt x="975" y="619"/>
                  </a:cubicBezTo>
                  <a:cubicBezTo>
                    <a:pt x="1005" y="571"/>
                    <a:pt x="1040" y="527"/>
                    <a:pt x="1075" y="484"/>
                  </a:cubicBezTo>
                  <a:cubicBezTo>
                    <a:pt x="1235" y="285"/>
                    <a:pt x="1423" y="121"/>
                    <a:pt x="1658" y="16"/>
                  </a:cubicBezTo>
                  <a:cubicBezTo>
                    <a:pt x="1660" y="15"/>
                    <a:pt x="1663" y="14"/>
                    <a:pt x="1665" y="13"/>
                  </a:cubicBezTo>
                  <a:cubicBezTo>
                    <a:pt x="1668" y="11"/>
                    <a:pt x="1670" y="8"/>
                    <a:pt x="1669" y="4"/>
                  </a:cubicBezTo>
                  <a:cubicBezTo>
                    <a:pt x="1668" y="0"/>
                    <a:pt x="1664" y="1"/>
                    <a:pt x="1661" y="1"/>
                  </a:cubicBezTo>
                  <a:cubicBezTo>
                    <a:pt x="1657" y="1"/>
                    <a:pt x="1653" y="2"/>
                    <a:pt x="1649" y="3"/>
                  </a:cubicBezTo>
                  <a:cubicBezTo>
                    <a:pt x="1376" y="64"/>
                    <a:pt x="1134" y="184"/>
                    <a:pt x="929" y="368"/>
                  </a:cubicBezTo>
                  <a:cubicBezTo>
                    <a:pt x="928" y="368"/>
                    <a:pt x="928" y="368"/>
                    <a:pt x="928" y="368"/>
                  </a:cubicBezTo>
                  <a:cubicBezTo>
                    <a:pt x="740" y="521"/>
                    <a:pt x="588" y="776"/>
                    <a:pt x="536" y="870"/>
                  </a:cubicBezTo>
                  <a:cubicBezTo>
                    <a:pt x="535" y="871"/>
                    <a:pt x="534" y="873"/>
                    <a:pt x="534" y="874"/>
                  </a:cubicBezTo>
                  <a:cubicBezTo>
                    <a:pt x="523" y="894"/>
                    <a:pt x="517" y="906"/>
                    <a:pt x="517" y="906"/>
                  </a:cubicBezTo>
                  <a:cubicBezTo>
                    <a:pt x="518" y="903"/>
                    <a:pt x="499" y="880"/>
                    <a:pt x="498" y="877"/>
                  </a:cubicBezTo>
                  <a:cubicBezTo>
                    <a:pt x="481" y="854"/>
                    <a:pt x="464" y="830"/>
                    <a:pt x="447" y="808"/>
                  </a:cubicBezTo>
                  <a:cubicBezTo>
                    <a:pt x="436" y="793"/>
                    <a:pt x="424" y="778"/>
                    <a:pt x="412" y="763"/>
                  </a:cubicBezTo>
                  <a:cubicBezTo>
                    <a:pt x="406" y="756"/>
                    <a:pt x="400" y="748"/>
                    <a:pt x="394" y="741"/>
                  </a:cubicBezTo>
                  <a:cubicBezTo>
                    <a:pt x="391" y="737"/>
                    <a:pt x="388" y="733"/>
                    <a:pt x="384" y="730"/>
                  </a:cubicBezTo>
                  <a:cubicBezTo>
                    <a:pt x="364" y="712"/>
                    <a:pt x="342" y="695"/>
                    <a:pt x="318" y="681"/>
                  </a:cubicBezTo>
                  <a:lnTo>
                    <a:pt x="314" y="679"/>
                  </a:lnTo>
                  <a:close/>
                  <a:moveTo>
                    <a:pt x="924" y="666"/>
                  </a:moveTo>
                  <a:cubicBezTo>
                    <a:pt x="920" y="665"/>
                    <a:pt x="916" y="665"/>
                    <a:pt x="913" y="665"/>
                  </a:cubicBezTo>
                  <a:cubicBezTo>
                    <a:pt x="916" y="665"/>
                    <a:pt x="920" y="665"/>
                    <a:pt x="924" y="666"/>
                  </a:cubicBezTo>
                  <a:cubicBezTo>
                    <a:pt x="928" y="666"/>
                    <a:pt x="932" y="666"/>
                    <a:pt x="935" y="666"/>
                  </a:cubicBezTo>
                  <a:cubicBezTo>
                    <a:pt x="932" y="666"/>
                    <a:pt x="928" y="666"/>
                    <a:pt x="924" y="6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63" name="Rectangle 62">
            <a:extLst>
              <a:ext uri="{FF2B5EF4-FFF2-40B4-BE49-F238E27FC236}">
                <a16:creationId xmlns:a16="http://schemas.microsoft.com/office/drawing/2014/main" id="{CCC9A27E-9C7C-49A2-A8B4-A9546BDB1228}"/>
              </a:ext>
            </a:extLst>
          </p:cNvPr>
          <p:cNvSpPr/>
          <p:nvPr/>
        </p:nvSpPr>
        <p:spPr>
          <a:xfrm>
            <a:off x="7409711" y="2515671"/>
            <a:ext cx="478228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629DD1">
                    <a:lumMod val="75000"/>
                  </a:srgbClr>
                </a:solidFill>
                <a:effectLst/>
                <a:uLnTx/>
                <a:uFillTx/>
                <a:latin typeface="Montserrat"/>
                <a:ea typeface="Open Sans" panose="020B0606030504020204" pitchFamily="34" charset="0"/>
                <a:cs typeface="Open Sans" panose="020B0606030504020204" pitchFamily="34" charset="0"/>
              </a:rPr>
              <a:t>Common Tactics</a:t>
            </a:r>
          </a:p>
        </p:txBody>
      </p:sp>
      <p:grpSp>
        <p:nvGrpSpPr>
          <p:cNvPr id="68" name="Group 67">
            <a:extLst>
              <a:ext uri="{FF2B5EF4-FFF2-40B4-BE49-F238E27FC236}">
                <a16:creationId xmlns:a16="http://schemas.microsoft.com/office/drawing/2014/main" id="{89D1E2EB-C701-4172-830B-638D46B99314}"/>
              </a:ext>
            </a:extLst>
          </p:cNvPr>
          <p:cNvGrpSpPr/>
          <p:nvPr/>
        </p:nvGrpSpPr>
        <p:grpSpPr>
          <a:xfrm>
            <a:off x="6375141" y="3429000"/>
            <a:ext cx="923636" cy="923636"/>
            <a:chOff x="6087616" y="3895090"/>
            <a:chExt cx="923636" cy="923636"/>
          </a:xfrm>
        </p:grpSpPr>
        <p:sp>
          <p:nvSpPr>
            <p:cNvPr id="72" name="Oval 71">
              <a:extLst>
                <a:ext uri="{FF2B5EF4-FFF2-40B4-BE49-F238E27FC236}">
                  <a16:creationId xmlns:a16="http://schemas.microsoft.com/office/drawing/2014/main" id="{37C2202B-5238-404E-A7FA-F811FB0207D6}"/>
                </a:ext>
              </a:extLst>
            </p:cNvPr>
            <p:cNvSpPr/>
            <p:nvPr/>
          </p:nvSpPr>
          <p:spPr>
            <a:xfrm>
              <a:off x="6087616" y="3895090"/>
              <a:ext cx="923636" cy="9236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73" name="Freeform 5">
              <a:extLst>
                <a:ext uri="{FF2B5EF4-FFF2-40B4-BE49-F238E27FC236}">
                  <a16:creationId xmlns:a16="http://schemas.microsoft.com/office/drawing/2014/main" id="{F7DFCF63-7BC1-4576-87FE-1159A2EDA121}"/>
                </a:ext>
              </a:extLst>
            </p:cNvPr>
            <p:cNvSpPr>
              <a:spLocks noEditPoints="1"/>
            </p:cNvSpPr>
            <p:nvPr/>
          </p:nvSpPr>
          <p:spPr bwMode="auto">
            <a:xfrm>
              <a:off x="6371876" y="4173500"/>
              <a:ext cx="441273" cy="366816"/>
            </a:xfrm>
            <a:custGeom>
              <a:avLst/>
              <a:gdLst>
                <a:gd name="T0" fmla="*/ 314 w 1670"/>
                <a:gd name="T1" fmla="*/ 679 h 1387"/>
                <a:gd name="T2" fmla="*/ 169 w 1670"/>
                <a:gd name="T3" fmla="*/ 643 h 1387"/>
                <a:gd name="T4" fmla="*/ 108 w 1670"/>
                <a:gd name="T5" fmla="*/ 655 h 1387"/>
                <a:gd name="T6" fmla="*/ 84 w 1670"/>
                <a:gd name="T7" fmla="*/ 664 h 1387"/>
                <a:gd name="T8" fmla="*/ 35 w 1670"/>
                <a:gd name="T9" fmla="*/ 689 h 1387"/>
                <a:gd name="T10" fmla="*/ 24 w 1670"/>
                <a:gd name="T11" fmla="*/ 695 h 1387"/>
                <a:gd name="T12" fmla="*/ 13 w 1670"/>
                <a:gd name="T13" fmla="*/ 703 h 1387"/>
                <a:gd name="T14" fmla="*/ 6 w 1670"/>
                <a:gd name="T15" fmla="*/ 709 h 1387"/>
                <a:gd name="T16" fmla="*/ 25 w 1670"/>
                <a:gd name="T17" fmla="*/ 730 h 1387"/>
                <a:gd name="T18" fmla="*/ 281 w 1670"/>
                <a:gd name="T19" fmla="*/ 1034 h 1387"/>
                <a:gd name="T20" fmla="*/ 395 w 1670"/>
                <a:gd name="T21" fmla="*/ 1368 h 1387"/>
                <a:gd name="T22" fmla="*/ 420 w 1670"/>
                <a:gd name="T23" fmla="*/ 1382 h 1387"/>
                <a:gd name="T24" fmla="*/ 589 w 1670"/>
                <a:gd name="T25" fmla="*/ 1332 h 1387"/>
                <a:gd name="T26" fmla="*/ 614 w 1670"/>
                <a:gd name="T27" fmla="*/ 1307 h 1387"/>
                <a:gd name="T28" fmla="*/ 745 w 1670"/>
                <a:gd name="T29" fmla="*/ 1012 h 1387"/>
                <a:gd name="T30" fmla="*/ 746 w 1670"/>
                <a:gd name="T31" fmla="*/ 1011 h 1387"/>
                <a:gd name="T32" fmla="*/ 801 w 1670"/>
                <a:gd name="T33" fmla="*/ 902 h 1387"/>
                <a:gd name="T34" fmla="*/ 831 w 1670"/>
                <a:gd name="T35" fmla="*/ 849 h 1387"/>
                <a:gd name="T36" fmla="*/ 859 w 1670"/>
                <a:gd name="T37" fmla="*/ 799 h 1387"/>
                <a:gd name="T38" fmla="*/ 866 w 1670"/>
                <a:gd name="T39" fmla="*/ 787 h 1387"/>
                <a:gd name="T40" fmla="*/ 869 w 1670"/>
                <a:gd name="T41" fmla="*/ 780 h 1387"/>
                <a:gd name="T42" fmla="*/ 870 w 1670"/>
                <a:gd name="T43" fmla="*/ 777 h 1387"/>
                <a:gd name="T44" fmla="*/ 872 w 1670"/>
                <a:gd name="T45" fmla="*/ 774 h 1387"/>
                <a:gd name="T46" fmla="*/ 874 w 1670"/>
                <a:gd name="T47" fmla="*/ 770 h 1387"/>
                <a:gd name="T48" fmla="*/ 879 w 1670"/>
                <a:gd name="T49" fmla="*/ 763 h 1387"/>
                <a:gd name="T50" fmla="*/ 884 w 1670"/>
                <a:gd name="T51" fmla="*/ 756 h 1387"/>
                <a:gd name="T52" fmla="*/ 888 w 1670"/>
                <a:gd name="T53" fmla="*/ 749 h 1387"/>
                <a:gd name="T54" fmla="*/ 891 w 1670"/>
                <a:gd name="T55" fmla="*/ 744 h 1387"/>
                <a:gd name="T56" fmla="*/ 912 w 1670"/>
                <a:gd name="T57" fmla="*/ 711 h 1387"/>
                <a:gd name="T58" fmla="*/ 932 w 1670"/>
                <a:gd name="T59" fmla="*/ 679 h 1387"/>
                <a:gd name="T60" fmla="*/ 941 w 1670"/>
                <a:gd name="T61" fmla="*/ 666 h 1387"/>
                <a:gd name="T62" fmla="*/ 975 w 1670"/>
                <a:gd name="T63" fmla="*/ 619 h 1387"/>
                <a:gd name="T64" fmla="*/ 1075 w 1670"/>
                <a:gd name="T65" fmla="*/ 484 h 1387"/>
                <a:gd name="T66" fmla="*/ 1658 w 1670"/>
                <a:gd name="T67" fmla="*/ 16 h 1387"/>
                <a:gd name="T68" fmla="*/ 1665 w 1670"/>
                <a:gd name="T69" fmla="*/ 13 h 1387"/>
                <a:gd name="T70" fmla="*/ 1669 w 1670"/>
                <a:gd name="T71" fmla="*/ 4 h 1387"/>
                <a:gd name="T72" fmla="*/ 1661 w 1670"/>
                <a:gd name="T73" fmla="*/ 1 h 1387"/>
                <a:gd name="T74" fmla="*/ 1649 w 1670"/>
                <a:gd name="T75" fmla="*/ 3 h 1387"/>
                <a:gd name="T76" fmla="*/ 929 w 1670"/>
                <a:gd name="T77" fmla="*/ 368 h 1387"/>
                <a:gd name="T78" fmla="*/ 928 w 1670"/>
                <a:gd name="T79" fmla="*/ 368 h 1387"/>
                <a:gd name="T80" fmla="*/ 536 w 1670"/>
                <a:gd name="T81" fmla="*/ 870 h 1387"/>
                <a:gd name="T82" fmla="*/ 534 w 1670"/>
                <a:gd name="T83" fmla="*/ 874 h 1387"/>
                <a:gd name="T84" fmla="*/ 517 w 1670"/>
                <a:gd name="T85" fmla="*/ 906 h 1387"/>
                <a:gd name="T86" fmla="*/ 498 w 1670"/>
                <a:gd name="T87" fmla="*/ 877 h 1387"/>
                <a:gd name="T88" fmla="*/ 447 w 1670"/>
                <a:gd name="T89" fmla="*/ 808 h 1387"/>
                <a:gd name="T90" fmla="*/ 412 w 1670"/>
                <a:gd name="T91" fmla="*/ 763 h 1387"/>
                <a:gd name="T92" fmla="*/ 394 w 1670"/>
                <a:gd name="T93" fmla="*/ 741 h 1387"/>
                <a:gd name="T94" fmla="*/ 384 w 1670"/>
                <a:gd name="T95" fmla="*/ 730 h 1387"/>
                <a:gd name="T96" fmla="*/ 318 w 1670"/>
                <a:gd name="T97" fmla="*/ 681 h 1387"/>
                <a:gd name="T98" fmla="*/ 314 w 1670"/>
                <a:gd name="T99" fmla="*/ 679 h 1387"/>
                <a:gd name="T100" fmla="*/ 924 w 1670"/>
                <a:gd name="T101" fmla="*/ 666 h 1387"/>
                <a:gd name="T102" fmla="*/ 913 w 1670"/>
                <a:gd name="T103" fmla="*/ 665 h 1387"/>
                <a:gd name="T104" fmla="*/ 924 w 1670"/>
                <a:gd name="T105" fmla="*/ 666 h 1387"/>
                <a:gd name="T106" fmla="*/ 935 w 1670"/>
                <a:gd name="T107" fmla="*/ 666 h 1387"/>
                <a:gd name="T108" fmla="*/ 924 w 1670"/>
                <a:gd name="T109" fmla="*/ 666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0" h="1387">
                  <a:moveTo>
                    <a:pt x="314" y="679"/>
                  </a:moveTo>
                  <a:cubicBezTo>
                    <a:pt x="269" y="654"/>
                    <a:pt x="220" y="639"/>
                    <a:pt x="169" y="643"/>
                  </a:cubicBezTo>
                  <a:cubicBezTo>
                    <a:pt x="148" y="644"/>
                    <a:pt x="127" y="649"/>
                    <a:pt x="108" y="655"/>
                  </a:cubicBezTo>
                  <a:cubicBezTo>
                    <a:pt x="100" y="658"/>
                    <a:pt x="92" y="661"/>
                    <a:pt x="84" y="664"/>
                  </a:cubicBezTo>
                  <a:cubicBezTo>
                    <a:pt x="67" y="672"/>
                    <a:pt x="52" y="680"/>
                    <a:pt x="35" y="689"/>
                  </a:cubicBezTo>
                  <a:cubicBezTo>
                    <a:pt x="32" y="692"/>
                    <a:pt x="28" y="693"/>
                    <a:pt x="24" y="695"/>
                  </a:cubicBezTo>
                  <a:cubicBezTo>
                    <a:pt x="20" y="698"/>
                    <a:pt x="16" y="700"/>
                    <a:pt x="13" y="703"/>
                  </a:cubicBezTo>
                  <a:cubicBezTo>
                    <a:pt x="10" y="705"/>
                    <a:pt x="8" y="707"/>
                    <a:pt x="6" y="709"/>
                  </a:cubicBezTo>
                  <a:cubicBezTo>
                    <a:pt x="0" y="720"/>
                    <a:pt x="19" y="725"/>
                    <a:pt x="25" y="730"/>
                  </a:cubicBezTo>
                  <a:cubicBezTo>
                    <a:pt x="151" y="803"/>
                    <a:pt x="240" y="954"/>
                    <a:pt x="281" y="1034"/>
                  </a:cubicBezTo>
                  <a:cubicBezTo>
                    <a:pt x="333" y="1140"/>
                    <a:pt x="368" y="1252"/>
                    <a:pt x="395" y="1368"/>
                  </a:cubicBezTo>
                  <a:cubicBezTo>
                    <a:pt x="399" y="1386"/>
                    <a:pt x="405" y="1387"/>
                    <a:pt x="420" y="1382"/>
                  </a:cubicBezTo>
                  <a:cubicBezTo>
                    <a:pt x="476" y="1365"/>
                    <a:pt x="532" y="1348"/>
                    <a:pt x="589" y="1332"/>
                  </a:cubicBezTo>
                  <a:cubicBezTo>
                    <a:pt x="602" y="1328"/>
                    <a:pt x="609" y="1320"/>
                    <a:pt x="614" y="1307"/>
                  </a:cubicBezTo>
                  <a:cubicBezTo>
                    <a:pt x="654" y="1207"/>
                    <a:pt x="697" y="1109"/>
                    <a:pt x="745" y="1012"/>
                  </a:cubicBezTo>
                  <a:cubicBezTo>
                    <a:pt x="745" y="1012"/>
                    <a:pt x="746" y="1011"/>
                    <a:pt x="746" y="1011"/>
                  </a:cubicBezTo>
                  <a:cubicBezTo>
                    <a:pt x="764" y="974"/>
                    <a:pt x="782" y="938"/>
                    <a:pt x="801" y="902"/>
                  </a:cubicBezTo>
                  <a:cubicBezTo>
                    <a:pt x="811" y="884"/>
                    <a:pt x="820" y="867"/>
                    <a:pt x="831" y="849"/>
                  </a:cubicBezTo>
                  <a:cubicBezTo>
                    <a:pt x="841" y="832"/>
                    <a:pt x="851" y="817"/>
                    <a:pt x="859" y="799"/>
                  </a:cubicBezTo>
                  <a:cubicBezTo>
                    <a:pt x="861" y="795"/>
                    <a:pt x="864" y="791"/>
                    <a:pt x="866" y="787"/>
                  </a:cubicBezTo>
                  <a:cubicBezTo>
                    <a:pt x="867" y="785"/>
                    <a:pt x="868" y="783"/>
                    <a:pt x="869" y="780"/>
                  </a:cubicBezTo>
                  <a:cubicBezTo>
                    <a:pt x="869" y="779"/>
                    <a:pt x="870" y="778"/>
                    <a:pt x="870" y="777"/>
                  </a:cubicBezTo>
                  <a:cubicBezTo>
                    <a:pt x="871" y="776"/>
                    <a:pt x="871" y="775"/>
                    <a:pt x="872" y="774"/>
                  </a:cubicBezTo>
                  <a:cubicBezTo>
                    <a:pt x="873" y="773"/>
                    <a:pt x="874" y="772"/>
                    <a:pt x="874" y="770"/>
                  </a:cubicBezTo>
                  <a:cubicBezTo>
                    <a:pt x="876" y="768"/>
                    <a:pt x="878" y="766"/>
                    <a:pt x="879" y="763"/>
                  </a:cubicBezTo>
                  <a:cubicBezTo>
                    <a:pt x="881" y="761"/>
                    <a:pt x="883" y="759"/>
                    <a:pt x="884" y="756"/>
                  </a:cubicBezTo>
                  <a:cubicBezTo>
                    <a:pt x="886" y="754"/>
                    <a:pt x="887" y="751"/>
                    <a:pt x="888" y="749"/>
                  </a:cubicBezTo>
                  <a:cubicBezTo>
                    <a:pt x="889" y="747"/>
                    <a:pt x="890" y="746"/>
                    <a:pt x="891" y="744"/>
                  </a:cubicBezTo>
                  <a:cubicBezTo>
                    <a:pt x="898" y="733"/>
                    <a:pt x="905" y="722"/>
                    <a:pt x="912" y="711"/>
                  </a:cubicBezTo>
                  <a:cubicBezTo>
                    <a:pt x="918" y="700"/>
                    <a:pt x="924" y="689"/>
                    <a:pt x="932" y="679"/>
                  </a:cubicBezTo>
                  <a:cubicBezTo>
                    <a:pt x="935" y="674"/>
                    <a:pt x="938" y="670"/>
                    <a:pt x="941" y="666"/>
                  </a:cubicBezTo>
                  <a:cubicBezTo>
                    <a:pt x="975" y="619"/>
                    <a:pt x="975" y="619"/>
                    <a:pt x="975" y="619"/>
                  </a:cubicBezTo>
                  <a:cubicBezTo>
                    <a:pt x="1005" y="571"/>
                    <a:pt x="1040" y="527"/>
                    <a:pt x="1075" y="484"/>
                  </a:cubicBezTo>
                  <a:cubicBezTo>
                    <a:pt x="1235" y="285"/>
                    <a:pt x="1423" y="121"/>
                    <a:pt x="1658" y="16"/>
                  </a:cubicBezTo>
                  <a:cubicBezTo>
                    <a:pt x="1660" y="15"/>
                    <a:pt x="1663" y="14"/>
                    <a:pt x="1665" y="13"/>
                  </a:cubicBezTo>
                  <a:cubicBezTo>
                    <a:pt x="1668" y="11"/>
                    <a:pt x="1670" y="8"/>
                    <a:pt x="1669" y="4"/>
                  </a:cubicBezTo>
                  <a:cubicBezTo>
                    <a:pt x="1668" y="0"/>
                    <a:pt x="1664" y="1"/>
                    <a:pt x="1661" y="1"/>
                  </a:cubicBezTo>
                  <a:cubicBezTo>
                    <a:pt x="1657" y="1"/>
                    <a:pt x="1653" y="2"/>
                    <a:pt x="1649" y="3"/>
                  </a:cubicBezTo>
                  <a:cubicBezTo>
                    <a:pt x="1376" y="64"/>
                    <a:pt x="1134" y="184"/>
                    <a:pt x="929" y="368"/>
                  </a:cubicBezTo>
                  <a:cubicBezTo>
                    <a:pt x="928" y="368"/>
                    <a:pt x="928" y="368"/>
                    <a:pt x="928" y="368"/>
                  </a:cubicBezTo>
                  <a:cubicBezTo>
                    <a:pt x="740" y="521"/>
                    <a:pt x="588" y="776"/>
                    <a:pt x="536" y="870"/>
                  </a:cubicBezTo>
                  <a:cubicBezTo>
                    <a:pt x="535" y="871"/>
                    <a:pt x="534" y="873"/>
                    <a:pt x="534" y="874"/>
                  </a:cubicBezTo>
                  <a:cubicBezTo>
                    <a:pt x="523" y="894"/>
                    <a:pt x="517" y="906"/>
                    <a:pt x="517" y="906"/>
                  </a:cubicBezTo>
                  <a:cubicBezTo>
                    <a:pt x="518" y="903"/>
                    <a:pt x="499" y="880"/>
                    <a:pt x="498" y="877"/>
                  </a:cubicBezTo>
                  <a:cubicBezTo>
                    <a:pt x="481" y="854"/>
                    <a:pt x="464" y="830"/>
                    <a:pt x="447" y="808"/>
                  </a:cubicBezTo>
                  <a:cubicBezTo>
                    <a:pt x="436" y="793"/>
                    <a:pt x="424" y="778"/>
                    <a:pt x="412" y="763"/>
                  </a:cubicBezTo>
                  <a:cubicBezTo>
                    <a:pt x="406" y="756"/>
                    <a:pt x="400" y="748"/>
                    <a:pt x="394" y="741"/>
                  </a:cubicBezTo>
                  <a:cubicBezTo>
                    <a:pt x="391" y="737"/>
                    <a:pt x="388" y="733"/>
                    <a:pt x="384" y="730"/>
                  </a:cubicBezTo>
                  <a:cubicBezTo>
                    <a:pt x="364" y="712"/>
                    <a:pt x="342" y="695"/>
                    <a:pt x="318" y="681"/>
                  </a:cubicBezTo>
                  <a:lnTo>
                    <a:pt x="314" y="679"/>
                  </a:lnTo>
                  <a:close/>
                  <a:moveTo>
                    <a:pt x="924" y="666"/>
                  </a:moveTo>
                  <a:cubicBezTo>
                    <a:pt x="920" y="665"/>
                    <a:pt x="916" y="665"/>
                    <a:pt x="913" y="665"/>
                  </a:cubicBezTo>
                  <a:cubicBezTo>
                    <a:pt x="916" y="665"/>
                    <a:pt x="920" y="665"/>
                    <a:pt x="924" y="666"/>
                  </a:cubicBezTo>
                  <a:cubicBezTo>
                    <a:pt x="928" y="666"/>
                    <a:pt x="932" y="666"/>
                    <a:pt x="935" y="666"/>
                  </a:cubicBezTo>
                  <a:cubicBezTo>
                    <a:pt x="932" y="666"/>
                    <a:pt x="928" y="666"/>
                    <a:pt x="924" y="6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70" name="Rectangle 69">
            <a:extLst>
              <a:ext uri="{FF2B5EF4-FFF2-40B4-BE49-F238E27FC236}">
                <a16:creationId xmlns:a16="http://schemas.microsoft.com/office/drawing/2014/main" id="{4B410ADF-AA9A-4CCE-8C2A-4E6E8AE06925}"/>
              </a:ext>
            </a:extLst>
          </p:cNvPr>
          <p:cNvSpPr/>
          <p:nvPr/>
        </p:nvSpPr>
        <p:spPr>
          <a:xfrm>
            <a:off x="7406408" y="3587090"/>
            <a:ext cx="34685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ACCBF9">
                    <a:lumMod val="50000"/>
                  </a:srgbClr>
                </a:solidFill>
                <a:effectLst/>
                <a:uLnTx/>
                <a:uFillTx/>
                <a:latin typeface="Montserrat"/>
                <a:ea typeface="Open Sans" panose="020B0606030504020204" pitchFamily="34" charset="0"/>
                <a:cs typeface="Open Sans" panose="020B0606030504020204" pitchFamily="34" charset="0"/>
              </a:rPr>
              <a:t>Recording in Public Spaces</a:t>
            </a:r>
          </a:p>
        </p:txBody>
      </p:sp>
      <p:grpSp>
        <p:nvGrpSpPr>
          <p:cNvPr id="75" name="Group 74">
            <a:extLst>
              <a:ext uri="{FF2B5EF4-FFF2-40B4-BE49-F238E27FC236}">
                <a16:creationId xmlns:a16="http://schemas.microsoft.com/office/drawing/2014/main" id="{9D7C6BB9-8E1B-4810-80E9-C2B73D450190}"/>
              </a:ext>
            </a:extLst>
          </p:cNvPr>
          <p:cNvGrpSpPr/>
          <p:nvPr/>
        </p:nvGrpSpPr>
        <p:grpSpPr>
          <a:xfrm>
            <a:off x="6389008" y="4549162"/>
            <a:ext cx="923636" cy="923636"/>
            <a:chOff x="6087616" y="5103100"/>
            <a:chExt cx="923636" cy="923636"/>
          </a:xfrm>
        </p:grpSpPr>
        <p:sp>
          <p:nvSpPr>
            <p:cNvPr id="79" name="Oval 78">
              <a:extLst>
                <a:ext uri="{FF2B5EF4-FFF2-40B4-BE49-F238E27FC236}">
                  <a16:creationId xmlns:a16="http://schemas.microsoft.com/office/drawing/2014/main" id="{824F9039-CC66-48B0-9349-B7A474ABC096}"/>
                </a:ext>
              </a:extLst>
            </p:cNvPr>
            <p:cNvSpPr/>
            <p:nvPr/>
          </p:nvSpPr>
          <p:spPr>
            <a:xfrm>
              <a:off x="6087616" y="5103100"/>
              <a:ext cx="923636" cy="9236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0" name="Freeform 5">
              <a:extLst>
                <a:ext uri="{FF2B5EF4-FFF2-40B4-BE49-F238E27FC236}">
                  <a16:creationId xmlns:a16="http://schemas.microsoft.com/office/drawing/2014/main" id="{FB93B34E-41E2-4A0C-B1B6-7B93A99B542F}"/>
                </a:ext>
              </a:extLst>
            </p:cNvPr>
            <p:cNvSpPr>
              <a:spLocks noEditPoints="1"/>
            </p:cNvSpPr>
            <p:nvPr/>
          </p:nvSpPr>
          <p:spPr bwMode="auto">
            <a:xfrm>
              <a:off x="6371876" y="5380299"/>
              <a:ext cx="441273" cy="366816"/>
            </a:xfrm>
            <a:custGeom>
              <a:avLst/>
              <a:gdLst>
                <a:gd name="T0" fmla="*/ 314 w 1670"/>
                <a:gd name="T1" fmla="*/ 679 h 1387"/>
                <a:gd name="T2" fmla="*/ 169 w 1670"/>
                <a:gd name="T3" fmla="*/ 643 h 1387"/>
                <a:gd name="T4" fmla="*/ 108 w 1670"/>
                <a:gd name="T5" fmla="*/ 655 h 1387"/>
                <a:gd name="T6" fmla="*/ 84 w 1670"/>
                <a:gd name="T7" fmla="*/ 664 h 1387"/>
                <a:gd name="T8" fmla="*/ 35 w 1670"/>
                <a:gd name="T9" fmla="*/ 689 h 1387"/>
                <a:gd name="T10" fmla="*/ 24 w 1670"/>
                <a:gd name="T11" fmla="*/ 695 h 1387"/>
                <a:gd name="T12" fmla="*/ 13 w 1670"/>
                <a:gd name="T13" fmla="*/ 703 h 1387"/>
                <a:gd name="T14" fmla="*/ 6 w 1670"/>
                <a:gd name="T15" fmla="*/ 709 h 1387"/>
                <a:gd name="T16" fmla="*/ 25 w 1670"/>
                <a:gd name="T17" fmla="*/ 730 h 1387"/>
                <a:gd name="T18" fmla="*/ 281 w 1670"/>
                <a:gd name="T19" fmla="*/ 1034 h 1387"/>
                <a:gd name="T20" fmla="*/ 395 w 1670"/>
                <a:gd name="T21" fmla="*/ 1368 h 1387"/>
                <a:gd name="T22" fmla="*/ 420 w 1670"/>
                <a:gd name="T23" fmla="*/ 1382 h 1387"/>
                <a:gd name="T24" fmla="*/ 589 w 1670"/>
                <a:gd name="T25" fmla="*/ 1332 h 1387"/>
                <a:gd name="T26" fmla="*/ 614 w 1670"/>
                <a:gd name="T27" fmla="*/ 1307 h 1387"/>
                <a:gd name="T28" fmla="*/ 745 w 1670"/>
                <a:gd name="T29" fmla="*/ 1012 h 1387"/>
                <a:gd name="T30" fmla="*/ 746 w 1670"/>
                <a:gd name="T31" fmla="*/ 1011 h 1387"/>
                <a:gd name="T32" fmla="*/ 801 w 1670"/>
                <a:gd name="T33" fmla="*/ 902 h 1387"/>
                <a:gd name="T34" fmla="*/ 831 w 1670"/>
                <a:gd name="T35" fmla="*/ 849 h 1387"/>
                <a:gd name="T36" fmla="*/ 859 w 1670"/>
                <a:gd name="T37" fmla="*/ 799 h 1387"/>
                <a:gd name="T38" fmla="*/ 866 w 1670"/>
                <a:gd name="T39" fmla="*/ 787 h 1387"/>
                <a:gd name="T40" fmla="*/ 869 w 1670"/>
                <a:gd name="T41" fmla="*/ 780 h 1387"/>
                <a:gd name="T42" fmla="*/ 870 w 1670"/>
                <a:gd name="T43" fmla="*/ 777 h 1387"/>
                <a:gd name="T44" fmla="*/ 872 w 1670"/>
                <a:gd name="T45" fmla="*/ 774 h 1387"/>
                <a:gd name="T46" fmla="*/ 874 w 1670"/>
                <a:gd name="T47" fmla="*/ 770 h 1387"/>
                <a:gd name="T48" fmla="*/ 879 w 1670"/>
                <a:gd name="T49" fmla="*/ 763 h 1387"/>
                <a:gd name="T50" fmla="*/ 884 w 1670"/>
                <a:gd name="T51" fmla="*/ 756 h 1387"/>
                <a:gd name="T52" fmla="*/ 888 w 1670"/>
                <a:gd name="T53" fmla="*/ 749 h 1387"/>
                <a:gd name="T54" fmla="*/ 891 w 1670"/>
                <a:gd name="T55" fmla="*/ 744 h 1387"/>
                <a:gd name="T56" fmla="*/ 912 w 1670"/>
                <a:gd name="T57" fmla="*/ 711 h 1387"/>
                <a:gd name="T58" fmla="*/ 932 w 1670"/>
                <a:gd name="T59" fmla="*/ 679 h 1387"/>
                <a:gd name="T60" fmla="*/ 941 w 1670"/>
                <a:gd name="T61" fmla="*/ 666 h 1387"/>
                <a:gd name="T62" fmla="*/ 975 w 1670"/>
                <a:gd name="T63" fmla="*/ 619 h 1387"/>
                <a:gd name="T64" fmla="*/ 1075 w 1670"/>
                <a:gd name="T65" fmla="*/ 484 h 1387"/>
                <a:gd name="T66" fmla="*/ 1658 w 1670"/>
                <a:gd name="T67" fmla="*/ 16 h 1387"/>
                <a:gd name="T68" fmla="*/ 1665 w 1670"/>
                <a:gd name="T69" fmla="*/ 13 h 1387"/>
                <a:gd name="T70" fmla="*/ 1669 w 1670"/>
                <a:gd name="T71" fmla="*/ 4 h 1387"/>
                <a:gd name="T72" fmla="*/ 1661 w 1670"/>
                <a:gd name="T73" fmla="*/ 1 h 1387"/>
                <a:gd name="T74" fmla="*/ 1649 w 1670"/>
                <a:gd name="T75" fmla="*/ 3 h 1387"/>
                <a:gd name="T76" fmla="*/ 929 w 1670"/>
                <a:gd name="T77" fmla="*/ 368 h 1387"/>
                <a:gd name="T78" fmla="*/ 928 w 1670"/>
                <a:gd name="T79" fmla="*/ 368 h 1387"/>
                <a:gd name="T80" fmla="*/ 536 w 1670"/>
                <a:gd name="T81" fmla="*/ 870 h 1387"/>
                <a:gd name="T82" fmla="*/ 534 w 1670"/>
                <a:gd name="T83" fmla="*/ 874 h 1387"/>
                <a:gd name="T84" fmla="*/ 517 w 1670"/>
                <a:gd name="T85" fmla="*/ 906 h 1387"/>
                <a:gd name="T86" fmla="*/ 498 w 1670"/>
                <a:gd name="T87" fmla="*/ 877 h 1387"/>
                <a:gd name="T88" fmla="*/ 447 w 1670"/>
                <a:gd name="T89" fmla="*/ 808 h 1387"/>
                <a:gd name="T90" fmla="*/ 412 w 1670"/>
                <a:gd name="T91" fmla="*/ 763 h 1387"/>
                <a:gd name="T92" fmla="*/ 394 w 1670"/>
                <a:gd name="T93" fmla="*/ 741 h 1387"/>
                <a:gd name="T94" fmla="*/ 384 w 1670"/>
                <a:gd name="T95" fmla="*/ 730 h 1387"/>
                <a:gd name="T96" fmla="*/ 318 w 1670"/>
                <a:gd name="T97" fmla="*/ 681 h 1387"/>
                <a:gd name="T98" fmla="*/ 314 w 1670"/>
                <a:gd name="T99" fmla="*/ 679 h 1387"/>
                <a:gd name="T100" fmla="*/ 924 w 1670"/>
                <a:gd name="T101" fmla="*/ 666 h 1387"/>
                <a:gd name="T102" fmla="*/ 913 w 1670"/>
                <a:gd name="T103" fmla="*/ 665 h 1387"/>
                <a:gd name="T104" fmla="*/ 924 w 1670"/>
                <a:gd name="T105" fmla="*/ 666 h 1387"/>
                <a:gd name="T106" fmla="*/ 935 w 1670"/>
                <a:gd name="T107" fmla="*/ 666 h 1387"/>
                <a:gd name="T108" fmla="*/ 924 w 1670"/>
                <a:gd name="T109" fmla="*/ 666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0" h="1387">
                  <a:moveTo>
                    <a:pt x="314" y="679"/>
                  </a:moveTo>
                  <a:cubicBezTo>
                    <a:pt x="269" y="654"/>
                    <a:pt x="220" y="639"/>
                    <a:pt x="169" y="643"/>
                  </a:cubicBezTo>
                  <a:cubicBezTo>
                    <a:pt x="148" y="644"/>
                    <a:pt x="127" y="649"/>
                    <a:pt x="108" y="655"/>
                  </a:cubicBezTo>
                  <a:cubicBezTo>
                    <a:pt x="100" y="658"/>
                    <a:pt x="92" y="661"/>
                    <a:pt x="84" y="664"/>
                  </a:cubicBezTo>
                  <a:cubicBezTo>
                    <a:pt x="67" y="672"/>
                    <a:pt x="52" y="680"/>
                    <a:pt x="35" y="689"/>
                  </a:cubicBezTo>
                  <a:cubicBezTo>
                    <a:pt x="32" y="692"/>
                    <a:pt x="28" y="693"/>
                    <a:pt x="24" y="695"/>
                  </a:cubicBezTo>
                  <a:cubicBezTo>
                    <a:pt x="20" y="698"/>
                    <a:pt x="16" y="700"/>
                    <a:pt x="13" y="703"/>
                  </a:cubicBezTo>
                  <a:cubicBezTo>
                    <a:pt x="10" y="705"/>
                    <a:pt x="8" y="707"/>
                    <a:pt x="6" y="709"/>
                  </a:cubicBezTo>
                  <a:cubicBezTo>
                    <a:pt x="0" y="720"/>
                    <a:pt x="19" y="725"/>
                    <a:pt x="25" y="730"/>
                  </a:cubicBezTo>
                  <a:cubicBezTo>
                    <a:pt x="151" y="803"/>
                    <a:pt x="240" y="954"/>
                    <a:pt x="281" y="1034"/>
                  </a:cubicBezTo>
                  <a:cubicBezTo>
                    <a:pt x="333" y="1140"/>
                    <a:pt x="368" y="1252"/>
                    <a:pt x="395" y="1368"/>
                  </a:cubicBezTo>
                  <a:cubicBezTo>
                    <a:pt x="399" y="1386"/>
                    <a:pt x="405" y="1387"/>
                    <a:pt x="420" y="1382"/>
                  </a:cubicBezTo>
                  <a:cubicBezTo>
                    <a:pt x="476" y="1365"/>
                    <a:pt x="532" y="1348"/>
                    <a:pt x="589" y="1332"/>
                  </a:cubicBezTo>
                  <a:cubicBezTo>
                    <a:pt x="602" y="1328"/>
                    <a:pt x="609" y="1320"/>
                    <a:pt x="614" y="1307"/>
                  </a:cubicBezTo>
                  <a:cubicBezTo>
                    <a:pt x="654" y="1207"/>
                    <a:pt x="697" y="1109"/>
                    <a:pt x="745" y="1012"/>
                  </a:cubicBezTo>
                  <a:cubicBezTo>
                    <a:pt x="745" y="1012"/>
                    <a:pt x="746" y="1011"/>
                    <a:pt x="746" y="1011"/>
                  </a:cubicBezTo>
                  <a:cubicBezTo>
                    <a:pt x="764" y="974"/>
                    <a:pt x="782" y="938"/>
                    <a:pt x="801" y="902"/>
                  </a:cubicBezTo>
                  <a:cubicBezTo>
                    <a:pt x="811" y="884"/>
                    <a:pt x="820" y="867"/>
                    <a:pt x="831" y="849"/>
                  </a:cubicBezTo>
                  <a:cubicBezTo>
                    <a:pt x="841" y="832"/>
                    <a:pt x="851" y="817"/>
                    <a:pt x="859" y="799"/>
                  </a:cubicBezTo>
                  <a:cubicBezTo>
                    <a:pt x="861" y="795"/>
                    <a:pt x="864" y="791"/>
                    <a:pt x="866" y="787"/>
                  </a:cubicBezTo>
                  <a:cubicBezTo>
                    <a:pt x="867" y="785"/>
                    <a:pt x="868" y="783"/>
                    <a:pt x="869" y="780"/>
                  </a:cubicBezTo>
                  <a:cubicBezTo>
                    <a:pt x="869" y="779"/>
                    <a:pt x="870" y="778"/>
                    <a:pt x="870" y="777"/>
                  </a:cubicBezTo>
                  <a:cubicBezTo>
                    <a:pt x="871" y="776"/>
                    <a:pt x="871" y="775"/>
                    <a:pt x="872" y="774"/>
                  </a:cubicBezTo>
                  <a:cubicBezTo>
                    <a:pt x="873" y="773"/>
                    <a:pt x="874" y="772"/>
                    <a:pt x="874" y="770"/>
                  </a:cubicBezTo>
                  <a:cubicBezTo>
                    <a:pt x="876" y="768"/>
                    <a:pt x="878" y="766"/>
                    <a:pt x="879" y="763"/>
                  </a:cubicBezTo>
                  <a:cubicBezTo>
                    <a:pt x="881" y="761"/>
                    <a:pt x="883" y="759"/>
                    <a:pt x="884" y="756"/>
                  </a:cubicBezTo>
                  <a:cubicBezTo>
                    <a:pt x="886" y="754"/>
                    <a:pt x="887" y="751"/>
                    <a:pt x="888" y="749"/>
                  </a:cubicBezTo>
                  <a:cubicBezTo>
                    <a:pt x="889" y="747"/>
                    <a:pt x="890" y="746"/>
                    <a:pt x="891" y="744"/>
                  </a:cubicBezTo>
                  <a:cubicBezTo>
                    <a:pt x="898" y="733"/>
                    <a:pt x="905" y="722"/>
                    <a:pt x="912" y="711"/>
                  </a:cubicBezTo>
                  <a:cubicBezTo>
                    <a:pt x="918" y="700"/>
                    <a:pt x="924" y="689"/>
                    <a:pt x="932" y="679"/>
                  </a:cubicBezTo>
                  <a:cubicBezTo>
                    <a:pt x="935" y="674"/>
                    <a:pt x="938" y="670"/>
                    <a:pt x="941" y="666"/>
                  </a:cubicBezTo>
                  <a:cubicBezTo>
                    <a:pt x="975" y="619"/>
                    <a:pt x="975" y="619"/>
                    <a:pt x="975" y="619"/>
                  </a:cubicBezTo>
                  <a:cubicBezTo>
                    <a:pt x="1005" y="571"/>
                    <a:pt x="1040" y="527"/>
                    <a:pt x="1075" y="484"/>
                  </a:cubicBezTo>
                  <a:cubicBezTo>
                    <a:pt x="1235" y="285"/>
                    <a:pt x="1423" y="121"/>
                    <a:pt x="1658" y="16"/>
                  </a:cubicBezTo>
                  <a:cubicBezTo>
                    <a:pt x="1660" y="15"/>
                    <a:pt x="1663" y="14"/>
                    <a:pt x="1665" y="13"/>
                  </a:cubicBezTo>
                  <a:cubicBezTo>
                    <a:pt x="1668" y="11"/>
                    <a:pt x="1670" y="8"/>
                    <a:pt x="1669" y="4"/>
                  </a:cubicBezTo>
                  <a:cubicBezTo>
                    <a:pt x="1668" y="0"/>
                    <a:pt x="1664" y="1"/>
                    <a:pt x="1661" y="1"/>
                  </a:cubicBezTo>
                  <a:cubicBezTo>
                    <a:pt x="1657" y="1"/>
                    <a:pt x="1653" y="2"/>
                    <a:pt x="1649" y="3"/>
                  </a:cubicBezTo>
                  <a:cubicBezTo>
                    <a:pt x="1376" y="64"/>
                    <a:pt x="1134" y="184"/>
                    <a:pt x="929" y="368"/>
                  </a:cubicBezTo>
                  <a:cubicBezTo>
                    <a:pt x="928" y="368"/>
                    <a:pt x="928" y="368"/>
                    <a:pt x="928" y="368"/>
                  </a:cubicBezTo>
                  <a:cubicBezTo>
                    <a:pt x="740" y="521"/>
                    <a:pt x="588" y="776"/>
                    <a:pt x="536" y="870"/>
                  </a:cubicBezTo>
                  <a:cubicBezTo>
                    <a:pt x="535" y="871"/>
                    <a:pt x="534" y="873"/>
                    <a:pt x="534" y="874"/>
                  </a:cubicBezTo>
                  <a:cubicBezTo>
                    <a:pt x="523" y="894"/>
                    <a:pt x="517" y="906"/>
                    <a:pt x="517" y="906"/>
                  </a:cubicBezTo>
                  <a:cubicBezTo>
                    <a:pt x="518" y="903"/>
                    <a:pt x="499" y="880"/>
                    <a:pt x="498" y="877"/>
                  </a:cubicBezTo>
                  <a:cubicBezTo>
                    <a:pt x="481" y="854"/>
                    <a:pt x="464" y="830"/>
                    <a:pt x="447" y="808"/>
                  </a:cubicBezTo>
                  <a:cubicBezTo>
                    <a:pt x="436" y="793"/>
                    <a:pt x="424" y="778"/>
                    <a:pt x="412" y="763"/>
                  </a:cubicBezTo>
                  <a:cubicBezTo>
                    <a:pt x="406" y="756"/>
                    <a:pt x="400" y="748"/>
                    <a:pt x="394" y="741"/>
                  </a:cubicBezTo>
                  <a:cubicBezTo>
                    <a:pt x="391" y="737"/>
                    <a:pt x="388" y="733"/>
                    <a:pt x="384" y="730"/>
                  </a:cubicBezTo>
                  <a:cubicBezTo>
                    <a:pt x="364" y="712"/>
                    <a:pt x="342" y="695"/>
                    <a:pt x="318" y="681"/>
                  </a:cubicBezTo>
                  <a:lnTo>
                    <a:pt x="314" y="679"/>
                  </a:lnTo>
                  <a:close/>
                  <a:moveTo>
                    <a:pt x="924" y="666"/>
                  </a:moveTo>
                  <a:cubicBezTo>
                    <a:pt x="920" y="665"/>
                    <a:pt x="916" y="665"/>
                    <a:pt x="913" y="665"/>
                  </a:cubicBezTo>
                  <a:cubicBezTo>
                    <a:pt x="916" y="665"/>
                    <a:pt x="920" y="665"/>
                    <a:pt x="924" y="666"/>
                  </a:cubicBezTo>
                  <a:cubicBezTo>
                    <a:pt x="928" y="666"/>
                    <a:pt x="932" y="666"/>
                    <a:pt x="935" y="666"/>
                  </a:cubicBezTo>
                  <a:cubicBezTo>
                    <a:pt x="932" y="666"/>
                    <a:pt x="928" y="666"/>
                    <a:pt x="924" y="6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77" name="Rectangle 76">
            <a:extLst>
              <a:ext uri="{FF2B5EF4-FFF2-40B4-BE49-F238E27FC236}">
                <a16:creationId xmlns:a16="http://schemas.microsoft.com/office/drawing/2014/main" id="{50574469-91B1-4099-B3AF-D8F64D4F079D}"/>
              </a:ext>
            </a:extLst>
          </p:cNvPr>
          <p:cNvSpPr/>
          <p:nvPr/>
        </p:nvSpPr>
        <p:spPr>
          <a:xfrm>
            <a:off x="7406408" y="4737040"/>
            <a:ext cx="34685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F8FA9">
                    <a:lumMod val="75000"/>
                  </a:srgbClr>
                </a:solidFill>
                <a:effectLst/>
                <a:uLnTx/>
                <a:uFillTx/>
                <a:latin typeface="Montserrat"/>
                <a:ea typeface="Open Sans" panose="020B0606030504020204" pitchFamily="34" charset="0"/>
                <a:cs typeface="Open Sans" panose="020B0606030504020204" pitchFamily="34" charset="0"/>
              </a:rPr>
              <a:t>Legal Thoughts</a:t>
            </a:r>
          </a:p>
        </p:txBody>
      </p:sp>
      <p:sp>
        <p:nvSpPr>
          <p:cNvPr id="81" name="Title 3">
            <a:extLst>
              <a:ext uri="{FF2B5EF4-FFF2-40B4-BE49-F238E27FC236}">
                <a16:creationId xmlns:a16="http://schemas.microsoft.com/office/drawing/2014/main" id="{440246FB-8A8B-4B2E-826C-F8BCB3AE750B}"/>
              </a:ext>
            </a:extLst>
          </p:cNvPr>
          <p:cNvSpPr txBox="1">
            <a:spLocks/>
          </p:cNvSpPr>
          <p:nvPr/>
        </p:nvSpPr>
        <p:spPr>
          <a:xfrm>
            <a:off x="570461" y="1011320"/>
            <a:ext cx="4520325" cy="1573285"/>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l" defTabSz="914400" rtl="0" eaLnBrk="1" fontAlgn="auto" latinLnBrk="0" hangingPunct="1">
              <a:lnSpc>
                <a:spcPts val="6000"/>
              </a:lnSpc>
              <a:spcBef>
                <a:spcPct val="0"/>
              </a:spcBef>
              <a:spcAft>
                <a:spcPts val="0"/>
              </a:spcAft>
              <a:buClrTx/>
              <a:buSzTx/>
              <a:buFontTx/>
              <a:buNone/>
              <a:tabLst/>
              <a:defRPr/>
            </a:pPr>
            <a:r>
              <a:rPr kumimoji="0" lang="en-GB" sz="7000" b="0" i="0" u="none" strike="noStrike" kern="1200" cap="none" spc="-300" normalizeH="0" baseline="0" noProof="0" dirty="0">
                <a:ln w="12700">
                  <a:solidFill>
                    <a:srgbClr val="313032">
                      <a:alpha val="40000"/>
                    </a:srgbClr>
                  </a:solidFill>
                </a:ln>
                <a:solidFill>
                  <a:srgbClr val="7F8FA9"/>
                </a:solidFill>
                <a:effectLst>
                  <a:outerShdw blurRad="63500" dist="50800" dir="5400000" algn="t" rotWithShape="0">
                    <a:prstClr val="black">
                      <a:alpha val="15000"/>
                    </a:prstClr>
                  </a:outerShdw>
                </a:effectLst>
                <a:uLnTx/>
                <a:uFillTx/>
                <a:latin typeface="Montserrat Black" panose="00000A00000000000000" pitchFamily="50" charset="0"/>
              </a:rPr>
              <a:t>Agenda</a:t>
            </a:r>
          </a:p>
        </p:txBody>
      </p:sp>
      <p:pic>
        <p:nvPicPr>
          <p:cNvPr id="2" name="Picture 1" descr="A black and white logo&#10;&#10;AI-generated content may be incorrect.">
            <a:extLst>
              <a:ext uri="{FF2B5EF4-FFF2-40B4-BE49-F238E27FC236}">
                <a16:creationId xmlns:a16="http://schemas.microsoft.com/office/drawing/2014/main" id="{7F28781B-B734-6C09-73E9-1E67AB9315D6}"/>
              </a:ext>
            </a:extLst>
          </p:cNvPr>
          <p:cNvPicPr>
            <a:picLocks noChangeAspect="1"/>
          </p:cNvPicPr>
          <p:nvPr/>
        </p:nvPicPr>
        <p:blipFill>
          <a:blip r:embed="rId5"/>
          <a:stretch>
            <a:fillRect/>
          </a:stretch>
        </p:blipFill>
        <p:spPr>
          <a:xfrm>
            <a:off x="9600954" y="205530"/>
            <a:ext cx="2002155" cy="610791"/>
          </a:xfrm>
          <a:prstGeom prst="rect">
            <a:avLst/>
          </a:prstGeom>
        </p:spPr>
      </p:pic>
      <p:sp>
        <p:nvSpPr>
          <p:cNvPr id="3" name="Rectangle 2">
            <a:extLst>
              <a:ext uri="{FF2B5EF4-FFF2-40B4-BE49-F238E27FC236}">
                <a16:creationId xmlns:a16="http://schemas.microsoft.com/office/drawing/2014/main" id="{1C51CF2F-2160-62BD-001C-AFA2B3C41E6B}"/>
              </a:ext>
            </a:extLst>
          </p:cNvPr>
          <p:cNvSpPr/>
          <p:nvPr/>
        </p:nvSpPr>
        <p:spPr>
          <a:xfrm>
            <a:off x="7406408" y="5912922"/>
            <a:ext cx="34685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F8FA9">
                    <a:lumMod val="75000"/>
                  </a:srgbClr>
                </a:solidFill>
                <a:effectLst/>
                <a:uLnTx/>
                <a:uFillTx/>
                <a:latin typeface="Montserrat"/>
                <a:ea typeface="Open Sans" panose="020B0606030504020204" pitchFamily="34" charset="0"/>
                <a:cs typeface="Open Sans" panose="020B0606030504020204" pitchFamily="34" charset="0"/>
              </a:rPr>
              <a:t>Final Tips and Takeaways</a:t>
            </a:r>
          </a:p>
        </p:txBody>
      </p:sp>
      <p:grpSp>
        <p:nvGrpSpPr>
          <p:cNvPr id="6" name="Group 5">
            <a:extLst>
              <a:ext uri="{FF2B5EF4-FFF2-40B4-BE49-F238E27FC236}">
                <a16:creationId xmlns:a16="http://schemas.microsoft.com/office/drawing/2014/main" id="{2492AEB5-81A1-F16C-BE1D-1BC066D13047}"/>
              </a:ext>
            </a:extLst>
          </p:cNvPr>
          <p:cNvGrpSpPr/>
          <p:nvPr/>
        </p:nvGrpSpPr>
        <p:grpSpPr>
          <a:xfrm>
            <a:off x="6375141" y="5699342"/>
            <a:ext cx="923636" cy="923636"/>
            <a:chOff x="6087616" y="5103100"/>
            <a:chExt cx="923636" cy="923636"/>
          </a:xfrm>
        </p:grpSpPr>
        <p:sp>
          <p:nvSpPr>
            <p:cNvPr id="7" name="Oval 6">
              <a:extLst>
                <a:ext uri="{FF2B5EF4-FFF2-40B4-BE49-F238E27FC236}">
                  <a16:creationId xmlns:a16="http://schemas.microsoft.com/office/drawing/2014/main" id="{FC2F5F5E-8ECA-80C7-3B5D-74C298E38CF7}"/>
                </a:ext>
              </a:extLst>
            </p:cNvPr>
            <p:cNvSpPr/>
            <p:nvPr/>
          </p:nvSpPr>
          <p:spPr>
            <a:xfrm>
              <a:off x="6087616" y="5103100"/>
              <a:ext cx="923636" cy="92363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8" name="Freeform 5">
              <a:extLst>
                <a:ext uri="{FF2B5EF4-FFF2-40B4-BE49-F238E27FC236}">
                  <a16:creationId xmlns:a16="http://schemas.microsoft.com/office/drawing/2014/main" id="{AF1B82AC-789B-D06A-94EE-29C6311FF88F}"/>
                </a:ext>
              </a:extLst>
            </p:cNvPr>
            <p:cNvSpPr>
              <a:spLocks noEditPoints="1"/>
            </p:cNvSpPr>
            <p:nvPr/>
          </p:nvSpPr>
          <p:spPr bwMode="auto">
            <a:xfrm>
              <a:off x="6371876" y="5380299"/>
              <a:ext cx="441273" cy="366816"/>
            </a:xfrm>
            <a:custGeom>
              <a:avLst/>
              <a:gdLst>
                <a:gd name="T0" fmla="*/ 314 w 1670"/>
                <a:gd name="T1" fmla="*/ 679 h 1387"/>
                <a:gd name="T2" fmla="*/ 169 w 1670"/>
                <a:gd name="T3" fmla="*/ 643 h 1387"/>
                <a:gd name="T4" fmla="*/ 108 w 1670"/>
                <a:gd name="T5" fmla="*/ 655 h 1387"/>
                <a:gd name="T6" fmla="*/ 84 w 1670"/>
                <a:gd name="T7" fmla="*/ 664 h 1387"/>
                <a:gd name="T8" fmla="*/ 35 w 1670"/>
                <a:gd name="T9" fmla="*/ 689 h 1387"/>
                <a:gd name="T10" fmla="*/ 24 w 1670"/>
                <a:gd name="T11" fmla="*/ 695 h 1387"/>
                <a:gd name="T12" fmla="*/ 13 w 1670"/>
                <a:gd name="T13" fmla="*/ 703 h 1387"/>
                <a:gd name="T14" fmla="*/ 6 w 1670"/>
                <a:gd name="T15" fmla="*/ 709 h 1387"/>
                <a:gd name="T16" fmla="*/ 25 w 1670"/>
                <a:gd name="T17" fmla="*/ 730 h 1387"/>
                <a:gd name="T18" fmla="*/ 281 w 1670"/>
                <a:gd name="T19" fmla="*/ 1034 h 1387"/>
                <a:gd name="T20" fmla="*/ 395 w 1670"/>
                <a:gd name="T21" fmla="*/ 1368 h 1387"/>
                <a:gd name="T22" fmla="*/ 420 w 1670"/>
                <a:gd name="T23" fmla="*/ 1382 h 1387"/>
                <a:gd name="T24" fmla="*/ 589 w 1670"/>
                <a:gd name="T25" fmla="*/ 1332 h 1387"/>
                <a:gd name="T26" fmla="*/ 614 w 1670"/>
                <a:gd name="T27" fmla="*/ 1307 h 1387"/>
                <a:gd name="T28" fmla="*/ 745 w 1670"/>
                <a:gd name="T29" fmla="*/ 1012 h 1387"/>
                <a:gd name="T30" fmla="*/ 746 w 1670"/>
                <a:gd name="T31" fmla="*/ 1011 h 1387"/>
                <a:gd name="T32" fmla="*/ 801 w 1670"/>
                <a:gd name="T33" fmla="*/ 902 h 1387"/>
                <a:gd name="T34" fmla="*/ 831 w 1670"/>
                <a:gd name="T35" fmla="*/ 849 h 1387"/>
                <a:gd name="T36" fmla="*/ 859 w 1670"/>
                <a:gd name="T37" fmla="*/ 799 h 1387"/>
                <a:gd name="T38" fmla="*/ 866 w 1670"/>
                <a:gd name="T39" fmla="*/ 787 h 1387"/>
                <a:gd name="T40" fmla="*/ 869 w 1670"/>
                <a:gd name="T41" fmla="*/ 780 h 1387"/>
                <a:gd name="T42" fmla="*/ 870 w 1670"/>
                <a:gd name="T43" fmla="*/ 777 h 1387"/>
                <a:gd name="T44" fmla="*/ 872 w 1670"/>
                <a:gd name="T45" fmla="*/ 774 h 1387"/>
                <a:gd name="T46" fmla="*/ 874 w 1670"/>
                <a:gd name="T47" fmla="*/ 770 h 1387"/>
                <a:gd name="T48" fmla="*/ 879 w 1670"/>
                <a:gd name="T49" fmla="*/ 763 h 1387"/>
                <a:gd name="T50" fmla="*/ 884 w 1670"/>
                <a:gd name="T51" fmla="*/ 756 h 1387"/>
                <a:gd name="T52" fmla="*/ 888 w 1670"/>
                <a:gd name="T53" fmla="*/ 749 h 1387"/>
                <a:gd name="T54" fmla="*/ 891 w 1670"/>
                <a:gd name="T55" fmla="*/ 744 h 1387"/>
                <a:gd name="T56" fmla="*/ 912 w 1670"/>
                <a:gd name="T57" fmla="*/ 711 h 1387"/>
                <a:gd name="T58" fmla="*/ 932 w 1670"/>
                <a:gd name="T59" fmla="*/ 679 h 1387"/>
                <a:gd name="T60" fmla="*/ 941 w 1670"/>
                <a:gd name="T61" fmla="*/ 666 h 1387"/>
                <a:gd name="T62" fmla="*/ 975 w 1670"/>
                <a:gd name="T63" fmla="*/ 619 h 1387"/>
                <a:gd name="T64" fmla="*/ 1075 w 1670"/>
                <a:gd name="T65" fmla="*/ 484 h 1387"/>
                <a:gd name="T66" fmla="*/ 1658 w 1670"/>
                <a:gd name="T67" fmla="*/ 16 h 1387"/>
                <a:gd name="T68" fmla="*/ 1665 w 1670"/>
                <a:gd name="T69" fmla="*/ 13 h 1387"/>
                <a:gd name="T70" fmla="*/ 1669 w 1670"/>
                <a:gd name="T71" fmla="*/ 4 h 1387"/>
                <a:gd name="T72" fmla="*/ 1661 w 1670"/>
                <a:gd name="T73" fmla="*/ 1 h 1387"/>
                <a:gd name="T74" fmla="*/ 1649 w 1670"/>
                <a:gd name="T75" fmla="*/ 3 h 1387"/>
                <a:gd name="T76" fmla="*/ 929 w 1670"/>
                <a:gd name="T77" fmla="*/ 368 h 1387"/>
                <a:gd name="T78" fmla="*/ 928 w 1670"/>
                <a:gd name="T79" fmla="*/ 368 h 1387"/>
                <a:gd name="T80" fmla="*/ 536 w 1670"/>
                <a:gd name="T81" fmla="*/ 870 h 1387"/>
                <a:gd name="T82" fmla="*/ 534 w 1670"/>
                <a:gd name="T83" fmla="*/ 874 h 1387"/>
                <a:gd name="T84" fmla="*/ 517 w 1670"/>
                <a:gd name="T85" fmla="*/ 906 h 1387"/>
                <a:gd name="T86" fmla="*/ 498 w 1670"/>
                <a:gd name="T87" fmla="*/ 877 h 1387"/>
                <a:gd name="T88" fmla="*/ 447 w 1670"/>
                <a:gd name="T89" fmla="*/ 808 h 1387"/>
                <a:gd name="T90" fmla="*/ 412 w 1670"/>
                <a:gd name="T91" fmla="*/ 763 h 1387"/>
                <a:gd name="T92" fmla="*/ 394 w 1670"/>
                <a:gd name="T93" fmla="*/ 741 h 1387"/>
                <a:gd name="T94" fmla="*/ 384 w 1670"/>
                <a:gd name="T95" fmla="*/ 730 h 1387"/>
                <a:gd name="T96" fmla="*/ 318 w 1670"/>
                <a:gd name="T97" fmla="*/ 681 h 1387"/>
                <a:gd name="T98" fmla="*/ 314 w 1670"/>
                <a:gd name="T99" fmla="*/ 679 h 1387"/>
                <a:gd name="T100" fmla="*/ 924 w 1670"/>
                <a:gd name="T101" fmla="*/ 666 h 1387"/>
                <a:gd name="T102" fmla="*/ 913 w 1670"/>
                <a:gd name="T103" fmla="*/ 665 h 1387"/>
                <a:gd name="T104" fmla="*/ 924 w 1670"/>
                <a:gd name="T105" fmla="*/ 666 h 1387"/>
                <a:gd name="T106" fmla="*/ 935 w 1670"/>
                <a:gd name="T107" fmla="*/ 666 h 1387"/>
                <a:gd name="T108" fmla="*/ 924 w 1670"/>
                <a:gd name="T109" fmla="*/ 666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0" h="1387">
                  <a:moveTo>
                    <a:pt x="314" y="679"/>
                  </a:moveTo>
                  <a:cubicBezTo>
                    <a:pt x="269" y="654"/>
                    <a:pt x="220" y="639"/>
                    <a:pt x="169" y="643"/>
                  </a:cubicBezTo>
                  <a:cubicBezTo>
                    <a:pt x="148" y="644"/>
                    <a:pt x="127" y="649"/>
                    <a:pt x="108" y="655"/>
                  </a:cubicBezTo>
                  <a:cubicBezTo>
                    <a:pt x="100" y="658"/>
                    <a:pt x="92" y="661"/>
                    <a:pt x="84" y="664"/>
                  </a:cubicBezTo>
                  <a:cubicBezTo>
                    <a:pt x="67" y="672"/>
                    <a:pt x="52" y="680"/>
                    <a:pt x="35" y="689"/>
                  </a:cubicBezTo>
                  <a:cubicBezTo>
                    <a:pt x="32" y="692"/>
                    <a:pt x="28" y="693"/>
                    <a:pt x="24" y="695"/>
                  </a:cubicBezTo>
                  <a:cubicBezTo>
                    <a:pt x="20" y="698"/>
                    <a:pt x="16" y="700"/>
                    <a:pt x="13" y="703"/>
                  </a:cubicBezTo>
                  <a:cubicBezTo>
                    <a:pt x="10" y="705"/>
                    <a:pt x="8" y="707"/>
                    <a:pt x="6" y="709"/>
                  </a:cubicBezTo>
                  <a:cubicBezTo>
                    <a:pt x="0" y="720"/>
                    <a:pt x="19" y="725"/>
                    <a:pt x="25" y="730"/>
                  </a:cubicBezTo>
                  <a:cubicBezTo>
                    <a:pt x="151" y="803"/>
                    <a:pt x="240" y="954"/>
                    <a:pt x="281" y="1034"/>
                  </a:cubicBezTo>
                  <a:cubicBezTo>
                    <a:pt x="333" y="1140"/>
                    <a:pt x="368" y="1252"/>
                    <a:pt x="395" y="1368"/>
                  </a:cubicBezTo>
                  <a:cubicBezTo>
                    <a:pt x="399" y="1386"/>
                    <a:pt x="405" y="1387"/>
                    <a:pt x="420" y="1382"/>
                  </a:cubicBezTo>
                  <a:cubicBezTo>
                    <a:pt x="476" y="1365"/>
                    <a:pt x="532" y="1348"/>
                    <a:pt x="589" y="1332"/>
                  </a:cubicBezTo>
                  <a:cubicBezTo>
                    <a:pt x="602" y="1328"/>
                    <a:pt x="609" y="1320"/>
                    <a:pt x="614" y="1307"/>
                  </a:cubicBezTo>
                  <a:cubicBezTo>
                    <a:pt x="654" y="1207"/>
                    <a:pt x="697" y="1109"/>
                    <a:pt x="745" y="1012"/>
                  </a:cubicBezTo>
                  <a:cubicBezTo>
                    <a:pt x="745" y="1012"/>
                    <a:pt x="746" y="1011"/>
                    <a:pt x="746" y="1011"/>
                  </a:cubicBezTo>
                  <a:cubicBezTo>
                    <a:pt x="764" y="974"/>
                    <a:pt x="782" y="938"/>
                    <a:pt x="801" y="902"/>
                  </a:cubicBezTo>
                  <a:cubicBezTo>
                    <a:pt x="811" y="884"/>
                    <a:pt x="820" y="867"/>
                    <a:pt x="831" y="849"/>
                  </a:cubicBezTo>
                  <a:cubicBezTo>
                    <a:pt x="841" y="832"/>
                    <a:pt x="851" y="817"/>
                    <a:pt x="859" y="799"/>
                  </a:cubicBezTo>
                  <a:cubicBezTo>
                    <a:pt x="861" y="795"/>
                    <a:pt x="864" y="791"/>
                    <a:pt x="866" y="787"/>
                  </a:cubicBezTo>
                  <a:cubicBezTo>
                    <a:pt x="867" y="785"/>
                    <a:pt x="868" y="783"/>
                    <a:pt x="869" y="780"/>
                  </a:cubicBezTo>
                  <a:cubicBezTo>
                    <a:pt x="869" y="779"/>
                    <a:pt x="870" y="778"/>
                    <a:pt x="870" y="777"/>
                  </a:cubicBezTo>
                  <a:cubicBezTo>
                    <a:pt x="871" y="776"/>
                    <a:pt x="871" y="775"/>
                    <a:pt x="872" y="774"/>
                  </a:cubicBezTo>
                  <a:cubicBezTo>
                    <a:pt x="873" y="773"/>
                    <a:pt x="874" y="772"/>
                    <a:pt x="874" y="770"/>
                  </a:cubicBezTo>
                  <a:cubicBezTo>
                    <a:pt x="876" y="768"/>
                    <a:pt x="878" y="766"/>
                    <a:pt x="879" y="763"/>
                  </a:cubicBezTo>
                  <a:cubicBezTo>
                    <a:pt x="881" y="761"/>
                    <a:pt x="883" y="759"/>
                    <a:pt x="884" y="756"/>
                  </a:cubicBezTo>
                  <a:cubicBezTo>
                    <a:pt x="886" y="754"/>
                    <a:pt x="887" y="751"/>
                    <a:pt x="888" y="749"/>
                  </a:cubicBezTo>
                  <a:cubicBezTo>
                    <a:pt x="889" y="747"/>
                    <a:pt x="890" y="746"/>
                    <a:pt x="891" y="744"/>
                  </a:cubicBezTo>
                  <a:cubicBezTo>
                    <a:pt x="898" y="733"/>
                    <a:pt x="905" y="722"/>
                    <a:pt x="912" y="711"/>
                  </a:cubicBezTo>
                  <a:cubicBezTo>
                    <a:pt x="918" y="700"/>
                    <a:pt x="924" y="689"/>
                    <a:pt x="932" y="679"/>
                  </a:cubicBezTo>
                  <a:cubicBezTo>
                    <a:pt x="935" y="674"/>
                    <a:pt x="938" y="670"/>
                    <a:pt x="941" y="666"/>
                  </a:cubicBezTo>
                  <a:cubicBezTo>
                    <a:pt x="975" y="619"/>
                    <a:pt x="975" y="619"/>
                    <a:pt x="975" y="619"/>
                  </a:cubicBezTo>
                  <a:cubicBezTo>
                    <a:pt x="1005" y="571"/>
                    <a:pt x="1040" y="527"/>
                    <a:pt x="1075" y="484"/>
                  </a:cubicBezTo>
                  <a:cubicBezTo>
                    <a:pt x="1235" y="285"/>
                    <a:pt x="1423" y="121"/>
                    <a:pt x="1658" y="16"/>
                  </a:cubicBezTo>
                  <a:cubicBezTo>
                    <a:pt x="1660" y="15"/>
                    <a:pt x="1663" y="14"/>
                    <a:pt x="1665" y="13"/>
                  </a:cubicBezTo>
                  <a:cubicBezTo>
                    <a:pt x="1668" y="11"/>
                    <a:pt x="1670" y="8"/>
                    <a:pt x="1669" y="4"/>
                  </a:cubicBezTo>
                  <a:cubicBezTo>
                    <a:pt x="1668" y="0"/>
                    <a:pt x="1664" y="1"/>
                    <a:pt x="1661" y="1"/>
                  </a:cubicBezTo>
                  <a:cubicBezTo>
                    <a:pt x="1657" y="1"/>
                    <a:pt x="1653" y="2"/>
                    <a:pt x="1649" y="3"/>
                  </a:cubicBezTo>
                  <a:cubicBezTo>
                    <a:pt x="1376" y="64"/>
                    <a:pt x="1134" y="184"/>
                    <a:pt x="929" y="368"/>
                  </a:cubicBezTo>
                  <a:cubicBezTo>
                    <a:pt x="928" y="368"/>
                    <a:pt x="928" y="368"/>
                    <a:pt x="928" y="368"/>
                  </a:cubicBezTo>
                  <a:cubicBezTo>
                    <a:pt x="740" y="521"/>
                    <a:pt x="588" y="776"/>
                    <a:pt x="536" y="870"/>
                  </a:cubicBezTo>
                  <a:cubicBezTo>
                    <a:pt x="535" y="871"/>
                    <a:pt x="534" y="873"/>
                    <a:pt x="534" y="874"/>
                  </a:cubicBezTo>
                  <a:cubicBezTo>
                    <a:pt x="523" y="894"/>
                    <a:pt x="517" y="906"/>
                    <a:pt x="517" y="906"/>
                  </a:cubicBezTo>
                  <a:cubicBezTo>
                    <a:pt x="518" y="903"/>
                    <a:pt x="499" y="880"/>
                    <a:pt x="498" y="877"/>
                  </a:cubicBezTo>
                  <a:cubicBezTo>
                    <a:pt x="481" y="854"/>
                    <a:pt x="464" y="830"/>
                    <a:pt x="447" y="808"/>
                  </a:cubicBezTo>
                  <a:cubicBezTo>
                    <a:pt x="436" y="793"/>
                    <a:pt x="424" y="778"/>
                    <a:pt x="412" y="763"/>
                  </a:cubicBezTo>
                  <a:cubicBezTo>
                    <a:pt x="406" y="756"/>
                    <a:pt x="400" y="748"/>
                    <a:pt x="394" y="741"/>
                  </a:cubicBezTo>
                  <a:cubicBezTo>
                    <a:pt x="391" y="737"/>
                    <a:pt x="388" y="733"/>
                    <a:pt x="384" y="730"/>
                  </a:cubicBezTo>
                  <a:cubicBezTo>
                    <a:pt x="364" y="712"/>
                    <a:pt x="342" y="695"/>
                    <a:pt x="318" y="681"/>
                  </a:cubicBezTo>
                  <a:lnTo>
                    <a:pt x="314" y="679"/>
                  </a:lnTo>
                  <a:close/>
                  <a:moveTo>
                    <a:pt x="924" y="666"/>
                  </a:moveTo>
                  <a:cubicBezTo>
                    <a:pt x="920" y="665"/>
                    <a:pt x="916" y="665"/>
                    <a:pt x="913" y="665"/>
                  </a:cubicBezTo>
                  <a:cubicBezTo>
                    <a:pt x="916" y="665"/>
                    <a:pt x="920" y="665"/>
                    <a:pt x="924" y="666"/>
                  </a:cubicBezTo>
                  <a:cubicBezTo>
                    <a:pt x="928" y="666"/>
                    <a:pt x="932" y="666"/>
                    <a:pt x="935" y="666"/>
                  </a:cubicBezTo>
                  <a:cubicBezTo>
                    <a:pt x="932" y="666"/>
                    <a:pt x="928" y="666"/>
                    <a:pt x="924" y="6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Tree>
    <p:extLst>
      <p:ext uri="{BB962C8B-B14F-4D97-AF65-F5344CB8AC3E}">
        <p14:creationId xmlns:p14="http://schemas.microsoft.com/office/powerpoint/2010/main" val="14899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52387F-8B42-45A1-A7FE-BC0DFD2E3E56}"/>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Title 3">
            <a:extLst>
              <a:ext uri="{FF2B5EF4-FFF2-40B4-BE49-F238E27FC236}">
                <a16:creationId xmlns:a16="http://schemas.microsoft.com/office/drawing/2014/main" id="{4D8C84F0-3C3A-4EF0-9F79-46DB62269A3C}"/>
              </a:ext>
            </a:extLst>
          </p:cNvPr>
          <p:cNvSpPr txBox="1">
            <a:spLocks/>
          </p:cNvSpPr>
          <p:nvPr/>
        </p:nvSpPr>
        <p:spPr>
          <a:xfrm>
            <a:off x="2495600" y="2132856"/>
            <a:ext cx="7200800" cy="1080120"/>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800" b="0" i="0" u="none" strike="noStrike" kern="1200" cap="none" spc="0" normalizeH="0" baseline="0" noProof="0" dirty="0">
                <a:ln>
                  <a:noFill/>
                </a:ln>
                <a:solidFill>
                  <a:srgbClr val="FFFFFF"/>
                </a:solidFill>
                <a:effectLst/>
                <a:uLnTx/>
                <a:uFillTx/>
                <a:latin typeface="Montserrat Black" pitchFamily="2" charset="0"/>
                <a:ea typeface="Open Sans Light" panose="020B0306030504020204" pitchFamily="34" charset="0"/>
                <a:cs typeface="Open Sans Light" panose="020B0306030504020204" pitchFamily="34" charset="0"/>
              </a:rPr>
              <a:t>Legal Disclaimer</a:t>
            </a:r>
            <a:endParaRPr kumimoji="0" lang="en-GB" sz="3800" b="0" i="0" u="none" strike="noStrike" kern="1200" cap="none" spc="0" normalizeH="0" baseline="0" noProof="0" dirty="0">
              <a:ln>
                <a:noFill/>
              </a:ln>
              <a:solidFill>
                <a:srgbClr val="FFFFFF"/>
              </a:solidFill>
              <a:effectLst/>
              <a:uLnTx/>
              <a:uFillTx/>
              <a:latin typeface="Montserrat Black" pitchFamily="2"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800" b="0" i="0" u="none" strike="noStrike" kern="1200" cap="none" spc="0" normalizeH="0" baseline="0" noProof="0" dirty="0">
                <a:ln>
                  <a:noFill/>
                </a:ln>
                <a:solidFill>
                  <a:srgbClr val="FFFFFF"/>
                </a:solidFill>
                <a:effectLst/>
                <a:uLnTx/>
                <a:uFillTx/>
                <a:latin typeface="Montserrat Black" pitchFamily="2" charset="0"/>
                <a:ea typeface="Open Sans Light" panose="020B0306030504020204" pitchFamily="34" charset="0"/>
                <a:cs typeface="Open Sans Light" panose="020B0306030504020204" pitchFamily="34" charset="0"/>
              </a:rPr>
              <a:t>“FIRST,</a:t>
            </a:r>
            <a:r>
              <a:rPr kumimoji="0" lang="en-GB" sz="3800" b="0" i="0" u="none" strike="noStrike" kern="1200" cap="none" spc="0" normalizeH="0" noProof="0" dirty="0">
                <a:ln>
                  <a:noFill/>
                </a:ln>
                <a:solidFill>
                  <a:srgbClr val="FFFFFF"/>
                </a:solidFill>
                <a:effectLst/>
                <a:uLnTx/>
                <a:uFillTx/>
                <a:latin typeface="Montserrat Black" pitchFamily="2" charset="0"/>
                <a:ea typeface="Open Sans Light" panose="020B0306030504020204" pitchFamily="34" charset="0"/>
                <a:cs typeface="Open Sans Light" panose="020B0306030504020204" pitchFamily="34" charset="0"/>
              </a:rPr>
              <a:t> </a:t>
            </a:r>
            <a:r>
              <a:rPr kumimoji="0" lang="en-GB" sz="3800" b="0" i="0" u="none" strike="noStrike" kern="1200" cap="none" spc="0" normalizeH="0" baseline="0" noProof="0" dirty="0">
                <a:ln>
                  <a:noFill/>
                </a:ln>
                <a:solidFill>
                  <a:srgbClr val="FFFFFF"/>
                </a:solidFill>
                <a:effectLst/>
                <a:uLnTx/>
                <a:uFillTx/>
                <a:latin typeface="Montserrat Black" pitchFamily="2" charset="0"/>
                <a:ea typeface="Open Sans Light" panose="020B0306030504020204" pitchFamily="34" charset="0"/>
                <a:cs typeface="Open Sans Light" panose="020B0306030504020204" pitchFamily="34" charset="0"/>
              </a:rPr>
              <a:t>I’m</a:t>
            </a:r>
            <a:r>
              <a:rPr kumimoji="0" lang="en-GB" sz="3800" b="0" i="0" u="none" strike="noStrike" kern="1200" cap="none" spc="0" normalizeH="0" noProof="0" dirty="0">
                <a:ln>
                  <a:noFill/>
                </a:ln>
                <a:solidFill>
                  <a:srgbClr val="FFFFFF"/>
                </a:solidFill>
                <a:effectLst/>
                <a:uLnTx/>
                <a:uFillTx/>
                <a:latin typeface="Montserrat Black" pitchFamily="2" charset="0"/>
                <a:ea typeface="Open Sans Light" panose="020B0306030504020204" pitchFamily="34" charset="0"/>
                <a:cs typeface="Open Sans Light" panose="020B0306030504020204" pitchFamily="34" charset="0"/>
              </a:rPr>
              <a:t> not a lawyer</a:t>
            </a:r>
            <a:r>
              <a:rPr kumimoji="0" lang="en-GB" sz="3800" b="0" i="0" u="none" strike="noStrike" kern="1200" cap="none" spc="0" normalizeH="0" baseline="0" noProof="0" dirty="0">
                <a:ln>
                  <a:noFill/>
                </a:ln>
                <a:solidFill>
                  <a:srgbClr val="FFFFFF"/>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t>
            </a:r>
            <a:endParaRPr kumimoji="0" lang="en-US" sz="3800" b="0" i="0" u="none" strike="noStrike" kern="1200" cap="none" spc="0" normalizeH="0" baseline="0" noProof="0" dirty="0">
              <a:ln>
                <a:noFill/>
              </a:ln>
              <a:solidFill>
                <a:srgbClr val="FFFFFF"/>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 name="Title 3">
            <a:extLst>
              <a:ext uri="{FF2B5EF4-FFF2-40B4-BE49-F238E27FC236}">
                <a16:creationId xmlns:a16="http://schemas.microsoft.com/office/drawing/2014/main" id="{873B110C-0A1B-42CB-92BD-F43152B80990}"/>
              </a:ext>
            </a:extLst>
          </p:cNvPr>
          <p:cNvSpPr txBox="1">
            <a:spLocks/>
          </p:cNvSpPr>
          <p:nvPr/>
        </p:nvSpPr>
        <p:spPr>
          <a:xfrm>
            <a:off x="838200" y="4117836"/>
            <a:ext cx="10515600" cy="327309"/>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342900" indent="-342900">
              <a:buFont typeface="Arial" panose="020B0604020202020204" pitchFamily="34" charset="0"/>
              <a:buChar char="•"/>
            </a:pPr>
            <a:r>
              <a:rPr lang="en-US" sz="1800" b="1" dirty="0">
                <a:solidFill>
                  <a:schemeClr val="bg1"/>
                </a:solidFill>
                <a:latin typeface="+mn-lt"/>
                <a:ea typeface="Tahoma" panose="020B0604030504040204" pitchFamily="34" charset="0"/>
                <a:cs typeface="Tahoma" panose="020B0604030504040204" pitchFamily="34" charset="0"/>
              </a:rPr>
              <a:t>T</a:t>
            </a:r>
            <a:r>
              <a:rPr lang="en-US" sz="2000" b="1" dirty="0">
                <a:solidFill>
                  <a:schemeClr val="bg1"/>
                </a:solidFill>
                <a:latin typeface="+mn-lt"/>
                <a:ea typeface="Tahoma" panose="020B0604030504040204" pitchFamily="34" charset="0"/>
                <a:cs typeface="Tahoma" panose="020B0604030504040204" pitchFamily="34" charset="0"/>
              </a:rPr>
              <a:t>h</a:t>
            </a:r>
            <a:r>
              <a:rPr lang="en-US" sz="1800" b="1" dirty="0">
                <a:solidFill>
                  <a:schemeClr val="bg1"/>
                </a:solidFill>
                <a:latin typeface="+mn-lt"/>
                <a:ea typeface="Tahoma" panose="020B0604030504040204" pitchFamily="34" charset="0"/>
                <a:cs typeface="Tahoma" panose="020B0604030504040204" pitchFamily="34" charset="0"/>
              </a:rPr>
              <a:t>is presentation is not a substitute for professional legal advice, nor is it a solicitation to offer legal advice</a:t>
            </a:r>
          </a:p>
        </p:txBody>
      </p:sp>
      <p:cxnSp>
        <p:nvCxnSpPr>
          <p:cNvPr id="3" name="Straight Connector 2">
            <a:extLst>
              <a:ext uri="{FF2B5EF4-FFF2-40B4-BE49-F238E27FC236}">
                <a16:creationId xmlns:a16="http://schemas.microsoft.com/office/drawing/2014/main" id="{4D1B1CF9-4196-4160-BE2F-DFFAB5709B83}"/>
              </a:ext>
            </a:extLst>
          </p:cNvPr>
          <p:cNvCxnSpPr/>
          <p:nvPr/>
        </p:nvCxnSpPr>
        <p:spPr>
          <a:xfrm>
            <a:off x="5874292" y="3429000"/>
            <a:ext cx="443417"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3">
            <a:extLst>
              <a:ext uri="{FF2B5EF4-FFF2-40B4-BE49-F238E27FC236}">
                <a16:creationId xmlns:a16="http://schemas.microsoft.com/office/drawing/2014/main" id="{835E7563-DA6C-4D6D-BD6F-BD21964B139F}"/>
              </a:ext>
            </a:extLst>
          </p:cNvPr>
          <p:cNvSpPr txBox="1">
            <a:spLocks/>
          </p:cNvSpPr>
          <p:nvPr/>
        </p:nvSpPr>
        <p:spPr>
          <a:xfrm>
            <a:off x="517688" y="4985203"/>
            <a:ext cx="10515600" cy="297554"/>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342900" indent="-342900">
              <a:buFont typeface="Arial" panose="020B0604020202020204" pitchFamily="34" charset="0"/>
              <a:buChar char="•"/>
            </a:pPr>
            <a:r>
              <a:rPr lang="en-US" sz="2000" b="1" dirty="0">
                <a:solidFill>
                  <a:schemeClr val="bg1"/>
                </a:solidFill>
                <a:latin typeface="+mn-lt"/>
                <a:ea typeface="Tahoma" panose="020B0604030504040204" pitchFamily="34" charset="0"/>
                <a:cs typeface="Tahoma" panose="020B0604030504040204" pitchFamily="34" charset="0"/>
              </a:rPr>
              <a:t>Always work with your legal advisor when faced with questions of law or legality of action</a:t>
            </a:r>
          </a:p>
        </p:txBody>
      </p:sp>
      <p:pic>
        <p:nvPicPr>
          <p:cNvPr id="2" name="Picture 1" descr="A black and white logo&#10;&#10;AI-generated content may be incorrect.">
            <a:extLst>
              <a:ext uri="{FF2B5EF4-FFF2-40B4-BE49-F238E27FC236}">
                <a16:creationId xmlns:a16="http://schemas.microsoft.com/office/drawing/2014/main" id="{B17A843B-EF17-6035-E01A-D05776F097D3}"/>
              </a:ext>
            </a:extLst>
          </p:cNvPr>
          <p:cNvPicPr>
            <a:picLocks noChangeAspect="1"/>
          </p:cNvPicPr>
          <p:nvPr/>
        </p:nvPicPr>
        <p:blipFill>
          <a:blip r:embed="rId3"/>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3346962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100">
            <a:extLst>
              <a:ext uri="{FF2B5EF4-FFF2-40B4-BE49-F238E27FC236}">
                <a16:creationId xmlns:a16="http://schemas.microsoft.com/office/drawing/2014/main" id="{0F7FD5E3-AE2B-41A6-96D1-67341021FA41}"/>
              </a:ext>
            </a:extLst>
          </p:cNvPr>
          <p:cNvSpPr/>
          <p:nvPr/>
        </p:nvSpPr>
        <p:spPr>
          <a:xfrm>
            <a:off x="6089719" y="10295"/>
            <a:ext cx="610228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nvGrpSpPr>
          <p:cNvPr id="2" name="Group 1">
            <a:extLst>
              <a:ext uri="{FF2B5EF4-FFF2-40B4-BE49-F238E27FC236}">
                <a16:creationId xmlns:a16="http://schemas.microsoft.com/office/drawing/2014/main" id="{F0677942-074C-47FC-9C75-C321B07D0DDC}"/>
              </a:ext>
            </a:extLst>
          </p:cNvPr>
          <p:cNvGrpSpPr/>
          <p:nvPr/>
        </p:nvGrpSpPr>
        <p:grpSpPr>
          <a:xfrm>
            <a:off x="6672064" y="1139198"/>
            <a:ext cx="1039091" cy="1039091"/>
            <a:chOff x="6672064" y="1139198"/>
            <a:chExt cx="1039091" cy="1039091"/>
          </a:xfrm>
        </p:grpSpPr>
        <p:sp>
          <p:nvSpPr>
            <p:cNvPr id="49" name="Rectangle: Rounded Corners 48">
              <a:extLst>
                <a:ext uri="{FF2B5EF4-FFF2-40B4-BE49-F238E27FC236}">
                  <a16:creationId xmlns:a16="http://schemas.microsoft.com/office/drawing/2014/main" id="{E530D35D-B0DD-4F4D-9BFD-1FF040BCC543}"/>
                </a:ext>
              </a:extLst>
            </p:cNvPr>
            <p:cNvSpPr/>
            <p:nvPr/>
          </p:nvSpPr>
          <p:spPr>
            <a:xfrm>
              <a:off x="6672064" y="1139198"/>
              <a:ext cx="1039091" cy="1039091"/>
            </a:xfrm>
            <a:prstGeom prst="roundRect">
              <a:avLst>
                <a:gd name="adj" fmla="val 555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nvGrpSpPr>
            <p:cNvPr id="106" name="Group 105">
              <a:extLst>
                <a:ext uri="{FF2B5EF4-FFF2-40B4-BE49-F238E27FC236}">
                  <a16:creationId xmlns:a16="http://schemas.microsoft.com/office/drawing/2014/main" id="{9B2600C2-376A-46E8-BEA3-896D517441C9}"/>
                </a:ext>
              </a:extLst>
            </p:cNvPr>
            <p:cNvGrpSpPr/>
            <p:nvPr/>
          </p:nvGrpSpPr>
          <p:grpSpPr>
            <a:xfrm>
              <a:off x="6845369" y="1493626"/>
              <a:ext cx="671161" cy="444699"/>
              <a:chOff x="2744788" y="363538"/>
              <a:chExt cx="258762" cy="171450"/>
            </a:xfrm>
            <a:solidFill>
              <a:schemeClr val="bg1"/>
            </a:solidFill>
          </p:grpSpPr>
          <p:sp>
            <p:nvSpPr>
              <p:cNvPr id="107" name="Freeform 16">
                <a:extLst>
                  <a:ext uri="{FF2B5EF4-FFF2-40B4-BE49-F238E27FC236}">
                    <a16:creationId xmlns:a16="http://schemas.microsoft.com/office/drawing/2014/main" id="{78FB1DF4-4AB5-45BA-90EC-6F69C2B03874}"/>
                  </a:ext>
                </a:extLst>
              </p:cNvPr>
              <p:cNvSpPr>
                <a:spLocks noEditPoints="1"/>
              </p:cNvSpPr>
              <p:nvPr/>
            </p:nvSpPr>
            <p:spPr bwMode="auto">
              <a:xfrm>
                <a:off x="2744788" y="508000"/>
                <a:ext cx="258762" cy="26988"/>
              </a:xfrm>
              <a:custGeom>
                <a:avLst/>
                <a:gdLst>
                  <a:gd name="T0" fmla="*/ 129 w 129"/>
                  <a:gd name="T1" fmla="*/ 0 h 13"/>
                  <a:gd name="T2" fmla="*/ 129 w 129"/>
                  <a:gd name="T3" fmla="*/ 0 h 13"/>
                  <a:gd name="T4" fmla="*/ 1 w 129"/>
                  <a:gd name="T5" fmla="*/ 0 h 13"/>
                  <a:gd name="T6" fmla="*/ 1 w 129"/>
                  <a:gd name="T7" fmla="*/ 0 h 13"/>
                  <a:gd name="T8" fmla="*/ 0 w 129"/>
                  <a:gd name="T9" fmla="*/ 1 h 13"/>
                  <a:gd name="T10" fmla="*/ 17 w 129"/>
                  <a:gd name="T11" fmla="*/ 13 h 13"/>
                  <a:gd name="T12" fmla="*/ 112 w 129"/>
                  <a:gd name="T13" fmla="*/ 13 h 13"/>
                  <a:gd name="T14" fmla="*/ 129 w 129"/>
                  <a:gd name="T15" fmla="*/ 1 h 13"/>
                  <a:gd name="T16" fmla="*/ 129 w 129"/>
                  <a:gd name="T17" fmla="*/ 0 h 13"/>
                  <a:gd name="T18" fmla="*/ 74 w 129"/>
                  <a:gd name="T19" fmla="*/ 9 h 13"/>
                  <a:gd name="T20" fmla="*/ 55 w 129"/>
                  <a:gd name="T21" fmla="*/ 9 h 13"/>
                  <a:gd name="T22" fmla="*/ 55 w 129"/>
                  <a:gd name="T23" fmla="*/ 4 h 13"/>
                  <a:gd name="T24" fmla="*/ 74 w 129"/>
                  <a:gd name="T25" fmla="*/ 4 h 13"/>
                  <a:gd name="T26" fmla="*/ 74 w 129"/>
                  <a:gd name="T27" fmla="*/ 9 h 13"/>
                  <a:gd name="T28" fmla="*/ 74 w 129"/>
                  <a:gd name="T29" fmla="*/ 9 h 13"/>
                  <a:gd name="T30" fmla="*/ 74 w 129"/>
                  <a:gd name="T3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
                    <a:moveTo>
                      <a:pt x="129" y="0"/>
                    </a:moveTo>
                    <a:cubicBezTo>
                      <a:pt x="129" y="0"/>
                      <a:pt x="129" y="0"/>
                      <a:pt x="129" y="0"/>
                    </a:cubicBezTo>
                    <a:cubicBezTo>
                      <a:pt x="1" y="0"/>
                      <a:pt x="1" y="0"/>
                      <a:pt x="1" y="0"/>
                    </a:cubicBezTo>
                    <a:cubicBezTo>
                      <a:pt x="1" y="0"/>
                      <a:pt x="1" y="0"/>
                      <a:pt x="1" y="0"/>
                    </a:cubicBezTo>
                    <a:cubicBezTo>
                      <a:pt x="0" y="1"/>
                      <a:pt x="0" y="1"/>
                      <a:pt x="0" y="1"/>
                    </a:cubicBezTo>
                    <a:cubicBezTo>
                      <a:pt x="0" y="1"/>
                      <a:pt x="2" y="13"/>
                      <a:pt x="17" y="13"/>
                    </a:cubicBezTo>
                    <a:cubicBezTo>
                      <a:pt x="112" y="13"/>
                      <a:pt x="112" y="13"/>
                      <a:pt x="112" y="13"/>
                    </a:cubicBezTo>
                    <a:cubicBezTo>
                      <a:pt x="127" y="13"/>
                      <a:pt x="129" y="1"/>
                      <a:pt x="129" y="1"/>
                    </a:cubicBezTo>
                    <a:cubicBezTo>
                      <a:pt x="129" y="1"/>
                      <a:pt x="129" y="1"/>
                      <a:pt x="129" y="0"/>
                    </a:cubicBezTo>
                    <a:close/>
                    <a:moveTo>
                      <a:pt x="74" y="9"/>
                    </a:moveTo>
                    <a:cubicBezTo>
                      <a:pt x="55" y="9"/>
                      <a:pt x="55" y="9"/>
                      <a:pt x="55" y="9"/>
                    </a:cubicBezTo>
                    <a:cubicBezTo>
                      <a:pt x="55" y="4"/>
                      <a:pt x="55" y="4"/>
                      <a:pt x="55" y="4"/>
                    </a:cubicBezTo>
                    <a:cubicBezTo>
                      <a:pt x="74" y="4"/>
                      <a:pt x="74" y="4"/>
                      <a:pt x="74" y="4"/>
                    </a:cubicBezTo>
                    <a:lnTo>
                      <a:pt x="74" y="9"/>
                    </a:lnTo>
                    <a:close/>
                    <a:moveTo>
                      <a:pt x="74" y="9"/>
                    </a:moveTo>
                    <a:cubicBezTo>
                      <a:pt x="74" y="9"/>
                      <a:pt x="74" y="9"/>
                      <a:pt x="74"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108" name="Freeform 17">
                <a:extLst>
                  <a:ext uri="{FF2B5EF4-FFF2-40B4-BE49-F238E27FC236}">
                    <a16:creationId xmlns:a16="http://schemas.microsoft.com/office/drawing/2014/main" id="{57F335F0-0AB4-4C55-B477-E794AA017108}"/>
                  </a:ext>
                </a:extLst>
              </p:cNvPr>
              <p:cNvSpPr>
                <a:spLocks noEditPoints="1"/>
              </p:cNvSpPr>
              <p:nvPr/>
            </p:nvSpPr>
            <p:spPr bwMode="auto">
              <a:xfrm>
                <a:off x="2768600" y="363538"/>
                <a:ext cx="212725" cy="136525"/>
              </a:xfrm>
              <a:custGeom>
                <a:avLst/>
                <a:gdLst>
                  <a:gd name="T0" fmla="*/ 2 w 106"/>
                  <a:gd name="T1" fmla="*/ 68 h 68"/>
                  <a:gd name="T2" fmla="*/ 103 w 106"/>
                  <a:gd name="T3" fmla="*/ 68 h 68"/>
                  <a:gd name="T4" fmla="*/ 106 w 106"/>
                  <a:gd name="T5" fmla="*/ 65 h 68"/>
                  <a:gd name="T6" fmla="*/ 106 w 106"/>
                  <a:gd name="T7" fmla="*/ 3 h 68"/>
                  <a:gd name="T8" fmla="*/ 103 w 106"/>
                  <a:gd name="T9" fmla="*/ 0 h 68"/>
                  <a:gd name="T10" fmla="*/ 2 w 106"/>
                  <a:gd name="T11" fmla="*/ 0 h 68"/>
                  <a:gd name="T12" fmla="*/ 0 w 106"/>
                  <a:gd name="T13" fmla="*/ 3 h 68"/>
                  <a:gd name="T14" fmla="*/ 0 w 106"/>
                  <a:gd name="T15" fmla="*/ 65 h 68"/>
                  <a:gd name="T16" fmla="*/ 2 w 106"/>
                  <a:gd name="T17" fmla="*/ 68 h 68"/>
                  <a:gd name="T18" fmla="*/ 9 w 106"/>
                  <a:gd name="T19" fmla="*/ 9 h 68"/>
                  <a:gd name="T20" fmla="*/ 97 w 106"/>
                  <a:gd name="T21" fmla="*/ 9 h 68"/>
                  <a:gd name="T22" fmla="*/ 97 w 106"/>
                  <a:gd name="T23" fmla="*/ 58 h 68"/>
                  <a:gd name="T24" fmla="*/ 9 w 106"/>
                  <a:gd name="T25" fmla="*/ 58 h 68"/>
                  <a:gd name="T26" fmla="*/ 9 w 106"/>
                  <a:gd name="T27" fmla="*/ 9 h 68"/>
                  <a:gd name="T28" fmla="*/ 9 w 106"/>
                  <a:gd name="T29" fmla="*/ 9 h 68"/>
                  <a:gd name="T30" fmla="*/ 9 w 106"/>
                  <a:gd name="T31"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 h="68">
                    <a:moveTo>
                      <a:pt x="2" y="68"/>
                    </a:moveTo>
                    <a:cubicBezTo>
                      <a:pt x="103" y="68"/>
                      <a:pt x="103" y="68"/>
                      <a:pt x="103" y="68"/>
                    </a:cubicBezTo>
                    <a:cubicBezTo>
                      <a:pt x="105" y="68"/>
                      <a:pt x="106" y="66"/>
                      <a:pt x="106" y="65"/>
                    </a:cubicBezTo>
                    <a:cubicBezTo>
                      <a:pt x="106" y="3"/>
                      <a:pt x="106" y="3"/>
                      <a:pt x="106" y="3"/>
                    </a:cubicBezTo>
                    <a:cubicBezTo>
                      <a:pt x="106" y="1"/>
                      <a:pt x="105" y="0"/>
                      <a:pt x="103" y="0"/>
                    </a:cubicBezTo>
                    <a:cubicBezTo>
                      <a:pt x="2" y="0"/>
                      <a:pt x="2" y="0"/>
                      <a:pt x="2" y="0"/>
                    </a:cubicBezTo>
                    <a:cubicBezTo>
                      <a:pt x="1" y="0"/>
                      <a:pt x="0" y="1"/>
                      <a:pt x="0" y="3"/>
                    </a:cubicBezTo>
                    <a:cubicBezTo>
                      <a:pt x="0" y="65"/>
                      <a:pt x="0" y="65"/>
                      <a:pt x="0" y="65"/>
                    </a:cubicBezTo>
                    <a:cubicBezTo>
                      <a:pt x="0" y="66"/>
                      <a:pt x="1" y="68"/>
                      <a:pt x="2" y="68"/>
                    </a:cubicBezTo>
                    <a:close/>
                    <a:moveTo>
                      <a:pt x="9" y="9"/>
                    </a:moveTo>
                    <a:cubicBezTo>
                      <a:pt x="97" y="9"/>
                      <a:pt x="97" y="9"/>
                      <a:pt x="97" y="9"/>
                    </a:cubicBezTo>
                    <a:cubicBezTo>
                      <a:pt x="97" y="58"/>
                      <a:pt x="97" y="58"/>
                      <a:pt x="97" y="58"/>
                    </a:cubicBezTo>
                    <a:cubicBezTo>
                      <a:pt x="9" y="58"/>
                      <a:pt x="9" y="58"/>
                      <a:pt x="9" y="58"/>
                    </a:cubicBezTo>
                    <a:lnTo>
                      <a:pt x="9" y="9"/>
                    </a:lnTo>
                    <a:close/>
                    <a:moveTo>
                      <a:pt x="9" y="9"/>
                    </a:moveTo>
                    <a:cubicBezTo>
                      <a:pt x="9" y="9"/>
                      <a:pt x="9" y="9"/>
                      <a:pt x="9"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grpSp>
      <p:grpSp>
        <p:nvGrpSpPr>
          <p:cNvPr id="4" name="Group 3">
            <a:extLst>
              <a:ext uri="{FF2B5EF4-FFF2-40B4-BE49-F238E27FC236}">
                <a16:creationId xmlns:a16="http://schemas.microsoft.com/office/drawing/2014/main" id="{61325958-FE0E-47B3-A11C-8BCAA23DB10C}"/>
              </a:ext>
            </a:extLst>
          </p:cNvPr>
          <p:cNvGrpSpPr/>
          <p:nvPr/>
        </p:nvGrpSpPr>
        <p:grpSpPr>
          <a:xfrm>
            <a:off x="6672064" y="4679712"/>
            <a:ext cx="1039091" cy="1039091"/>
            <a:chOff x="6672064" y="4679712"/>
            <a:chExt cx="1039091" cy="1039091"/>
          </a:xfrm>
        </p:grpSpPr>
        <p:sp>
          <p:nvSpPr>
            <p:cNvPr id="104" name="Rectangle: Rounded Corners 103">
              <a:extLst>
                <a:ext uri="{FF2B5EF4-FFF2-40B4-BE49-F238E27FC236}">
                  <a16:creationId xmlns:a16="http://schemas.microsoft.com/office/drawing/2014/main" id="{2118ECA3-A7D9-46D2-A934-CB1F60B1B88B}"/>
                </a:ext>
              </a:extLst>
            </p:cNvPr>
            <p:cNvSpPr/>
            <p:nvPr/>
          </p:nvSpPr>
          <p:spPr>
            <a:xfrm>
              <a:off x="6672064" y="4679712"/>
              <a:ext cx="1039091" cy="1039091"/>
            </a:xfrm>
            <a:prstGeom prst="roundRect">
              <a:avLst>
                <a:gd name="adj" fmla="val 55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09" name="Freeform 126">
              <a:extLst>
                <a:ext uri="{FF2B5EF4-FFF2-40B4-BE49-F238E27FC236}">
                  <a16:creationId xmlns:a16="http://schemas.microsoft.com/office/drawing/2014/main" id="{4AFDA6BB-0975-465B-AB88-55C452FF9EAA}"/>
                </a:ext>
              </a:extLst>
            </p:cNvPr>
            <p:cNvSpPr>
              <a:spLocks noEditPoints="1"/>
            </p:cNvSpPr>
            <p:nvPr/>
          </p:nvSpPr>
          <p:spPr bwMode="auto">
            <a:xfrm>
              <a:off x="6843308" y="4896614"/>
              <a:ext cx="675283" cy="605285"/>
            </a:xfrm>
            <a:custGeom>
              <a:avLst/>
              <a:gdLst>
                <a:gd name="T0" fmla="*/ 108 w 130"/>
                <a:gd name="T1" fmla="*/ 19 h 116"/>
                <a:gd name="T2" fmla="*/ 130 w 130"/>
                <a:gd name="T3" fmla="*/ 0 h 116"/>
                <a:gd name="T4" fmla="*/ 100 w 130"/>
                <a:gd name="T5" fmla="*/ 16 h 116"/>
                <a:gd name="T6" fmla="*/ 64 w 130"/>
                <a:gd name="T7" fmla="*/ 15 h 116"/>
                <a:gd name="T8" fmla="*/ 29 w 130"/>
                <a:gd name="T9" fmla="*/ 14 h 116"/>
                <a:gd name="T10" fmla="*/ 0 w 130"/>
                <a:gd name="T11" fmla="*/ 54 h 116"/>
                <a:gd name="T12" fmla="*/ 13 w 130"/>
                <a:gd name="T13" fmla="*/ 66 h 116"/>
                <a:gd name="T14" fmla="*/ 9 w 130"/>
                <a:gd name="T15" fmla="*/ 82 h 116"/>
                <a:gd name="T16" fmla="*/ 16 w 130"/>
                <a:gd name="T17" fmla="*/ 86 h 116"/>
                <a:gd name="T18" fmla="*/ 21 w 130"/>
                <a:gd name="T19" fmla="*/ 92 h 116"/>
                <a:gd name="T20" fmla="*/ 31 w 130"/>
                <a:gd name="T21" fmla="*/ 96 h 116"/>
                <a:gd name="T22" fmla="*/ 40 w 130"/>
                <a:gd name="T23" fmla="*/ 107 h 116"/>
                <a:gd name="T24" fmla="*/ 48 w 130"/>
                <a:gd name="T25" fmla="*/ 105 h 116"/>
                <a:gd name="T26" fmla="*/ 50 w 130"/>
                <a:gd name="T27" fmla="*/ 109 h 116"/>
                <a:gd name="T28" fmla="*/ 57 w 130"/>
                <a:gd name="T29" fmla="*/ 112 h 116"/>
                <a:gd name="T30" fmla="*/ 63 w 130"/>
                <a:gd name="T31" fmla="*/ 111 h 116"/>
                <a:gd name="T32" fmla="*/ 74 w 130"/>
                <a:gd name="T33" fmla="*/ 114 h 116"/>
                <a:gd name="T34" fmla="*/ 76 w 130"/>
                <a:gd name="T35" fmla="*/ 106 h 116"/>
                <a:gd name="T36" fmla="*/ 90 w 130"/>
                <a:gd name="T37" fmla="*/ 100 h 116"/>
                <a:gd name="T38" fmla="*/ 100 w 130"/>
                <a:gd name="T39" fmla="*/ 101 h 116"/>
                <a:gd name="T40" fmla="*/ 112 w 130"/>
                <a:gd name="T41" fmla="*/ 92 h 116"/>
                <a:gd name="T42" fmla="*/ 110 w 130"/>
                <a:gd name="T43" fmla="*/ 76 h 116"/>
                <a:gd name="T44" fmla="*/ 126 w 130"/>
                <a:gd name="T45" fmla="*/ 60 h 116"/>
                <a:gd name="T46" fmla="*/ 130 w 130"/>
                <a:gd name="T47" fmla="*/ 51 h 116"/>
                <a:gd name="T48" fmla="*/ 116 w 130"/>
                <a:gd name="T49" fmla="*/ 61 h 116"/>
                <a:gd name="T50" fmla="*/ 97 w 130"/>
                <a:gd name="T51" fmla="*/ 71 h 116"/>
                <a:gd name="T52" fmla="*/ 95 w 130"/>
                <a:gd name="T53" fmla="*/ 82 h 116"/>
                <a:gd name="T54" fmla="*/ 86 w 130"/>
                <a:gd name="T55" fmla="*/ 82 h 116"/>
                <a:gd name="T56" fmla="*/ 83 w 130"/>
                <a:gd name="T57" fmla="*/ 90 h 116"/>
                <a:gd name="T58" fmla="*/ 75 w 130"/>
                <a:gd name="T59" fmla="*/ 91 h 116"/>
                <a:gd name="T60" fmla="*/ 69 w 130"/>
                <a:gd name="T61" fmla="*/ 99 h 116"/>
                <a:gd name="T62" fmla="*/ 61 w 130"/>
                <a:gd name="T63" fmla="*/ 106 h 116"/>
                <a:gd name="T64" fmla="*/ 57 w 130"/>
                <a:gd name="T65" fmla="*/ 107 h 116"/>
                <a:gd name="T66" fmla="*/ 54 w 130"/>
                <a:gd name="T67" fmla="*/ 103 h 116"/>
                <a:gd name="T68" fmla="*/ 68 w 130"/>
                <a:gd name="T69" fmla="*/ 91 h 116"/>
                <a:gd name="T70" fmla="*/ 67 w 130"/>
                <a:gd name="T71" fmla="*/ 86 h 116"/>
                <a:gd name="T72" fmla="*/ 45 w 130"/>
                <a:gd name="T73" fmla="*/ 101 h 116"/>
                <a:gd name="T74" fmla="*/ 37 w 130"/>
                <a:gd name="T75" fmla="*/ 100 h 116"/>
                <a:gd name="T76" fmla="*/ 63 w 130"/>
                <a:gd name="T77" fmla="*/ 75 h 116"/>
                <a:gd name="T78" fmla="*/ 61 w 130"/>
                <a:gd name="T79" fmla="*/ 71 h 116"/>
                <a:gd name="T80" fmla="*/ 35 w 130"/>
                <a:gd name="T81" fmla="*/ 89 h 116"/>
                <a:gd name="T82" fmla="*/ 25 w 130"/>
                <a:gd name="T83" fmla="*/ 89 h 116"/>
                <a:gd name="T84" fmla="*/ 28 w 130"/>
                <a:gd name="T85" fmla="*/ 81 h 116"/>
                <a:gd name="T86" fmla="*/ 56 w 130"/>
                <a:gd name="T87" fmla="*/ 61 h 116"/>
                <a:gd name="T88" fmla="*/ 52 w 130"/>
                <a:gd name="T89" fmla="*/ 58 h 116"/>
                <a:gd name="T90" fmla="*/ 23 w 130"/>
                <a:gd name="T91" fmla="*/ 78 h 116"/>
                <a:gd name="T92" fmla="*/ 13 w 130"/>
                <a:gd name="T93" fmla="*/ 79 h 116"/>
                <a:gd name="T94" fmla="*/ 68 w 130"/>
                <a:gd name="T95" fmla="*/ 32 h 116"/>
                <a:gd name="T96" fmla="*/ 91 w 130"/>
                <a:gd name="T97" fmla="*/ 55 h 116"/>
                <a:gd name="T98" fmla="*/ 90 w 130"/>
                <a:gd name="T99" fmla="*/ 30 h 116"/>
                <a:gd name="T100" fmla="*/ 95 w 130"/>
                <a:gd name="T101" fmla="*/ 21 h 116"/>
                <a:gd name="T102" fmla="*/ 101 w 130"/>
                <a:gd name="T103" fmla="*/ 2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 h="116">
                  <a:moveTo>
                    <a:pt x="101" y="21"/>
                  </a:moveTo>
                  <a:cubicBezTo>
                    <a:pt x="104" y="21"/>
                    <a:pt x="106" y="21"/>
                    <a:pt x="108" y="19"/>
                  </a:cubicBezTo>
                  <a:cubicBezTo>
                    <a:pt x="130" y="6"/>
                    <a:pt x="130" y="6"/>
                    <a:pt x="130" y="6"/>
                  </a:cubicBezTo>
                  <a:cubicBezTo>
                    <a:pt x="130" y="0"/>
                    <a:pt x="130" y="0"/>
                    <a:pt x="130" y="0"/>
                  </a:cubicBezTo>
                  <a:cubicBezTo>
                    <a:pt x="106" y="15"/>
                    <a:pt x="106" y="15"/>
                    <a:pt x="106" y="15"/>
                  </a:cubicBezTo>
                  <a:cubicBezTo>
                    <a:pt x="104" y="16"/>
                    <a:pt x="102" y="16"/>
                    <a:pt x="100" y="16"/>
                  </a:cubicBezTo>
                  <a:cubicBezTo>
                    <a:pt x="67" y="16"/>
                    <a:pt x="67" y="16"/>
                    <a:pt x="67" y="16"/>
                  </a:cubicBezTo>
                  <a:cubicBezTo>
                    <a:pt x="66" y="15"/>
                    <a:pt x="65" y="15"/>
                    <a:pt x="64" y="15"/>
                  </a:cubicBezTo>
                  <a:cubicBezTo>
                    <a:pt x="54" y="12"/>
                    <a:pt x="46" y="13"/>
                    <a:pt x="41" y="15"/>
                  </a:cubicBezTo>
                  <a:cubicBezTo>
                    <a:pt x="37" y="16"/>
                    <a:pt x="33" y="15"/>
                    <a:pt x="29" y="14"/>
                  </a:cubicBezTo>
                  <a:cubicBezTo>
                    <a:pt x="0" y="0"/>
                    <a:pt x="0" y="0"/>
                    <a:pt x="0" y="0"/>
                  </a:cubicBezTo>
                  <a:cubicBezTo>
                    <a:pt x="0" y="54"/>
                    <a:pt x="0" y="54"/>
                    <a:pt x="0" y="54"/>
                  </a:cubicBezTo>
                  <a:cubicBezTo>
                    <a:pt x="3" y="55"/>
                    <a:pt x="3" y="55"/>
                    <a:pt x="3" y="55"/>
                  </a:cubicBezTo>
                  <a:cubicBezTo>
                    <a:pt x="7" y="58"/>
                    <a:pt x="11" y="62"/>
                    <a:pt x="13" y="66"/>
                  </a:cubicBezTo>
                  <a:cubicBezTo>
                    <a:pt x="11" y="68"/>
                    <a:pt x="11" y="68"/>
                    <a:pt x="11" y="68"/>
                  </a:cubicBezTo>
                  <a:cubicBezTo>
                    <a:pt x="6" y="71"/>
                    <a:pt x="5" y="77"/>
                    <a:pt x="9" y="82"/>
                  </a:cubicBezTo>
                  <a:cubicBezTo>
                    <a:pt x="10" y="84"/>
                    <a:pt x="13" y="86"/>
                    <a:pt x="15" y="86"/>
                  </a:cubicBezTo>
                  <a:cubicBezTo>
                    <a:pt x="16" y="86"/>
                    <a:pt x="16" y="86"/>
                    <a:pt x="16" y="86"/>
                  </a:cubicBezTo>
                  <a:cubicBezTo>
                    <a:pt x="17" y="86"/>
                    <a:pt x="18" y="86"/>
                    <a:pt x="19" y="86"/>
                  </a:cubicBezTo>
                  <a:cubicBezTo>
                    <a:pt x="19" y="88"/>
                    <a:pt x="20" y="90"/>
                    <a:pt x="21" y="92"/>
                  </a:cubicBezTo>
                  <a:cubicBezTo>
                    <a:pt x="23" y="95"/>
                    <a:pt x="26" y="96"/>
                    <a:pt x="29" y="96"/>
                  </a:cubicBezTo>
                  <a:cubicBezTo>
                    <a:pt x="30" y="96"/>
                    <a:pt x="31" y="96"/>
                    <a:pt x="31" y="96"/>
                  </a:cubicBezTo>
                  <a:cubicBezTo>
                    <a:pt x="31" y="99"/>
                    <a:pt x="32" y="101"/>
                    <a:pt x="33" y="103"/>
                  </a:cubicBezTo>
                  <a:cubicBezTo>
                    <a:pt x="35" y="105"/>
                    <a:pt x="37" y="107"/>
                    <a:pt x="40" y="107"/>
                  </a:cubicBezTo>
                  <a:cubicBezTo>
                    <a:pt x="40" y="107"/>
                    <a:pt x="41" y="107"/>
                    <a:pt x="41" y="107"/>
                  </a:cubicBezTo>
                  <a:cubicBezTo>
                    <a:pt x="44" y="107"/>
                    <a:pt x="46" y="107"/>
                    <a:pt x="48" y="105"/>
                  </a:cubicBezTo>
                  <a:cubicBezTo>
                    <a:pt x="49" y="105"/>
                    <a:pt x="49" y="105"/>
                    <a:pt x="49" y="105"/>
                  </a:cubicBezTo>
                  <a:cubicBezTo>
                    <a:pt x="49" y="106"/>
                    <a:pt x="50" y="107"/>
                    <a:pt x="50" y="109"/>
                  </a:cubicBezTo>
                  <a:cubicBezTo>
                    <a:pt x="52" y="110"/>
                    <a:pt x="54" y="112"/>
                    <a:pt x="56" y="112"/>
                  </a:cubicBezTo>
                  <a:cubicBezTo>
                    <a:pt x="57" y="112"/>
                    <a:pt x="57" y="112"/>
                    <a:pt x="57" y="112"/>
                  </a:cubicBezTo>
                  <a:cubicBezTo>
                    <a:pt x="59" y="112"/>
                    <a:pt x="61" y="112"/>
                    <a:pt x="63" y="111"/>
                  </a:cubicBezTo>
                  <a:cubicBezTo>
                    <a:pt x="63" y="111"/>
                    <a:pt x="63" y="111"/>
                    <a:pt x="63" y="111"/>
                  </a:cubicBezTo>
                  <a:cubicBezTo>
                    <a:pt x="64" y="112"/>
                    <a:pt x="64" y="112"/>
                    <a:pt x="64" y="112"/>
                  </a:cubicBezTo>
                  <a:cubicBezTo>
                    <a:pt x="66" y="115"/>
                    <a:pt x="71" y="116"/>
                    <a:pt x="74" y="114"/>
                  </a:cubicBezTo>
                  <a:cubicBezTo>
                    <a:pt x="76" y="112"/>
                    <a:pt x="77" y="109"/>
                    <a:pt x="76" y="106"/>
                  </a:cubicBezTo>
                  <a:cubicBezTo>
                    <a:pt x="76" y="106"/>
                    <a:pt x="76" y="106"/>
                    <a:pt x="76" y="106"/>
                  </a:cubicBezTo>
                  <a:cubicBezTo>
                    <a:pt x="78" y="109"/>
                    <a:pt x="82" y="110"/>
                    <a:pt x="86" y="109"/>
                  </a:cubicBezTo>
                  <a:cubicBezTo>
                    <a:pt x="89" y="107"/>
                    <a:pt x="91" y="103"/>
                    <a:pt x="90" y="100"/>
                  </a:cubicBezTo>
                  <a:cubicBezTo>
                    <a:pt x="92" y="103"/>
                    <a:pt x="96" y="103"/>
                    <a:pt x="100" y="101"/>
                  </a:cubicBezTo>
                  <a:cubicBezTo>
                    <a:pt x="100" y="101"/>
                    <a:pt x="100" y="101"/>
                    <a:pt x="100" y="101"/>
                  </a:cubicBezTo>
                  <a:cubicBezTo>
                    <a:pt x="103" y="99"/>
                    <a:pt x="104" y="95"/>
                    <a:pt x="102" y="92"/>
                  </a:cubicBezTo>
                  <a:cubicBezTo>
                    <a:pt x="105" y="94"/>
                    <a:pt x="109" y="95"/>
                    <a:pt x="112" y="92"/>
                  </a:cubicBezTo>
                  <a:cubicBezTo>
                    <a:pt x="115" y="90"/>
                    <a:pt x="116" y="85"/>
                    <a:pt x="114" y="81"/>
                  </a:cubicBezTo>
                  <a:cubicBezTo>
                    <a:pt x="110" y="76"/>
                    <a:pt x="110" y="76"/>
                    <a:pt x="110" y="76"/>
                  </a:cubicBezTo>
                  <a:cubicBezTo>
                    <a:pt x="118" y="66"/>
                    <a:pt x="118" y="66"/>
                    <a:pt x="118" y="66"/>
                  </a:cubicBezTo>
                  <a:cubicBezTo>
                    <a:pt x="120" y="64"/>
                    <a:pt x="123" y="61"/>
                    <a:pt x="126" y="60"/>
                  </a:cubicBezTo>
                  <a:cubicBezTo>
                    <a:pt x="130" y="57"/>
                    <a:pt x="130" y="57"/>
                    <a:pt x="130" y="57"/>
                  </a:cubicBezTo>
                  <a:cubicBezTo>
                    <a:pt x="130" y="51"/>
                    <a:pt x="130" y="51"/>
                    <a:pt x="130" y="51"/>
                  </a:cubicBezTo>
                  <a:cubicBezTo>
                    <a:pt x="124" y="54"/>
                    <a:pt x="124" y="54"/>
                    <a:pt x="124" y="54"/>
                  </a:cubicBezTo>
                  <a:cubicBezTo>
                    <a:pt x="121" y="56"/>
                    <a:pt x="118" y="58"/>
                    <a:pt x="116" y="61"/>
                  </a:cubicBezTo>
                  <a:cubicBezTo>
                    <a:pt x="107" y="72"/>
                    <a:pt x="107" y="72"/>
                    <a:pt x="107" y="72"/>
                  </a:cubicBezTo>
                  <a:cubicBezTo>
                    <a:pt x="104" y="69"/>
                    <a:pt x="100" y="69"/>
                    <a:pt x="97" y="71"/>
                  </a:cubicBezTo>
                  <a:cubicBezTo>
                    <a:pt x="94" y="73"/>
                    <a:pt x="93" y="78"/>
                    <a:pt x="95" y="82"/>
                  </a:cubicBezTo>
                  <a:cubicBezTo>
                    <a:pt x="95" y="82"/>
                    <a:pt x="95" y="82"/>
                    <a:pt x="95" y="82"/>
                  </a:cubicBezTo>
                  <a:cubicBezTo>
                    <a:pt x="95" y="82"/>
                    <a:pt x="95" y="82"/>
                    <a:pt x="95" y="82"/>
                  </a:cubicBezTo>
                  <a:cubicBezTo>
                    <a:pt x="93" y="81"/>
                    <a:pt x="89" y="80"/>
                    <a:pt x="86" y="82"/>
                  </a:cubicBezTo>
                  <a:cubicBezTo>
                    <a:pt x="86" y="82"/>
                    <a:pt x="86" y="82"/>
                    <a:pt x="86" y="82"/>
                  </a:cubicBezTo>
                  <a:cubicBezTo>
                    <a:pt x="84" y="84"/>
                    <a:pt x="83" y="87"/>
                    <a:pt x="83" y="90"/>
                  </a:cubicBezTo>
                  <a:cubicBezTo>
                    <a:pt x="82" y="90"/>
                    <a:pt x="82" y="90"/>
                    <a:pt x="82" y="90"/>
                  </a:cubicBezTo>
                  <a:cubicBezTo>
                    <a:pt x="80" y="89"/>
                    <a:pt x="77" y="89"/>
                    <a:pt x="75" y="91"/>
                  </a:cubicBezTo>
                  <a:cubicBezTo>
                    <a:pt x="73" y="92"/>
                    <a:pt x="71" y="95"/>
                    <a:pt x="72" y="97"/>
                  </a:cubicBezTo>
                  <a:cubicBezTo>
                    <a:pt x="69" y="99"/>
                    <a:pt x="69" y="99"/>
                    <a:pt x="69" y="99"/>
                  </a:cubicBezTo>
                  <a:cubicBezTo>
                    <a:pt x="68" y="99"/>
                    <a:pt x="66" y="99"/>
                    <a:pt x="64" y="100"/>
                  </a:cubicBezTo>
                  <a:cubicBezTo>
                    <a:pt x="62" y="101"/>
                    <a:pt x="61" y="104"/>
                    <a:pt x="61" y="106"/>
                  </a:cubicBezTo>
                  <a:cubicBezTo>
                    <a:pt x="60" y="106"/>
                    <a:pt x="60" y="106"/>
                    <a:pt x="60" y="106"/>
                  </a:cubicBezTo>
                  <a:cubicBezTo>
                    <a:pt x="59" y="107"/>
                    <a:pt x="58" y="107"/>
                    <a:pt x="57" y="107"/>
                  </a:cubicBezTo>
                  <a:cubicBezTo>
                    <a:pt x="56" y="107"/>
                    <a:pt x="55" y="106"/>
                    <a:pt x="55" y="106"/>
                  </a:cubicBezTo>
                  <a:cubicBezTo>
                    <a:pt x="54" y="105"/>
                    <a:pt x="54" y="104"/>
                    <a:pt x="54" y="103"/>
                  </a:cubicBezTo>
                  <a:cubicBezTo>
                    <a:pt x="54" y="102"/>
                    <a:pt x="55" y="101"/>
                    <a:pt x="55" y="100"/>
                  </a:cubicBezTo>
                  <a:cubicBezTo>
                    <a:pt x="68" y="91"/>
                    <a:pt x="68" y="91"/>
                    <a:pt x="68" y="91"/>
                  </a:cubicBezTo>
                  <a:cubicBezTo>
                    <a:pt x="69" y="90"/>
                    <a:pt x="69" y="89"/>
                    <a:pt x="69" y="89"/>
                  </a:cubicBezTo>
                  <a:cubicBezTo>
                    <a:pt x="69" y="87"/>
                    <a:pt x="68" y="86"/>
                    <a:pt x="67" y="86"/>
                  </a:cubicBezTo>
                  <a:cubicBezTo>
                    <a:pt x="66" y="86"/>
                    <a:pt x="66" y="86"/>
                    <a:pt x="65" y="86"/>
                  </a:cubicBezTo>
                  <a:cubicBezTo>
                    <a:pt x="45" y="101"/>
                    <a:pt x="45" y="101"/>
                    <a:pt x="45" y="101"/>
                  </a:cubicBezTo>
                  <a:cubicBezTo>
                    <a:pt x="44" y="102"/>
                    <a:pt x="42" y="102"/>
                    <a:pt x="41" y="102"/>
                  </a:cubicBezTo>
                  <a:cubicBezTo>
                    <a:pt x="39" y="102"/>
                    <a:pt x="38" y="101"/>
                    <a:pt x="37" y="100"/>
                  </a:cubicBezTo>
                  <a:cubicBezTo>
                    <a:pt x="36" y="98"/>
                    <a:pt x="36" y="94"/>
                    <a:pt x="39" y="93"/>
                  </a:cubicBezTo>
                  <a:cubicBezTo>
                    <a:pt x="63" y="75"/>
                    <a:pt x="63" y="75"/>
                    <a:pt x="63" y="75"/>
                  </a:cubicBezTo>
                  <a:cubicBezTo>
                    <a:pt x="63" y="75"/>
                    <a:pt x="64" y="74"/>
                    <a:pt x="64" y="73"/>
                  </a:cubicBezTo>
                  <a:cubicBezTo>
                    <a:pt x="64" y="72"/>
                    <a:pt x="63" y="71"/>
                    <a:pt x="61" y="71"/>
                  </a:cubicBezTo>
                  <a:cubicBezTo>
                    <a:pt x="60" y="71"/>
                    <a:pt x="60" y="71"/>
                    <a:pt x="59" y="72"/>
                  </a:cubicBezTo>
                  <a:cubicBezTo>
                    <a:pt x="35" y="89"/>
                    <a:pt x="35" y="89"/>
                    <a:pt x="35" y="89"/>
                  </a:cubicBezTo>
                  <a:cubicBezTo>
                    <a:pt x="35" y="89"/>
                    <a:pt x="34" y="89"/>
                    <a:pt x="34" y="90"/>
                  </a:cubicBezTo>
                  <a:cubicBezTo>
                    <a:pt x="31" y="92"/>
                    <a:pt x="27" y="91"/>
                    <a:pt x="25" y="89"/>
                  </a:cubicBezTo>
                  <a:cubicBezTo>
                    <a:pt x="24" y="87"/>
                    <a:pt x="24" y="84"/>
                    <a:pt x="26" y="82"/>
                  </a:cubicBezTo>
                  <a:cubicBezTo>
                    <a:pt x="28" y="81"/>
                    <a:pt x="28" y="81"/>
                    <a:pt x="28" y="81"/>
                  </a:cubicBezTo>
                  <a:cubicBezTo>
                    <a:pt x="55" y="63"/>
                    <a:pt x="55" y="63"/>
                    <a:pt x="55" y="63"/>
                  </a:cubicBezTo>
                  <a:cubicBezTo>
                    <a:pt x="56" y="62"/>
                    <a:pt x="56" y="62"/>
                    <a:pt x="56" y="61"/>
                  </a:cubicBezTo>
                  <a:cubicBezTo>
                    <a:pt x="56" y="60"/>
                    <a:pt x="56" y="59"/>
                    <a:pt x="55" y="59"/>
                  </a:cubicBezTo>
                  <a:cubicBezTo>
                    <a:pt x="54" y="58"/>
                    <a:pt x="53" y="58"/>
                    <a:pt x="52" y="58"/>
                  </a:cubicBezTo>
                  <a:cubicBezTo>
                    <a:pt x="24" y="78"/>
                    <a:pt x="24" y="78"/>
                    <a:pt x="24" y="78"/>
                  </a:cubicBezTo>
                  <a:cubicBezTo>
                    <a:pt x="23" y="78"/>
                    <a:pt x="23" y="78"/>
                    <a:pt x="23" y="78"/>
                  </a:cubicBezTo>
                  <a:cubicBezTo>
                    <a:pt x="20" y="80"/>
                    <a:pt x="20" y="80"/>
                    <a:pt x="20" y="80"/>
                  </a:cubicBezTo>
                  <a:cubicBezTo>
                    <a:pt x="18" y="82"/>
                    <a:pt x="15" y="81"/>
                    <a:pt x="13" y="79"/>
                  </a:cubicBezTo>
                  <a:cubicBezTo>
                    <a:pt x="11" y="77"/>
                    <a:pt x="12" y="73"/>
                    <a:pt x="14" y="72"/>
                  </a:cubicBezTo>
                  <a:cubicBezTo>
                    <a:pt x="68" y="32"/>
                    <a:pt x="68" y="32"/>
                    <a:pt x="68" y="32"/>
                  </a:cubicBezTo>
                  <a:cubicBezTo>
                    <a:pt x="72" y="35"/>
                    <a:pt x="75" y="40"/>
                    <a:pt x="75" y="40"/>
                  </a:cubicBezTo>
                  <a:cubicBezTo>
                    <a:pt x="80" y="56"/>
                    <a:pt x="87" y="57"/>
                    <a:pt x="91" y="55"/>
                  </a:cubicBezTo>
                  <a:cubicBezTo>
                    <a:pt x="93" y="54"/>
                    <a:pt x="94" y="51"/>
                    <a:pt x="93" y="49"/>
                  </a:cubicBezTo>
                  <a:cubicBezTo>
                    <a:pt x="91" y="43"/>
                    <a:pt x="90" y="30"/>
                    <a:pt x="90" y="30"/>
                  </a:cubicBezTo>
                  <a:cubicBezTo>
                    <a:pt x="88" y="27"/>
                    <a:pt x="84" y="24"/>
                    <a:pt x="78" y="21"/>
                  </a:cubicBezTo>
                  <a:cubicBezTo>
                    <a:pt x="95" y="21"/>
                    <a:pt x="95" y="21"/>
                    <a:pt x="95" y="21"/>
                  </a:cubicBezTo>
                  <a:lnTo>
                    <a:pt x="101" y="21"/>
                  </a:lnTo>
                  <a:close/>
                  <a:moveTo>
                    <a:pt x="101" y="21"/>
                  </a:moveTo>
                  <a:cubicBezTo>
                    <a:pt x="101" y="21"/>
                    <a:pt x="101" y="21"/>
                    <a:pt x="101" y="21"/>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grpSp>
        <p:nvGrpSpPr>
          <p:cNvPr id="3" name="Group 2">
            <a:extLst>
              <a:ext uri="{FF2B5EF4-FFF2-40B4-BE49-F238E27FC236}">
                <a16:creationId xmlns:a16="http://schemas.microsoft.com/office/drawing/2014/main" id="{C8CCA5FE-C48E-4549-81A7-A5725382CD95}"/>
              </a:ext>
            </a:extLst>
          </p:cNvPr>
          <p:cNvGrpSpPr/>
          <p:nvPr/>
        </p:nvGrpSpPr>
        <p:grpSpPr>
          <a:xfrm>
            <a:off x="6672064" y="2909455"/>
            <a:ext cx="1039091" cy="1039091"/>
            <a:chOff x="6672064" y="2909455"/>
            <a:chExt cx="1039091" cy="1039091"/>
          </a:xfrm>
        </p:grpSpPr>
        <p:sp>
          <p:nvSpPr>
            <p:cNvPr id="103" name="Rectangle: Rounded Corners 102">
              <a:extLst>
                <a:ext uri="{FF2B5EF4-FFF2-40B4-BE49-F238E27FC236}">
                  <a16:creationId xmlns:a16="http://schemas.microsoft.com/office/drawing/2014/main" id="{0F270915-3468-4750-8CA9-D18258DB2538}"/>
                </a:ext>
              </a:extLst>
            </p:cNvPr>
            <p:cNvSpPr/>
            <p:nvPr/>
          </p:nvSpPr>
          <p:spPr>
            <a:xfrm>
              <a:off x="6672064" y="2909455"/>
              <a:ext cx="1039091" cy="1039091"/>
            </a:xfrm>
            <a:prstGeom prst="roundRect">
              <a:avLst>
                <a:gd name="adj" fmla="val 555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nvGrpSpPr>
            <p:cNvPr id="110" name="Group 109">
              <a:extLst>
                <a:ext uri="{FF2B5EF4-FFF2-40B4-BE49-F238E27FC236}">
                  <a16:creationId xmlns:a16="http://schemas.microsoft.com/office/drawing/2014/main" id="{FF664F14-C061-4433-AF09-469C910B5F9E}"/>
                </a:ext>
              </a:extLst>
            </p:cNvPr>
            <p:cNvGrpSpPr/>
            <p:nvPr/>
          </p:nvGrpSpPr>
          <p:grpSpPr>
            <a:xfrm>
              <a:off x="6890661" y="3089300"/>
              <a:ext cx="580577" cy="679400"/>
              <a:chOff x="2765425" y="2419350"/>
              <a:chExt cx="223837" cy="261938"/>
            </a:xfrm>
            <a:solidFill>
              <a:schemeClr val="accent2"/>
            </a:solidFill>
          </p:grpSpPr>
          <p:sp>
            <p:nvSpPr>
              <p:cNvPr id="111" name="Freeform 212">
                <a:extLst>
                  <a:ext uri="{FF2B5EF4-FFF2-40B4-BE49-F238E27FC236}">
                    <a16:creationId xmlns:a16="http://schemas.microsoft.com/office/drawing/2014/main" id="{4B9897A5-85E8-4D15-84FD-1E52BEF4A71E}"/>
                  </a:ext>
                </a:extLst>
              </p:cNvPr>
              <p:cNvSpPr>
                <a:spLocks noEditPoints="1"/>
              </p:cNvSpPr>
              <p:nvPr/>
            </p:nvSpPr>
            <p:spPr bwMode="auto">
              <a:xfrm>
                <a:off x="2765425" y="2544763"/>
                <a:ext cx="223837" cy="68263"/>
              </a:xfrm>
              <a:custGeom>
                <a:avLst/>
                <a:gdLst>
                  <a:gd name="T0" fmla="*/ 62 w 112"/>
                  <a:gd name="T1" fmla="*/ 12 h 34"/>
                  <a:gd name="T2" fmla="*/ 56 w 112"/>
                  <a:gd name="T3" fmla="*/ 12 h 34"/>
                  <a:gd name="T4" fmla="*/ 50 w 112"/>
                  <a:gd name="T5" fmla="*/ 12 h 34"/>
                  <a:gd name="T6" fmla="*/ 11 w 112"/>
                  <a:gd name="T7" fmla="*/ 6 h 34"/>
                  <a:gd name="T8" fmla="*/ 0 w 112"/>
                  <a:gd name="T9" fmla="*/ 0 h 34"/>
                  <a:gd name="T10" fmla="*/ 0 w 112"/>
                  <a:gd name="T11" fmla="*/ 22 h 34"/>
                  <a:gd name="T12" fmla="*/ 56 w 112"/>
                  <a:gd name="T13" fmla="*/ 34 h 34"/>
                  <a:gd name="T14" fmla="*/ 112 w 112"/>
                  <a:gd name="T15" fmla="*/ 22 h 34"/>
                  <a:gd name="T16" fmla="*/ 112 w 112"/>
                  <a:gd name="T17" fmla="*/ 0 h 34"/>
                  <a:gd name="T18" fmla="*/ 100 w 112"/>
                  <a:gd name="T19" fmla="*/ 6 h 34"/>
                  <a:gd name="T20" fmla="*/ 62 w 112"/>
                  <a:gd name="T21" fmla="*/ 12 h 34"/>
                  <a:gd name="T22" fmla="*/ 62 w 112"/>
                  <a:gd name="T23" fmla="*/ 12 h 34"/>
                  <a:gd name="T24" fmla="*/ 62 w 112"/>
                  <a:gd name="T25" fmla="*/ 1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 h="34">
                    <a:moveTo>
                      <a:pt x="62" y="12"/>
                    </a:moveTo>
                    <a:cubicBezTo>
                      <a:pt x="60" y="12"/>
                      <a:pt x="58" y="12"/>
                      <a:pt x="56" y="12"/>
                    </a:cubicBezTo>
                    <a:cubicBezTo>
                      <a:pt x="54" y="12"/>
                      <a:pt x="52" y="12"/>
                      <a:pt x="50" y="12"/>
                    </a:cubicBezTo>
                    <a:cubicBezTo>
                      <a:pt x="33" y="11"/>
                      <a:pt x="20" y="9"/>
                      <a:pt x="11" y="6"/>
                    </a:cubicBezTo>
                    <a:cubicBezTo>
                      <a:pt x="6" y="4"/>
                      <a:pt x="3" y="3"/>
                      <a:pt x="0" y="0"/>
                    </a:cubicBezTo>
                    <a:cubicBezTo>
                      <a:pt x="0" y="22"/>
                      <a:pt x="0" y="22"/>
                      <a:pt x="0" y="22"/>
                    </a:cubicBezTo>
                    <a:cubicBezTo>
                      <a:pt x="6" y="28"/>
                      <a:pt x="27" y="34"/>
                      <a:pt x="56" y="34"/>
                    </a:cubicBezTo>
                    <a:cubicBezTo>
                      <a:pt x="84" y="34"/>
                      <a:pt x="105" y="28"/>
                      <a:pt x="112" y="22"/>
                    </a:cubicBezTo>
                    <a:cubicBezTo>
                      <a:pt x="112" y="0"/>
                      <a:pt x="112" y="0"/>
                      <a:pt x="112" y="0"/>
                    </a:cubicBezTo>
                    <a:cubicBezTo>
                      <a:pt x="109" y="3"/>
                      <a:pt x="105" y="4"/>
                      <a:pt x="100" y="6"/>
                    </a:cubicBezTo>
                    <a:cubicBezTo>
                      <a:pt x="91" y="9"/>
                      <a:pt x="78" y="11"/>
                      <a:pt x="62" y="12"/>
                    </a:cubicBezTo>
                    <a:close/>
                    <a:moveTo>
                      <a:pt x="62" y="12"/>
                    </a:moveTo>
                    <a:cubicBezTo>
                      <a:pt x="62" y="12"/>
                      <a:pt x="62" y="12"/>
                      <a:pt x="62" y="1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112" name="Freeform 213">
                <a:extLst>
                  <a:ext uri="{FF2B5EF4-FFF2-40B4-BE49-F238E27FC236}">
                    <a16:creationId xmlns:a16="http://schemas.microsoft.com/office/drawing/2014/main" id="{4D996479-8954-467B-B4D4-E777EDAF0BF7}"/>
                  </a:ext>
                </a:extLst>
              </p:cNvPr>
              <p:cNvSpPr>
                <a:spLocks noEditPoints="1"/>
              </p:cNvSpPr>
              <p:nvPr/>
            </p:nvSpPr>
            <p:spPr bwMode="auto">
              <a:xfrm>
                <a:off x="2765425" y="2486025"/>
                <a:ext cx="223837" cy="68263"/>
              </a:xfrm>
              <a:custGeom>
                <a:avLst/>
                <a:gdLst>
                  <a:gd name="T0" fmla="*/ 0 w 112"/>
                  <a:gd name="T1" fmla="*/ 0 h 34"/>
                  <a:gd name="T2" fmla="*/ 0 w 112"/>
                  <a:gd name="T3" fmla="*/ 21 h 34"/>
                  <a:gd name="T4" fmla="*/ 50 w 112"/>
                  <a:gd name="T5" fmla="*/ 34 h 34"/>
                  <a:gd name="T6" fmla="*/ 50 w 112"/>
                  <a:gd name="T7" fmla="*/ 34 h 34"/>
                  <a:gd name="T8" fmla="*/ 53 w 112"/>
                  <a:gd name="T9" fmla="*/ 34 h 34"/>
                  <a:gd name="T10" fmla="*/ 56 w 112"/>
                  <a:gd name="T11" fmla="*/ 34 h 34"/>
                  <a:gd name="T12" fmla="*/ 59 w 112"/>
                  <a:gd name="T13" fmla="*/ 34 h 34"/>
                  <a:gd name="T14" fmla="*/ 61 w 112"/>
                  <a:gd name="T15" fmla="*/ 34 h 34"/>
                  <a:gd name="T16" fmla="*/ 62 w 112"/>
                  <a:gd name="T17" fmla="*/ 34 h 34"/>
                  <a:gd name="T18" fmla="*/ 112 w 112"/>
                  <a:gd name="T19" fmla="*/ 21 h 34"/>
                  <a:gd name="T20" fmla="*/ 112 w 112"/>
                  <a:gd name="T21" fmla="*/ 0 h 34"/>
                  <a:gd name="T22" fmla="*/ 56 w 112"/>
                  <a:gd name="T23" fmla="*/ 12 h 34"/>
                  <a:gd name="T24" fmla="*/ 0 w 112"/>
                  <a:gd name="T25" fmla="*/ 0 h 34"/>
                  <a:gd name="T26" fmla="*/ 0 w 112"/>
                  <a:gd name="T27" fmla="*/ 0 h 34"/>
                  <a:gd name="T28" fmla="*/ 0 w 112"/>
                  <a:gd name="T2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34">
                    <a:moveTo>
                      <a:pt x="0" y="0"/>
                    </a:moveTo>
                    <a:cubicBezTo>
                      <a:pt x="0" y="21"/>
                      <a:pt x="0" y="21"/>
                      <a:pt x="0" y="21"/>
                    </a:cubicBezTo>
                    <a:cubicBezTo>
                      <a:pt x="6" y="27"/>
                      <a:pt x="24" y="33"/>
                      <a:pt x="50" y="34"/>
                    </a:cubicBezTo>
                    <a:cubicBezTo>
                      <a:pt x="50" y="34"/>
                      <a:pt x="50" y="34"/>
                      <a:pt x="50" y="34"/>
                    </a:cubicBezTo>
                    <a:cubicBezTo>
                      <a:pt x="51" y="34"/>
                      <a:pt x="52" y="34"/>
                      <a:pt x="53" y="34"/>
                    </a:cubicBezTo>
                    <a:cubicBezTo>
                      <a:pt x="54" y="34"/>
                      <a:pt x="55" y="34"/>
                      <a:pt x="56" y="34"/>
                    </a:cubicBezTo>
                    <a:cubicBezTo>
                      <a:pt x="57" y="34"/>
                      <a:pt x="58" y="34"/>
                      <a:pt x="59" y="34"/>
                    </a:cubicBezTo>
                    <a:cubicBezTo>
                      <a:pt x="60" y="34"/>
                      <a:pt x="60" y="34"/>
                      <a:pt x="61" y="34"/>
                    </a:cubicBezTo>
                    <a:cubicBezTo>
                      <a:pt x="61" y="34"/>
                      <a:pt x="62" y="34"/>
                      <a:pt x="62" y="34"/>
                    </a:cubicBezTo>
                    <a:cubicBezTo>
                      <a:pt x="87" y="33"/>
                      <a:pt x="106" y="27"/>
                      <a:pt x="112" y="21"/>
                    </a:cubicBezTo>
                    <a:cubicBezTo>
                      <a:pt x="112" y="0"/>
                      <a:pt x="112" y="0"/>
                      <a:pt x="112" y="0"/>
                    </a:cubicBezTo>
                    <a:cubicBezTo>
                      <a:pt x="101" y="8"/>
                      <a:pt x="78" y="12"/>
                      <a:pt x="56" y="12"/>
                    </a:cubicBezTo>
                    <a:cubicBezTo>
                      <a:pt x="34" y="12"/>
                      <a:pt x="11" y="8"/>
                      <a:pt x="0" y="0"/>
                    </a:cubicBezTo>
                    <a:close/>
                    <a:moveTo>
                      <a:pt x="0" y="0"/>
                    </a:moveTo>
                    <a:cubicBezTo>
                      <a:pt x="0" y="0"/>
                      <a:pt x="0" y="0"/>
                      <a:pt x="0"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113" name="Freeform 214">
                <a:extLst>
                  <a:ext uri="{FF2B5EF4-FFF2-40B4-BE49-F238E27FC236}">
                    <a16:creationId xmlns:a16="http://schemas.microsoft.com/office/drawing/2014/main" id="{A6048535-15E6-4AAB-8C0D-782AE6A1D60B}"/>
                  </a:ext>
                </a:extLst>
              </p:cNvPr>
              <p:cNvSpPr>
                <a:spLocks noEditPoints="1"/>
              </p:cNvSpPr>
              <p:nvPr/>
            </p:nvSpPr>
            <p:spPr bwMode="auto">
              <a:xfrm>
                <a:off x="2765425" y="2419350"/>
                <a:ext cx="223837" cy="77788"/>
              </a:xfrm>
              <a:custGeom>
                <a:avLst/>
                <a:gdLst>
                  <a:gd name="T0" fmla="*/ 111 w 112"/>
                  <a:gd name="T1" fmla="*/ 19 h 38"/>
                  <a:gd name="T2" fmla="*/ 56 w 112"/>
                  <a:gd name="T3" fmla="*/ 0 h 38"/>
                  <a:gd name="T4" fmla="*/ 0 w 112"/>
                  <a:gd name="T5" fmla="*/ 19 h 38"/>
                  <a:gd name="T6" fmla="*/ 0 w 112"/>
                  <a:gd name="T7" fmla="*/ 20 h 38"/>
                  <a:gd name="T8" fmla="*/ 0 w 112"/>
                  <a:gd name="T9" fmla="*/ 25 h 38"/>
                  <a:gd name="T10" fmla="*/ 56 w 112"/>
                  <a:gd name="T11" fmla="*/ 38 h 38"/>
                  <a:gd name="T12" fmla="*/ 112 w 112"/>
                  <a:gd name="T13" fmla="*/ 25 h 38"/>
                  <a:gd name="T14" fmla="*/ 112 w 112"/>
                  <a:gd name="T15" fmla="*/ 20 h 38"/>
                  <a:gd name="T16" fmla="*/ 111 w 112"/>
                  <a:gd name="T17" fmla="*/ 19 h 38"/>
                  <a:gd name="T18" fmla="*/ 111 w 112"/>
                  <a:gd name="T19" fmla="*/ 19 h 38"/>
                  <a:gd name="T20" fmla="*/ 111 w 112"/>
                  <a:gd name="T21"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38">
                    <a:moveTo>
                      <a:pt x="111" y="19"/>
                    </a:moveTo>
                    <a:cubicBezTo>
                      <a:pt x="109" y="9"/>
                      <a:pt x="90" y="0"/>
                      <a:pt x="56" y="0"/>
                    </a:cubicBezTo>
                    <a:cubicBezTo>
                      <a:pt x="22" y="0"/>
                      <a:pt x="3" y="9"/>
                      <a:pt x="0" y="19"/>
                    </a:cubicBezTo>
                    <a:cubicBezTo>
                      <a:pt x="0" y="19"/>
                      <a:pt x="0" y="19"/>
                      <a:pt x="0" y="20"/>
                    </a:cubicBezTo>
                    <a:cubicBezTo>
                      <a:pt x="0" y="25"/>
                      <a:pt x="0" y="25"/>
                      <a:pt x="0" y="25"/>
                    </a:cubicBezTo>
                    <a:cubicBezTo>
                      <a:pt x="6" y="32"/>
                      <a:pt x="27" y="38"/>
                      <a:pt x="56" y="38"/>
                    </a:cubicBezTo>
                    <a:cubicBezTo>
                      <a:pt x="84" y="38"/>
                      <a:pt x="105" y="32"/>
                      <a:pt x="112" y="25"/>
                    </a:cubicBezTo>
                    <a:cubicBezTo>
                      <a:pt x="112" y="20"/>
                      <a:pt x="112" y="20"/>
                      <a:pt x="112" y="20"/>
                    </a:cubicBezTo>
                    <a:cubicBezTo>
                      <a:pt x="112" y="20"/>
                      <a:pt x="112" y="19"/>
                      <a:pt x="111" y="19"/>
                    </a:cubicBezTo>
                    <a:close/>
                    <a:moveTo>
                      <a:pt x="111" y="19"/>
                    </a:moveTo>
                    <a:cubicBezTo>
                      <a:pt x="111" y="19"/>
                      <a:pt x="111" y="19"/>
                      <a:pt x="111" y="19"/>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114" name="Freeform 215">
                <a:extLst>
                  <a:ext uri="{FF2B5EF4-FFF2-40B4-BE49-F238E27FC236}">
                    <a16:creationId xmlns:a16="http://schemas.microsoft.com/office/drawing/2014/main" id="{5E6AD164-128D-4ADE-AE73-EF985C4AFCB3}"/>
                  </a:ext>
                </a:extLst>
              </p:cNvPr>
              <p:cNvSpPr>
                <a:spLocks noEditPoints="1"/>
              </p:cNvSpPr>
              <p:nvPr/>
            </p:nvSpPr>
            <p:spPr bwMode="auto">
              <a:xfrm>
                <a:off x="2765425" y="2605088"/>
                <a:ext cx="223837" cy="76200"/>
              </a:xfrm>
              <a:custGeom>
                <a:avLst/>
                <a:gdLst>
                  <a:gd name="T0" fmla="*/ 0 w 112"/>
                  <a:gd name="T1" fmla="*/ 0 h 38"/>
                  <a:gd name="T2" fmla="*/ 0 w 112"/>
                  <a:gd name="T3" fmla="*/ 18 h 38"/>
                  <a:gd name="T4" fmla="*/ 0 w 112"/>
                  <a:gd name="T5" fmla="*/ 19 h 38"/>
                  <a:gd name="T6" fmla="*/ 56 w 112"/>
                  <a:gd name="T7" fmla="*/ 38 h 38"/>
                  <a:gd name="T8" fmla="*/ 111 w 112"/>
                  <a:gd name="T9" fmla="*/ 19 h 38"/>
                  <a:gd name="T10" fmla="*/ 112 w 112"/>
                  <a:gd name="T11" fmla="*/ 18 h 38"/>
                  <a:gd name="T12" fmla="*/ 112 w 112"/>
                  <a:gd name="T13" fmla="*/ 0 h 38"/>
                  <a:gd name="T14" fmla="*/ 56 w 112"/>
                  <a:gd name="T15" fmla="*/ 11 h 38"/>
                  <a:gd name="T16" fmla="*/ 0 w 112"/>
                  <a:gd name="T17" fmla="*/ 0 h 38"/>
                  <a:gd name="T18" fmla="*/ 0 w 112"/>
                  <a:gd name="T19" fmla="*/ 0 h 38"/>
                  <a:gd name="T20" fmla="*/ 0 w 112"/>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38">
                    <a:moveTo>
                      <a:pt x="0" y="0"/>
                    </a:moveTo>
                    <a:cubicBezTo>
                      <a:pt x="0" y="18"/>
                      <a:pt x="0" y="18"/>
                      <a:pt x="0" y="18"/>
                    </a:cubicBezTo>
                    <a:cubicBezTo>
                      <a:pt x="0" y="18"/>
                      <a:pt x="0" y="19"/>
                      <a:pt x="0" y="19"/>
                    </a:cubicBezTo>
                    <a:cubicBezTo>
                      <a:pt x="3" y="30"/>
                      <a:pt x="26" y="38"/>
                      <a:pt x="56" y="38"/>
                    </a:cubicBezTo>
                    <a:cubicBezTo>
                      <a:pt x="85" y="38"/>
                      <a:pt x="109" y="30"/>
                      <a:pt x="111" y="19"/>
                    </a:cubicBezTo>
                    <a:cubicBezTo>
                      <a:pt x="112" y="19"/>
                      <a:pt x="112" y="18"/>
                      <a:pt x="112" y="18"/>
                    </a:cubicBezTo>
                    <a:cubicBezTo>
                      <a:pt x="112" y="0"/>
                      <a:pt x="112" y="0"/>
                      <a:pt x="112" y="0"/>
                    </a:cubicBezTo>
                    <a:cubicBezTo>
                      <a:pt x="102" y="6"/>
                      <a:pt x="83" y="11"/>
                      <a:pt x="56" y="11"/>
                    </a:cubicBezTo>
                    <a:cubicBezTo>
                      <a:pt x="28" y="11"/>
                      <a:pt x="9" y="6"/>
                      <a:pt x="0" y="0"/>
                    </a:cubicBezTo>
                    <a:close/>
                    <a:moveTo>
                      <a:pt x="0" y="0"/>
                    </a:moveTo>
                    <a:cubicBezTo>
                      <a:pt x="0" y="0"/>
                      <a:pt x="0" y="0"/>
                      <a:pt x="0"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grpSp>
      <p:sp>
        <p:nvSpPr>
          <p:cNvPr id="116" name="Rectangle 115">
            <a:extLst>
              <a:ext uri="{FF2B5EF4-FFF2-40B4-BE49-F238E27FC236}">
                <a16:creationId xmlns:a16="http://schemas.microsoft.com/office/drawing/2014/main" id="{A018483A-34E8-4366-A4C5-EB84D3F3E1E3}"/>
              </a:ext>
            </a:extLst>
          </p:cNvPr>
          <p:cNvSpPr/>
          <p:nvPr/>
        </p:nvSpPr>
        <p:spPr>
          <a:xfrm>
            <a:off x="8190967" y="3273523"/>
            <a:ext cx="3164323" cy="369332"/>
          </a:xfrm>
          <a:prstGeom prst="rect">
            <a:avLst/>
          </a:prstGeom>
        </p:spPr>
        <p:txBody>
          <a:bodyPr wrap="square">
            <a:spAutoFit/>
          </a:bodyPr>
          <a:lstStyle/>
          <a:p>
            <a:pPr lvl="0"/>
            <a:r>
              <a:rPr lang="en-US" b="1" dirty="0">
                <a:solidFill>
                  <a:schemeClr val="bg1"/>
                </a:solidFill>
                <a:latin typeface="+mj-lt"/>
                <a:ea typeface="Tahoma" panose="020B0604030504040204" pitchFamily="34" charset="0"/>
                <a:cs typeface="Tahoma" panose="020B0604030504040204" pitchFamily="34" charset="0"/>
              </a:rPr>
              <a:t>Control the Moment</a:t>
            </a:r>
            <a:endParaRPr kumimoji="0" lang="en-US" sz="1800" b="1" i="0" u="none" strike="noStrike" kern="1200" cap="none" spc="0" normalizeH="0" baseline="0" noProof="0" dirty="0">
              <a:ln>
                <a:noFill/>
              </a:ln>
              <a:solidFill>
                <a:schemeClr val="bg1"/>
              </a:solidFill>
              <a:effectLst/>
              <a:uLnTx/>
              <a:uFillTx/>
              <a:latin typeface="+mj-lt"/>
              <a:ea typeface="Open Sans bold" panose="020B0806030504020204" pitchFamily="34" charset="0"/>
              <a:cs typeface="Open Sans bold" panose="020B0806030504020204" pitchFamily="34" charset="0"/>
            </a:endParaRPr>
          </a:p>
        </p:txBody>
      </p:sp>
      <p:sp>
        <p:nvSpPr>
          <p:cNvPr id="119" name="Rectangle 118">
            <a:extLst>
              <a:ext uri="{FF2B5EF4-FFF2-40B4-BE49-F238E27FC236}">
                <a16:creationId xmlns:a16="http://schemas.microsoft.com/office/drawing/2014/main" id="{BDC2AC07-3EA7-4763-9696-E5EF3A0423A2}"/>
              </a:ext>
            </a:extLst>
          </p:cNvPr>
          <p:cNvSpPr/>
          <p:nvPr/>
        </p:nvSpPr>
        <p:spPr>
          <a:xfrm>
            <a:off x="8152094" y="1448198"/>
            <a:ext cx="3786320" cy="369332"/>
          </a:xfrm>
          <a:prstGeom prst="rect">
            <a:avLst/>
          </a:prstGeom>
        </p:spPr>
        <p:txBody>
          <a:bodyPr wrap="square">
            <a:spAutoFit/>
          </a:bodyPr>
          <a:lstStyle/>
          <a:p>
            <a:pPr lvl="0"/>
            <a:r>
              <a:rPr lang="en-US" b="1" dirty="0">
                <a:solidFill>
                  <a:schemeClr val="bg1"/>
                </a:solidFill>
                <a:latin typeface="+mj-lt"/>
                <a:ea typeface="Tahoma" panose="020B0604030504040204" pitchFamily="34" charset="0"/>
                <a:cs typeface="Tahoma" panose="020B0604030504040204" pitchFamily="34" charset="0"/>
              </a:rPr>
              <a:t>The Power of Communication</a:t>
            </a:r>
            <a:endParaRPr kumimoji="0" lang="en-US" sz="1800" b="1" i="0" u="none" strike="noStrike" kern="1200" cap="none" spc="0" normalizeH="0" baseline="0" noProof="0" dirty="0">
              <a:ln>
                <a:noFill/>
              </a:ln>
              <a:solidFill>
                <a:schemeClr val="bg1"/>
              </a:solidFill>
              <a:effectLst/>
              <a:uLnTx/>
              <a:uFillTx/>
              <a:latin typeface="+mj-lt"/>
              <a:ea typeface="Open Sans bold" panose="020B0806030504020204" pitchFamily="34" charset="0"/>
              <a:cs typeface="Open Sans bold" panose="020B0806030504020204" pitchFamily="34" charset="0"/>
            </a:endParaRPr>
          </a:p>
        </p:txBody>
      </p:sp>
      <p:sp>
        <p:nvSpPr>
          <p:cNvPr id="122" name="Rectangle 121">
            <a:extLst>
              <a:ext uri="{FF2B5EF4-FFF2-40B4-BE49-F238E27FC236}">
                <a16:creationId xmlns:a16="http://schemas.microsoft.com/office/drawing/2014/main" id="{B7A783C8-3EB6-4CF8-9BEE-A93954DF2207}"/>
              </a:ext>
            </a:extLst>
          </p:cNvPr>
          <p:cNvSpPr/>
          <p:nvPr/>
        </p:nvSpPr>
        <p:spPr>
          <a:xfrm>
            <a:off x="8152094" y="5014590"/>
            <a:ext cx="3136640" cy="369332"/>
          </a:xfrm>
          <a:prstGeom prst="rect">
            <a:avLst/>
          </a:prstGeom>
        </p:spPr>
        <p:txBody>
          <a:bodyPr wrap="square">
            <a:spAutoFit/>
          </a:bodyPr>
          <a:lstStyle/>
          <a:p>
            <a:pPr lvl="0"/>
            <a:r>
              <a:rPr lang="en-US" b="1" dirty="0">
                <a:solidFill>
                  <a:schemeClr val="bg1"/>
                </a:solidFill>
                <a:latin typeface="+mj-lt"/>
                <a:ea typeface="Tahoma" panose="020B0604030504040204" pitchFamily="34" charset="0"/>
                <a:cs typeface="Tahoma" panose="020B0604030504040204" pitchFamily="34" charset="0"/>
              </a:rPr>
              <a:t>It is not Personal</a:t>
            </a:r>
            <a:endParaRPr kumimoji="0" lang="en-US" sz="1800" b="1" i="0" u="none" strike="noStrike" kern="1200" cap="none" spc="0" normalizeH="0" baseline="0" noProof="0" dirty="0">
              <a:ln>
                <a:noFill/>
              </a:ln>
              <a:solidFill>
                <a:schemeClr val="bg1"/>
              </a:solidFill>
              <a:effectLst/>
              <a:uLnTx/>
              <a:uFillTx/>
              <a:latin typeface="+mj-lt"/>
              <a:ea typeface="Open Sans bold" panose="020B0806030504020204" pitchFamily="34" charset="0"/>
              <a:cs typeface="Open Sans bold" panose="020B0806030504020204" pitchFamily="34" charset="0"/>
            </a:endParaRPr>
          </a:p>
        </p:txBody>
      </p:sp>
      <p:cxnSp>
        <p:nvCxnSpPr>
          <p:cNvPr id="52" name="Straight Connector 51">
            <a:extLst>
              <a:ext uri="{FF2B5EF4-FFF2-40B4-BE49-F238E27FC236}">
                <a16:creationId xmlns:a16="http://schemas.microsoft.com/office/drawing/2014/main" id="{83DAD9E6-468E-4E14-9DA6-BD75CAC5895C}"/>
              </a:ext>
            </a:extLst>
          </p:cNvPr>
          <p:cNvCxnSpPr/>
          <p:nvPr/>
        </p:nvCxnSpPr>
        <p:spPr>
          <a:xfrm>
            <a:off x="8256240" y="2569197"/>
            <a:ext cx="504056"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05870C07-D32F-408C-ADC8-E908EEBEFDE8}"/>
              </a:ext>
            </a:extLst>
          </p:cNvPr>
          <p:cNvCxnSpPr/>
          <p:nvPr/>
        </p:nvCxnSpPr>
        <p:spPr>
          <a:xfrm>
            <a:off x="8256240" y="4319677"/>
            <a:ext cx="504056"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Placeholder 6">
            <a:extLst>
              <a:ext uri="{FF2B5EF4-FFF2-40B4-BE49-F238E27FC236}">
                <a16:creationId xmlns:a16="http://schemas.microsoft.com/office/drawing/2014/main" id="{15679D38-9FC1-3C41-BF37-E010079F9FA5}"/>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310" t="-4792" r="2310" b="-4792"/>
          <a:stretch>
            <a:fillRect/>
          </a:stretch>
        </p:blipFill>
        <p:spPr>
          <a:xfrm>
            <a:off x="1610189" y="3019945"/>
            <a:ext cx="4485812" cy="4008120"/>
          </a:xfrm>
        </p:spPr>
      </p:pic>
      <p:pic>
        <p:nvPicPr>
          <p:cNvPr id="6" name="Picture 5" descr="A black and white logo&#10;&#10;AI-generated content may be incorrect.">
            <a:extLst>
              <a:ext uri="{FF2B5EF4-FFF2-40B4-BE49-F238E27FC236}">
                <a16:creationId xmlns:a16="http://schemas.microsoft.com/office/drawing/2014/main" id="{5ED15BBB-F115-852F-8F0B-3FF8A0000619}"/>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2643553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98C3277-F9CF-4E29-8858-14BC111BDA6E}"/>
              </a:ext>
            </a:extLst>
          </p:cNvPr>
          <p:cNvSpPr/>
          <p:nvPr/>
        </p:nvSpPr>
        <p:spPr>
          <a:xfrm>
            <a:off x="6096000" y="0"/>
            <a:ext cx="6096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nvGrpSpPr>
          <p:cNvPr id="80" name="Group 79">
            <a:extLst>
              <a:ext uri="{FF2B5EF4-FFF2-40B4-BE49-F238E27FC236}">
                <a16:creationId xmlns:a16="http://schemas.microsoft.com/office/drawing/2014/main" id="{6F61C7C7-F566-4751-B3A5-BC891B20E4F1}"/>
              </a:ext>
            </a:extLst>
          </p:cNvPr>
          <p:cNvGrpSpPr/>
          <p:nvPr/>
        </p:nvGrpSpPr>
        <p:grpSpPr>
          <a:xfrm rot="5400000">
            <a:off x="4512159" y="3337425"/>
            <a:ext cx="3167681" cy="173624"/>
            <a:chOff x="4107180" y="5334000"/>
            <a:chExt cx="6366512" cy="430921"/>
          </a:xfrm>
        </p:grpSpPr>
        <p:sp>
          <p:nvSpPr>
            <p:cNvPr id="81" name="Rectangle 80">
              <a:extLst>
                <a:ext uri="{FF2B5EF4-FFF2-40B4-BE49-F238E27FC236}">
                  <a16:creationId xmlns:a16="http://schemas.microsoft.com/office/drawing/2014/main" id="{F17EB8A5-45D7-456F-B026-D35952487E52}"/>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Rectangle 81">
              <a:extLst>
                <a:ext uri="{FF2B5EF4-FFF2-40B4-BE49-F238E27FC236}">
                  <a16:creationId xmlns:a16="http://schemas.microsoft.com/office/drawing/2014/main" id="{9D91657C-B06E-440B-9925-664FB03DA6C6}"/>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3" name="Rectangle 82">
              <a:extLst>
                <a:ext uri="{FF2B5EF4-FFF2-40B4-BE49-F238E27FC236}">
                  <a16:creationId xmlns:a16="http://schemas.microsoft.com/office/drawing/2014/main" id="{2B13BC96-A9FD-4590-8516-C9717742FFFF}"/>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4" name="Rectangle 83">
              <a:extLst>
                <a:ext uri="{FF2B5EF4-FFF2-40B4-BE49-F238E27FC236}">
                  <a16:creationId xmlns:a16="http://schemas.microsoft.com/office/drawing/2014/main" id="{CF197794-F0C8-42F3-82DD-3DD551C7F5B8}"/>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87" name="TextBox 86">
            <a:extLst>
              <a:ext uri="{FF2B5EF4-FFF2-40B4-BE49-F238E27FC236}">
                <a16:creationId xmlns:a16="http://schemas.microsoft.com/office/drawing/2014/main" id="{9AD8F57C-9205-4059-BC07-710D0964F160}"/>
              </a:ext>
            </a:extLst>
          </p:cNvPr>
          <p:cNvSpPr txBox="1"/>
          <p:nvPr/>
        </p:nvSpPr>
        <p:spPr>
          <a:xfrm>
            <a:off x="914400" y="3229166"/>
            <a:ext cx="4151870" cy="1323439"/>
          </a:xfrm>
          <a:prstGeom prst="rect">
            <a:avLst/>
          </a:prstGeom>
          <a:noFill/>
        </p:spPr>
        <p:txBody>
          <a:bodyPr wrap="square"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Montserrat Black" pitchFamily="2" charset="0"/>
                <a:ea typeface="Open Sans bold" panose="020B0806030504020204" pitchFamily="34" charset="0"/>
                <a:cs typeface="Open Sans bold" panose="020B0806030504020204" pitchFamily="34" charset="0"/>
              </a:rPr>
              <a:t>Who Are </a:t>
            </a:r>
            <a:r>
              <a:rPr kumimoji="0" lang="en-US" sz="4000" b="0" i="0" u="none" strike="noStrike" kern="1200" cap="none" spc="0" normalizeH="0" baseline="0" noProof="0" dirty="0">
                <a:ln>
                  <a:noFill/>
                </a:ln>
                <a:solidFill>
                  <a:schemeClr val="accent2"/>
                </a:solidFill>
                <a:effectLst/>
                <a:uLnTx/>
                <a:uFillTx/>
                <a:latin typeface="Montserrat Black" pitchFamily="2" charset="0"/>
                <a:ea typeface="Open Sans bold" panose="020B0806030504020204" pitchFamily="34" charset="0"/>
                <a:cs typeface="Open Sans bold" panose="020B0806030504020204" pitchFamily="34" charset="0"/>
              </a:rPr>
              <a:t>They</a:t>
            </a:r>
            <a:r>
              <a:rPr kumimoji="0" lang="en-US" sz="4000" b="0" i="0" u="none" strike="noStrike" kern="1200" cap="none" spc="0" normalizeH="0" baseline="0" noProof="0" dirty="0">
                <a:ln>
                  <a:noFill/>
                </a:ln>
                <a:solidFill>
                  <a:srgbClr val="000000"/>
                </a:solidFill>
                <a:effectLst/>
                <a:uLnTx/>
                <a:uFillTx/>
                <a:latin typeface="Montserrat Black" pitchFamily="2" charset="0"/>
                <a:ea typeface="Open Sans bold" panose="020B0806030504020204" pitchFamily="34" charset="0"/>
                <a:cs typeface="Open Sans bold" panose="020B0806030504020204" pitchFamily="34" charset="0"/>
              </a:rPr>
              <a:t>?</a:t>
            </a:r>
          </a:p>
        </p:txBody>
      </p:sp>
      <p:pic>
        <p:nvPicPr>
          <p:cNvPr id="7" name="Picture Placeholder 6">
            <a:extLst>
              <a:ext uri="{FF2B5EF4-FFF2-40B4-BE49-F238E27FC236}">
                <a16:creationId xmlns:a16="http://schemas.microsoft.com/office/drawing/2014/main" id="{65E895EF-9404-9947-9835-8F3F48F34758}"/>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0096" r="20096"/>
          <a:stretch/>
        </p:blipFill>
        <p:spPr>
          <a:prstGeom prst="rect">
            <a:avLst/>
          </a:prstGeom>
          <a:ln>
            <a:noFill/>
          </a:ln>
          <a:effectLst>
            <a:softEdge rad="112500"/>
          </a:effectLst>
        </p:spPr>
      </p:pic>
      <p:sp>
        <p:nvSpPr>
          <p:cNvPr id="8" name="TextBox 7">
            <a:extLst>
              <a:ext uri="{FF2B5EF4-FFF2-40B4-BE49-F238E27FC236}">
                <a16:creationId xmlns:a16="http://schemas.microsoft.com/office/drawing/2014/main" id="{48CD1DA6-799A-D7C6-40FD-0A06191859FD}"/>
              </a:ext>
            </a:extLst>
          </p:cNvPr>
          <p:cNvSpPr txBox="1"/>
          <p:nvPr/>
        </p:nvSpPr>
        <p:spPr>
          <a:xfrm>
            <a:off x="602392" y="5285051"/>
            <a:ext cx="5217640" cy="307777"/>
          </a:xfrm>
          <a:prstGeom prst="rect">
            <a:avLst/>
          </a:prstGeom>
          <a:noFill/>
        </p:spPr>
        <p:txBody>
          <a:bodyPr wrap="square">
            <a:spAutoFit/>
          </a:bodyPr>
          <a:lstStyle/>
          <a:p>
            <a:r>
              <a:rPr kumimoji="0" lang="en-US" sz="1400" b="0" i="0" u="none" strike="noStrike" kern="1200" cap="none" spc="0" normalizeH="0" baseline="0" noProof="0" dirty="0">
                <a:ln>
                  <a:noFill/>
                </a:ln>
                <a:solidFill>
                  <a:schemeClr val="accent6"/>
                </a:solidFill>
                <a:effectLst/>
                <a:uLnTx/>
                <a:uFillTx/>
                <a:latin typeface="Tisa Offc Serif Pro"/>
                <a:ea typeface="+mj-ea"/>
                <a:cs typeface="+mj-cs"/>
                <a:hlinkClick r:id="rId4">
                  <a:extLst>
                    <a:ext uri="{A12FA001-AC4F-418D-AE19-62706E023703}">
                      <ahyp:hlinkClr xmlns:ahyp="http://schemas.microsoft.com/office/drawing/2018/hyperlinkcolor" val="tx"/>
                    </a:ext>
                  </a:extLst>
                </a:hlinkClick>
              </a:rPr>
              <a:t>https://www.youtube.com/shorts/_BV5U5jA24s?feature=share</a:t>
            </a:r>
            <a:endParaRPr lang="en-US" sz="1400" dirty="0">
              <a:solidFill>
                <a:schemeClr val="accent6"/>
              </a:solidFill>
            </a:endParaRPr>
          </a:p>
        </p:txBody>
      </p:sp>
      <p:pic>
        <p:nvPicPr>
          <p:cNvPr id="9" name="Picture 8" descr="A black and white logo&#10;&#10;AI-generated content may be incorrect.">
            <a:extLst>
              <a:ext uri="{FF2B5EF4-FFF2-40B4-BE49-F238E27FC236}">
                <a16:creationId xmlns:a16="http://schemas.microsoft.com/office/drawing/2014/main" id="{6619980E-3BA4-9752-16B4-15B29D404A4D}"/>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3376464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65BD3A24-4C3D-4F70-A7F0-0F2969A9CD39}"/>
              </a:ext>
            </a:extLst>
          </p:cNvPr>
          <p:cNvSpPr/>
          <p:nvPr/>
        </p:nvSpPr>
        <p:spPr>
          <a:xfrm>
            <a:off x="1055440" y="2522053"/>
            <a:ext cx="3312368" cy="3154069"/>
          </a:xfrm>
          <a:prstGeom prst="roundRect">
            <a:avLst>
              <a:gd name="adj" fmla="val 40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59" name="Rectangle: Rounded Corners 58">
            <a:extLst>
              <a:ext uri="{FF2B5EF4-FFF2-40B4-BE49-F238E27FC236}">
                <a16:creationId xmlns:a16="http://schemas.microsoft.com/office/drawing/2014/main" id="{0678BB80-CDF8-4868-9F8B-BFCAA524E9E3}"/>
              </a:ext>
            </a:extLst>
          </p:cNvPr>
          <p:cNvSpPr/>
          <p:nvPr/>
        </p:nvSpPr>
        <p:spPr>
          <a:xfrm>
            <a:off x="4550727" y="2522053"/>
            <a:ext cx="3312368" cy="3154069"/>
          </a:xfrm>
          <a:prstGeom prst="roundRect">
            <a:avLst>
              <a:gd name="adj" fmla="val 40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60" name="Rectangle: Rounded Corners 59">
            <a:extLst>
              <a:ext uri="{FF2B5EF4-FFF2-40B4-BE49-F238E27FC236}">
                <a16:creationId xmlns:a16="http://schemas.microsoft.com/office/drawing/2014/main" id="{3E528586-26D1-46F9-837E-162FA7C64DD0}"/>
              </a:ext>
            </a:extLst>
          </p:cNvPr>
          <p:cNvSpPr/>
          <p:nvPr/>
        </p:nvSpPr>
        <p:spPr>
          <a:xfrm>
            <a:off x="8046014" y="2522053"/>
            <a:ext cx="3312368" cy="3154069"/>
          </a:xfrm>
          <a:prstGeom prst="roundRect">
            <a:avLst>
              <a:gd name="adj" fmla="val 40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nvGrpSpPr>
          <p:cNvPr id="15" name="Group 14">
            <a:extLst>
              <a:ext uri="{FF2B5EF4-FFF2-40B4-BE49-F238E27FC236}">
                <a16:creationId xmlns:a16="http://schemas.microsoft.com/office/drawing/2014/main" id="{5AEC46A1-5DDA-40B8-A58A-A2D43855AE68}"/>
              </a:ext>
            </a:extLst>
          </p:cNvPr>
          <p:cNvGrpSpPr/>
          <p:nvPr/>
        </p:nvGrpSpPr>
        <p:grpSpPr>
          <a:xfrm>
            <a:off x="4112904" y="3752723"/>
            <a:ext cx="692727" cy="692727"/>
            <a:chOff x="3989327" y="3212976"/>
            <a:chExt cx="838200" cy="838200"/>
          </a:xfrm>
        </p:grpSpPr>
        <p:sp>
          <p:nvSpPr>
            <p:cNvPr id="13" name="Oval 12">
              <a:extLst>
                <a:ext uri="{FF2B5EF4-FFF2-40B4-BE49-F238E27FC236}">
                  <a16:creationId xmlns:a16="http://schemas.microsoft.com/office/drawing/2014/main" id="{5AD6DAB2-2639-47F9-BB54-A342E03C01BC}"/>
                </a:ext>
              </a:extLst>
            </p:cNvPr>
            <p:cNvSpPr/>
            <p:nvPr/>
          </p:nvSpPr>
          <p:spPr>
            <a:xfrm>
              <a:off x="3989327" y="3212976"/>
              <a:ext cx="838200" cy="838200"/>
            </a:xfrm>
            <a:prstGeom prst="ellipse">
              <a:avLst/>
            </a:prstGeom>
            <a:solidFill>
              <a:schemeClr val="accent4"/>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2" name="Arrow: Chevron 11">
              <a:extLst>
                <a:ext uri="{FF2B5EF4-FFF2-40B4-BE49-F238E27FC236}">
                  <a16:creationId xmlns:a16="http://schemas.microsoft.com/office/drawing/2014/main" id="{B9477D81-2903-4278-834A-23E7D52596E4}"/>
                </a:ext>
              </a:extLst>
            </p:cNvPr>
            <p:cNvSpPr/>
            <p:nvPr/>
          </p:nvSpPr>
          <p:spPr>
            <a:xfrm>
              <a:off x="4228407" y="3453316"/>
              <a:ext cx="360040" cy="36004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256" name="Title 255">
            <a:extLst>
              <a:ext uri="{FF2B5EF4-FFF2-40B4-BE49-F238E27FC236}">
                <a16:creationId xmlns:a16="http://schemas.microsoft.com/office/drawing/2014/main" id="{B95F661C-D82E-4A43-AD5F-225334495DF0}"/>
              </a:ext>
            </a:extLst>
          </p:cNvPr>
          <p:cNvSpPr>
            <a:spLocks noGrp="1"/>
          </p:cNvSpPr>
          <p:nvPr>
            <p:ph type="title"/>
          </p:nvPr>
        </p:nvSpPr>
        <p:spPr/>
        <p:txBody>
          <a:bodyPr/>
          <a:lstStyle/>
          <a:p>
            <a:r>
              <a:rPr lang="en-US" b="1" dirty="0">
                <a:latin typeface="+mj-lt"/>
              </a:rPr>
              <a:t>1</a:t>
            </a:r>
            <a:r>
              <a:rPr lang="en-US" b="1" baseline="30000" dirty="0">
                <a:latin typeface="+mj-lt"/>
              </a:rPr>
              <a:t>st</a:t>
            </a:r>
            <a:r>
              <a:rPr lang="en-US" b="1" dirty="0">
                <a:latin typeface="+mj-lt"/>
              </a:rPr>
              <a:t> Amendment Auditors</a:t>
            </a:r>
          </a:p>
        </p:txBody>
      </p:sp>
      <p:sp>
        <p:nvSpPr>
          <p:cNvPr id="5" name="Slide Number Placeholder 4">
            <a:extLst>
              <a:ext uri="{FF2B5EF4-FFF2-40B4-BE49-F238E27FC236}">
                <a16:creationId xmlns:a16="http://schemas.microsoft.com/office/drawing/2014/main" id="{8D964ECF-5DC1-42BB-BF6F-33D4D74D4E7F}"/>
              </a:ext>
            </a:extLst>
          </p:cNvPr>
          <p:cNvSpPr>
            <a:spLocks noGrp="1"/>
          </p:cNvSpPr>
          <p:nvPr>
            <p:ph type="sldNum" sz="quarter" idx="4294967295"/>
          </p:nvPr>
        </p:nvSpPr>
        <p:spPr>
          <a:xfrm>
            <a:off x="11703050" y="411163"/>
            <a:ext cx="488950" cy="27463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5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grpSp>
        <p:nvGrpSpPr>
          <p:cNvPr id="68" name="Group 67">
            <a:extLst>
              <a:ext uri="{FF2B5EF4-FFF2-40B4-BE49-F238E27FC236}">
                <a16:creationId xmlns:a16="http://schemas.microsoft.com/office/drawing/2014/main" id="{0F24E229-EDB2-4D97-B7DF-CD178EBD28F4}"/>
              </a:ext>
            </a:extLst>
          </p:cNvPr>
          <p:cNvGrpSpPr/>
          <p:nvPr/>
        </p:nvGrpSpPr>
        <p:grpSpPr>
          <a:xfrm>
            <a:off x="7608191" y="3752723"/>
            <a:ext cx="692727" cy="692727"/>
            <a:chOff x="3989327" y="3212976"/>
            <a:chExt cx="838200" cy="838200"/>
          </a:xfrm>
        </p:grpSpPr>
        <p:sp>
          <p:nvSpPr>
            <p:cNvPr id="69" name="Oval 68">
              <a:extLst>
                <a:ext uri="{FF2B5EF4-FFF2-40B4-BE49-F238E27FC236}">
                  <a16:creationId xmlns:a16="http://schemas.microsoft.com/office/drawing/2014/main" id="{D427CB3B-A346-4AA8-97D5-7D7FCCB2A9A2}"/>
                </a:ext>
              </a:extLst>
            </p:cNvPr>
            <p:cNvSpPr/>
            <p:nvPr/>
          </p:nvSpPr>
          <p:spPr>
            <a:xfrm>
              <a:off x="3989327" y="3212976"/>
              <a:ext cx="838200" cy="838200"/>
            </a:xfrm>
            <a:prstGeom prst="ellipse">
              <a:avLst/>
            </a:prstGeom>
            <a:solidFill>
              <a:schemeClr val="accent5"/>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0" name="Arrow: Chevron 69">
              <a:extLst>
                <a:ext uri="{FF2B5EF4-FFF2-40B4-BE49-F238E27FC236}">
                  <a16:creationId xmlns:a16="http://schemas.microsoft.com/office/drawing/2014/main" id="{14D1447E-9184-42C3-AB14-01A8E166F79A}"/>
                </a:ext>
              </a:extLst>
            </p:cNvPr>
            <p:cNvSpPr/>
            <p:nvPr/>
          </p:nvSpPr>
          <p:spPr>
            <a:xfrm>
              <a:off x="4228407" y="3453316"/>
              <a:ext cx="360040" cy="36004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83" name="Rectangle 82">
            <a:extLst>
              <a:ext uri="{FF2B5EF4-FFF2-40B4-BE49-F238E27FC236}">
                <a16:creationId xmlns:a16="http://schemas.microsoft.com/office/drawing/2014/main" id="{AE9FC448-9212-4067-8B79-2CF8952BE0C6}"/>
              </a:ext>
            </a:extLst>
          </p:cNvPr>
          <p:cNvSpPr/>
          <p:nvPr/>
        </p:nvSpPr>
        <p:spPr>
          <a:xfrm>
            <a:off x="1481445" y="3521890"/>
            <a:ext cx="2307959"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mj-lt"/>
                <a:ea typeface="Open Sans bold" panose="020B0806030504020204" pitchFamily="34" charset="0"/>
                <a:cs typeface="Open Sans bold" panose="020B0806030504020204" pitchFamily="34" charset="0"/>
              </a:rPr>
              <a:t>Record</a:t>
            </a:r>
          </a:p>
        </p:txBody>
      </p:sp>
      <p:sp>
        <p:nvSpPr>
          <p:cNvPr id="84" name="Rectangle 83">
            <a:extLst>
              <a:ext uri="{FF2B5EF4-FFF2-40B4-BE49-F238E27FC236}">
                <a16:creationId xmlns:a16="http://schemas.microsoft.com/office/drawing/2014/main" id="{2C1177CB-BB1E-450F-AAFA-EA083792CC53}"/>
              </a:ext>
            </a:extLst>
          </p:cNvPr>
          <p:cNvSpPr/>
          <p:nvPr/>
        </p:nvSpPr>
        <p:spPr>
          <a:xfrm>
            <a:off x="1378488" y="3927744"/>
            <a:ext cx="2711459" cy="1685270"/>
          </a:xfrm>
          <a:prstGeom prst="rect">
            <a:avLst/>
          </a:prstGeom>
        </p:spPr>
        <p:txBody>
          <a:bodyPr wrap="square">
            <a:spAutoFit/>
          </a:bodyPr>
          <a:lstStyle/>
          <a:p>
            <a:pPr lvl="0" algn="ctr">
              <a:lnSpc>
                <a:spcPts val="1800"/>
              </a:lnSpc>
            </a:pPr>
            <a:r>
              <a:rPr lang="en-US" sz="1100" b="1" dirty="0">
                <a:solidFill>
                  <a:schemeClr val="bg1"/>
                </a:solidFill>
                <a:latin typeface="+mj-lt"/>
                <a:ea typeface="Tahoma" panose="020B0604030504040204" pitchFamily="34" charset="0"/>
                <a:cs typeface="Tahoma" panose="020B0604030504040204" pitchFamily="34" charset="0"/>
              </a:rPr>
              <a:t>First Amendment auditors are individuals who record interactions with government officials and public spaces, often in public buildings or areas, to test and document their rights under the First Amendment</a:t>
            </a:r>
            <a:endParaRPr kumimoji="0" lang="en-US" sz="11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p:txBody>
      </p:sp>
      <p:sp>
        <p:nvSpPr>
          <p:cNvPr id="17" name="Oval 16">
            <a:extLst>
              <a:ext uri="{FF2B5EF4-FFF2-40B4-BE49-F238E27FC236}">
                <a16:creationId xmlns:a16="http://schemas.microsoft.com/office/drawing/2014/main" id="{C45E131D-4D42-49B3-ADF0-9DB7BFAC2A88}"/>
              </a:ext>
            </a:extLst>
          </p:cNvPr>
          <p:cNvSpPr/>
          <p:nvPr/>
        </p:nvSpPr>
        <p:spPr>
          <a:xfrm>
            <a:off x="1963479" y="1844824"/>
            <a:ext cx="1343891" cy="1343891"/>
          </a:xfrm>
          <a:prstGeom prst="ellipse">
            <a:avLst/>
          </a:prstGeom>
          <a:solidFill>
            <a:schemeClr val="accent1"/>
          </a:solidFill>
          <a:ln w="1143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95" name="Rectangle 94">
            <a:extLst>
              <a:ext uri="{FF2B5EF4-FFF2-40B4-BE49-F238E27FC236}">
                <a16:creationId xmlns:a16="http://schemas.microsoft.com/office/drawing/2014/main" id="{ECA0DFE1-0587-4FFA-A356-66CC05AB6380}"/>
              </a:ext>
            </a:extLst>
          </p:cNvPr>
          <p:cNvSpPr/>
          <p:nvPr/>
        </p:nvSpPr>
        <p:spPr>
          <a:xfrm>
            <a:off x="5052932" y="3521890"/>
            <a:ext cx="2307959"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mj-lt"/>
                <a:ea typeface="Open Sans bold" panose="020B0806030504020204" pitchFamily="34" charset="0"/>
                <a:cs typeface="Open Sans bold" panose="020B0806030504020204" pitchFamily="34" charset="0"/>
              </a:rPr>
              <a:t>Test</a:t>
            </a:r>
          </a:p>
        </p:txBody>
      </p:sp>
      <p:sp>
        <p:nvSpPr>
          <p:cNvPr id="96" name="Rectangle 95">
            <a:extLst>
              <a:ext uri="{FF2B5EF4-FFF2-40B4-BE49-F238E27FC236}">
                <a16:creationId xmlns:a16="http://schemas.microsoft.com/office/drawing/2014/main" id="{E0C1BF42-03CB-4D0A-B99E-B2CEEF0E2369}"/>
              </a:ext>
            </a:extLst>
          </p:cNvPr>
          <p:cNvSpPr/>
          <p:nvPr/>
        </p:nvSpPr>
        <p:spPr>
          <a:xfrm>
            <a:off x="4949975" y="3927744"/>
            <a:ext cx="2513873" cy="1455398"/>
          </a:xfrm>
          <a:prstGeom prst="rect">
            <a:avLst/>
          </a:prstGeom>
        </p:spPr>
        <p:txBody>
          <a:bodyPr wrap="square">
            <a:spAutoFit/>
          </a:bodyPr>
          <a:lstStyle/>
          <a:p>
            <a:pPr lvl="0" algn="ctr">
              <a:lnSpc>
                <a:spcPts val="1800"/>
              </a:lnSpc>
            </a:pPr>
            <a:r>
              <a:rPr lang="en-US" sz="1200" b="1" dirty="0">
                <a:solidFill>
                  <a:schemeClr val="bg1"/>
                </a:solidFill>
                <a:latin typeface="+mj-lt"/>
                <a:ea typeface="Tahoma" panose="020B0604030504040204" pitchFamily="34" charset="0"/>
                <a:cs typeface="Tahoma" panose="020B0604030504040204" pitchFamily="34" charset="0"/>
              </a:rPr>
              <a:t>They aim to ensure government employees and officials respect First Amendment rights, particularly freedom of speech and the press</a:t>
            </a:r>
            <a:endParaRPr kumimoji="0" lang="en-US" sz="12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p:txBody>
      </p:sp>
      <p:sp>
        <p:nvSpPr>
          <p:cNvPr id="89" name="Oval 88">
            <a:extLst>
              <a:ext uri="{FF2B5EF4-FFF2-40B4-BE49-F238E27FC236}">
                <a16:creationId xmlns:a16="http://schemas.microsoft.com/office/drawing/2014/main" id="{E5CA2D65-FADA-4DD4-AD80-897C6FB5CEA7}"/>
              </a:ext>
            </a:extLst>
          </p:cNvPr>
          <p:cNvSpPr/>
          <p:nvPr/>
        </p:nvSpPr>
        <p:spPr>
          <a:xfrm>
            <a:off x="5534966" y="1844824"/>
            <a:ext cx="1343891" cy="1343891"/>
          </a:xfrm>
          <a:prstGeom prst="ellipse">
            <a:avLst/>
          </a:prstGeom>
          <a:solidFill>
            <a:schemeClr val="accent2"/>
          </a:solidFill>
          <a:ln w="1143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71" name="Freeform 126">
            <a:extLst>
              <a:ext uri="{FF2B5EF4-FFF2-40B4-BE49-F238E27FC236}">
                <a16:creationId xmlns:a16="http://schemas.microsoft.com/office/drawing/2014/main" id="{041B5D48-8E9B-47AB-B213-4F4A137D7617}"/>
              </a:ext>
            </a:extLst>
          </p:cNvPr>
          <p:cNvSpPr>
            <a:spLocks noEditPoints="1"/>
          </p:cNvSpPr>
          <p:nvPr/>
        </p:nvSpPr>
        <p:spPr bwMode="auto">
          <a:xfrm>
            <a:off x="5798365" y="2194718"/>
            <a:ext cx="817092" cy="732395"/>
          </a:xfrm>
          <a:custGeom>
            <a:avLst/>
            <a:gdLst>
              <a:gd name="T0" fmla="*/ 108 w 130"/>
              <a:gd name="T1" fmla="*/ 19 h 116"/>
              <a:gd name="T2" fmla="*/ 130 w 130"/>
              <a:gd name="T3" fmla="*/ 0 h 116"/>
              <a:gd name="T4" fmla="*/ 100 w 130"/>
              <a:gd name="T5" fmla="*/ 16 h 116"/>
              <a:gd name="T6" fmla="*/ 64 w 130"/>
              <a:gd name="T7" fmla="*/ 15 h 116"/>
              <a:gd name="T8" fmla="*/ 29 w 130"/>
              <a:gd name="T9" fmla="*/ 14 h 116"/>
              <a:gd name="T10" fmla="*/ 0 w 130"/>
              <a:gd name="T11" fmla="*/ 54 h 116"/>
              <a:gd name="T12" fmla="*/ 13 w 130"/>
              <a:gd name="T13" fmla="*/ 66 h 116"/>
              <a:gd name="T14" fmla="*/ 9 w 130"/>
              <a:gd name="T15" fmla="*/ 82 h 116"/>
              <a:gd name="T16" fmla="*/ 16 w 130"/>
              <a:gd name="T17" fmla="*/ 86 h 116"/>
              <a:gd name="T18" fmla="*/ 21 w 130"/>
              <a:gd name="T19" fmla="*/ 92 h 116"/>
              <a:gd name="T20" fmla="*/ 31 w 130"/>
              <a:gd name="T21" fmla="*/ 96 h 116"/>
              <a:gd name="T22" fmla="*/ 40 w 130"/>
              <a:gd name="T23" fmla="*/ 107 h 116"/>
              <a:gd name="T24" fmla="*/ 48 w 130"/>
              <a:gd name="T25" fmla="*/ 105 h 116"/>
              <a:gd name="T26" fmla="*/ 50 w 130"/>
              <a:gd name="T27" fmla="*/ 109 h 116"/>
              <a:gd name="T28" fmla="*/ 57 w 130"/>
              <a:gd name="T29" fmla="*/ 112 h 116"/>
              <a:gd name="T30" fmla="*/ 63 w 130"/>
              <a:gd name="T31" fmla="*/ 111 h 116"/>
              <a:gd name="T32" fmla="*/ 74 w 130"/>
              <a:gd name="T33" fmla="*/ 114 h 116"/>
              <a:gd name="T34" fmla="*/ 76 w 130"/>
              <a:gd name="T35" fmla="*/ 106 h 116"/>
              <a:gd name="T36" fmla="*/ 90 w 130"/>
              <a:gd name="T37" fmla="*/ 100 h 116"/>
              <a:gd name="T38" fmla="*/ 100 w 130"/>
              <a:gd name="T39" fmla="*/ 101 h 116"/>
              <a:gd name="T40" fmla="*/ 112 w 130"/>
              <a:gd name="T41" fmla="*/ 92 h 116"/>
              <a:gd name="T42" fmla="*/ 110 w 130"/>
              <a:gd name="T43" fmla="*/ 76 h 116"/>
              <a:gd name="T44" fmla="*/ 126 w 130"/>
              <a:gd name="T45" fmla="*/ 60 h 116"/>
              <a:gd name="T46" fmla="*/ 130 w 130"/>
              <a:gd name="T47" fmla="*/ 51 h 116"/>
              <a:gd name="T48" fmla="*/ 116 w 130"/>
              <a:gd name="T49" fmla="*/ 61 h 116"/>
              <a:gd name="T50" fmla="*/ 97 w 130"/>
              <a:gd name="T51" fmla="*/ 71 h 116"/>
              <a:gd name="T52" fmla="*/ 95 w 130"/>
              <a:gd name="T53" fmla="*/ 82 h 116"/>
              <a:gd name="T54" fmla="*/ 86 w 130"/>
              <a:gd name="T55" fmla="*/ 82 h 116"/>
              <a:gd name="T56" fmla="*/ 83 w 130"/>
              <a:gd name="T57" fmla="*/ 90 h 116"/>
              <a:gd name="T58" fmla="*/ 75 w 130"/>
              <a:gd name="T59" fmla="*/ 91 h 116"/>
              <a:gd name="T60" fmla="*/ 69 w 130"/>
              <a:gd name="T61" fmla="*/ 99 h 116"/>
              <a:gd name="T62" fmla="*/ 61 w 130"/>
              <a:gd name="T63" fmla="*/ 106 h 116"/>
              <a:gd name="T64" fmla="*/ 57 w 130"/>
              <a:gd name="T65" fmla="*/ 107 h 116"/>
              <a:gd name="T66" fmla="*/ 54 w 130"/>
              <a:gd name="T67" fmla="*/ 103 h 116"/>
              <a:gd name="T68" fmla="*/ 68 w 130"/>
              <a:gd name="T69" fmla="*/ 91 h 116"/>
              <a:gd name="T70" fmla="*/ 67 w 130"/>
              <a:gd name="T71" fmla="*/ 86 h 116"/>
              <a:gd name="T72" fmla="*/ 45 w 130"/>
              <a:gd name="T73" fmla="*/ 101 h 116"/>
              <a:gd name="T74" fmla="*/ 37 w 130"/>
              <a:gd name="T75" fmla="*/ 100 h 116"/>
              <a:gd name="T76" fmla="*/ 63 w 130"/>
              <a:gd name="T77" fmla="*/ 75 h 116"/>
              <a:gd name="T78" fmla="*/ 61 w 130"/>
              <a:gd name="T79" fmla="*/ 71 h 116"/>
              <a:gd name="T80" fmla="*/ 35 w 130"/>
              <a:gd name="T81" fmla="*/ 89 h 116"/>
              <a:gd name="T82" fmla="*/ 25 w 130"/>
              <a:gd name="T83" fmla="*/ 89 h 116"/>
              <a:gd name="T84" fmla="*/ 28 w 130"/>
              <a:gd name="T85" fmla="*/ 81 h 116"/>
              <a:gd name="T86" fmla="*/ 56 w 130"/>
              <a:gd name="T87" fmla="*/ 61 h 116"/>
              <a:gd name="T88" fmla="*/ 52 w 130"/>
              <a:gd name="T89" fmla="*/ 58 h 116"/>
              <a:gd name="T90" fmla="*/ 23 w 130"/>
              <a:gd name="T91" fmla="*/ 78 h 116"/>
              <a:gd name="T92" fmla="*/ 13 w 130"/>
              <a:gd name="T93" fmla="*/ 79 h 116"/>
              <a:gd name="T94" fmla="*/ 68 w 130"/>
              <a:gd name="T95" fmla="*/ 32 h 116"/>
              <a:gd name="T96" fmla="*/ 91 w 130"/>
              <a:gd name="T97" fmla="*/ 55 h 116"/>
              <a:gd name="T98" fmla="*/ 90 w 130"/>
              <a:gd name="T99" fmla="*/ 30 h 116"/>
              <a:gd name="T100" fmla="*/ 95 w 130"/>
              <a:gd name="T101" fmla="*/ 21 h 116"/>
              <a:gd name="T102" fmla="*/ 101 w 130"/>
              <a:gd name="T103" fmla="*/ 2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 h="116">
                <a:moveTo>
                  <a:pt x="101" y="21"/>
                </a:moveTo>
                <a:cubicBezTo>
                  <a:pt x="104" y="21"/>
                  <a:pt x="106" y="21"/>
                  <a:pt x="108" y="19"/>
                </a:cubicBezTo>
                <a:cubicBezTo>
                  <a:pt x="130" y="6"/>
                  <a:pt x="130" y="6"/>
                  <a:pt x="130" y="6"/>
                </a:cubicBezTo>
                <a:cubicBezTo>
                  <a:pt x="130" y="0"/>
                  <a:pt x="130" y="0"/>
                  <a:pt x="130" y="0"/>
                </a:cubicBezTo>
                <a:cubicBezTo>
                  <a:pt x="106" y="15"/>
                  <a:pt x="106" y="15"/>
                  <a:pt x="106" y="15"/>
                </a:cubicBezTo>
                <a:cubicBezTo>
                  <a:pt x="104" y="16"/>
                  <a:pt x="102" y="16"/>
                  <a:pt x="100" y="16"/>
                </a:cubicBezTo>
                <a:cubicBezTo>
                  <a:pt x="67" y="16"/>
                  <a:pt x="67" y="16"/>
                  <a:pt x="67" y="16"/>
                </a:cubicBezTo>
                <a:cubicBezTo>
                  <a:pt x="66" y="15"/>
                  <a:pt x="65" y="15"/>
                  <a:pt x="64" y="15"/>
                </a:cubicBezTo>
                <a:cubicBezTo>
                  <a:pt x="54" y="12"/>
                  <a:pt x="46" y="13"/>
                  <a:pt x="41" y="15"/>
                </a:cubicBezTo>
                <a:cubicBezTo>
                  <a:pt x="37" y="16"/>
                  <a:pt x="33" y="15"/>
                  <a:pt x="29" y="14"/>
                </a:cubicBezTo>
                <a:cubicBezTo>
                  <a:pt x="0" y="0"/>
                  <a:pt x="0" y="0"/>
                  <a:pt x="0" y="0"/>
                </a:cubicBezTo>
                <a:cubicBezTo>
                  <a:pt x="0" y="54"/>
                  <a:pt x="0" y="54"/>
                  <a:pt x="0" y="54"/>
                </a:cubicBezTo>
                <a:cubicBezTo>
                  <a:pt x="3" y="55"/>
                  <a:pt x="3" y="55"/>
                  <a:pt x="3" y="55"/>
                </a:cubicBezTo>
                <a:cubicBezTo>
                  <a:pt x="7" y="58"/>
                  <a:pt x="11" y="62"/>
                  <a:pt x="13" y="66"/>
                </a:cubicBezTo>
                <a:cubicBezTo>
                  <a:pt x="11" y="68"/>
                  <a:pt x="11" y="68"/>
                  <a:pt x="11" y="68"/>
                </a:cubicBezTo>
                <a:cubicBezTo>
                  <a:pt x="6" y="71"/>
                  <a:pt x="5" y="77"/>
                  <a:pt x="9" y="82"/>
                </a:cubicBezTo>
                <a:cubicBezTo>
                  <a:pt x="10" y="84"/>
                  <a:pt x="13" y="86"/>
                  <a:pt x="15" y="86"/>
                </a:cubicBezTo>
                <a:cubicBezTo>
                  <a:pt x="16" y="86"/>
                  <a:pt x="16" y="86"/>
                  <a:pt x="16" y="86"/>
                </a:cubicBezTo>
                <a:cubicBezTo>
                  <a:pt x="17" y="86"/>
                  <a:pt x="18" y="86"/>
                  <a:pt x="19" y="86"/>
                </a:cubicBezTo>
                <a:cubicBezTo>
                  <a:pt x="19" y="88"/>
                  <a:pt x="20" y="90"/>
                  <a:pt x="21" y="92"/>
                </a:cubicBezTo>
                <a:cubicBezTo>
                  <a:pt x="23" y="95"/>
                  <a:pt x="26" y="96"/>
                  <a:pt x="29" y="96"/>
                </a:cubicBezTo>
                <a:cubicBezTo>
                  <a:pt x="30" y="96"/>
                  <a:pt x="31" y="96"/>
                  <a:pt x="31" y="96"/>
                </a:cubicBezTo>
                <a:cubicBezTo>
                  <a:pt x="31" y="99"/>
                  <a:pt x="32" y="101"/>
                  <a:pt x="33" y="103"/>
                </a:cubicBezTo>
                <a:cubicBezTo>
                  <a:pt x="35" y="105"/>
                  <a:pt x="37" y="107"/>
                  <a:pt x="40" y="107"/>
                </a:cubicBezTo>
                <a:cubicBezTo>
                  <a:pt x="40" y="107"/>
                  <a:pt x="41" y="107"/>
                  <a:pt x="41" y="107"/>
                </a:cubicBezTo>
                <a:cubicBezTo>
                  <a:pt x="44" y="107"/>
                  <a:pt x="46" y="107"/>
                  <a:pt x="48" y="105"/>
                </a:cubicBezTo>
                <a:cubicBezTo>
                  <a:pt x="49" y="105"/>
                  <a:pt x="49" y="105"/>
                  <a:pt x="49" y="105"/>
                </a:cubicBezTo>
                <a:cubicBezTo>
                  <a:pt x="49" y="106"/>
                  <a:pt x="50" y="107"/>
                  <a:pt x="50" y="109"/>
                </a:cubicBezTo>
                <a:cubicBezTo>
                  <a:pt x="52" y="110"/>
                  <a:pt x="54" y="112"/>
                  <a:pt x="56" y="112"/>
                </a:cubicBezTo>
                <a:cubicBezTo>
                  <a:pt x="57" y="112"/>
                  <a:pt x="57" y="112"/>
                  <a:pt x="57" y="112"/>
                </a:cubicBezTo>
                <a:cubicBezTo>
                  <a:pt x="59" y="112"/>
                  <a:pt x="61" y="112"/>
                  <a:pt x="63" y="111"/>
                </a:cubicBezTo>
                <a:cubicBezTo>
                  <a:pt x="63" y="111"/>
                  <a:pt x="63" y="111"/>
                  <a:pt x="63" y="111"/>
                </a:cubicBezTo>
                <a:cubicBezTo>
                  <a:pt x="64" y="112"/>
                  <a:pt x="64" y="112"/>
                  <a:pt x="64" y="112"/>
                </a:cubicBezTo>
                <a:cubicBezTo>
                  <a:pt x="66" y="115"/>
                  <a:pt x="71" y="116"/>
                  <a:pt x="74" y="114"/>
                </a:cubicBezTo>
                <a:cubicBezTo>
                  <a:pt x="76" y="112"/>
                  <a:pt x="77" y="109"/>
                  <a:pt x="76" y="106"/>
                </a:cubicBezTo>
                <a:cubicBezTo>
                  <a:pt x="76" y="106"/>
                  <a:pt x="76" y="106"/>
                  <a:pt x="76" y="106"/>
                </a:cubicBezTo>
                <a:cubicBezTo>
                  <a:pt x="78" y="109"/>
                  <a:pt x="82" y="110"/>
                  <a:pt x="86" y="109"/>
                </a:cubicBezTo>
                <a:cubicBezTo>
                  <a:pt x="89" y="107"/>
                  <a:pt x="91" y="103"/>
                  <a:pt x="90" y="100"/>
                </a:cubicBezTo>
                <a:cubicBezTo>
                  <a:pt x="92" y="103"/>
                  <a:pt x="96" y="103"/>
                  <a:pt x="100" y="101"/>
                </a:cubicBezTo>
                <a:cubicBezTo>
                  <a:pt x="100" y="101"/>
                  <a:pt x="100" y="101"/>
                  <a:pt x="100" y="101"/>
                </a:cubicBezTo>
                <a:cubicBezTo>
                  <a:pt x="103" y="99"/>
                  <a:pt x="104" y="95"/>
                  <a:pt x="102" y="92"/>
                </a:cubicBezTo>
                <a:cubicBezTo>
                  <a:pt x="105" y="94"/>
                  <a:pt x="109" y="95"/>
                  <a:pt x="112" y="92"/>
                </a:cubicBezTo>
                <a:cubicBezTo>
                  <a:pt x="115" y="90"/>
                  <a:pt x="116" y="85"/>
                  <a:pt x="114" y="81"/>
                </a:cubicBezTo>
                <a:cubicBezTo>
                  <a:pt x="110" y="76"/>
                  <a:pt x="110" y="76"/>
                  <a:pt x="110" y="76"/>
                </a:cubicBezTo>
                <a:cubicBezTo>
                  <a:pt x="118" y="66"/>
                  <a:pt x="118" y="66"/>
                  <a:pt x="118" y="66"/>
                </a:cubicBezTo>
                <a:cubicBezTo>
                  <a:pt x="120" y="64"/>
                  <a:pt x="123" y="61"/>
                  <a:pt x="126" y="60"/>
                </a:cubicBezTo>
                <a:cubicBezTo>
                  <a:pt x="130" y="57"/>
                  <a:pt x="130" y="57"/>
                  <a:pt x="130" y="57"/>
                </a:cubicBezTo>
                <a:cubicBezTo>
                  <a:pt x="130" y="51"/>
                  <a:pt x="130" y="51"/>
                  <a:pt x="130" y="51"/>
                </a:cubicBezTo>
                <a:cubicBezTo>
                  <a:pt x="124" y="54"/>
                  <a:pt x="124" y="54"/>
                  <a:pt x="124" y="54"/>
                </a:cubicBezTo>
                <a:cubicBezTo>
                  <a:pt x="121" y="56"/>
                  <a:pt x="118" y="58"/>
                  <a:pt x="116" y="61"/>
                </a:cubicBezTo>
                <a:cubicBezTo>
                  <a:pt x="107" y="72"/>
                  <a:pt x="107" y="72"/>
                  <a:pt x="107" y="72"/>
                </a:cubicBezTo>
                <a:cubicBezTo>
                  <a:pt x="104" y="69"/>
                  <a:pt x="100" y="69"/>
                  <a:pt x="97" y="71"/>
                </a:cubicBezTo>
                <a:cubicBezTo>
                  <a:pt x="94" y="73"/>
                  <a:pt x="93" y="78"/>
                  <a:pt x="95" y="82"/>
                </a:cubicBezTo>
                <a:cubicBezTo>
                  <a:pt x="95" y="82"/>
                  <a:pt x="95" y="82"/>
                  <a:pt x="95" y="82"/>
                </a:cubicBezTo>
                <a:cubicBezTo>
                  <a:pt x="95" y="82"/>
                  <a:pt x="95" y="82"/>
                  <a:pt x="95" y="82"/>
                </a:cubicBezTo>
                <a:cubicBezTo>
                  <a:pt x="93" y="81"/>
                  <a:pt x="89" y="80"/>
                  <a:pt x="86" y="82"/>
                </a:cubicBezTo>
                <a:cubicBezTo>
                  <a:pt x="86" y="82"/>
                  <a:pt x="86" y="82"/>
                  <a:pt x="86" y="82"/>
                </a:cubicBezTo>
                <a:cubicBezTo>
                  <a:pt x="84" y="84"/>
                  <a:pt x="83" y="87"/>
                  <a:pt x="83" y="90"/>
                </a:cubicBezTo>
                <a:cubicBezTo>
                  <a:pt x="82" y="90"/>
                  <a:pt x="82" y="90"/>
                  <a:pt x="82" y="90"/>
                </a:cubicBezTo>
                <a:cubicBezTo>
                  <a:pt x="80" y="89"/>
                  <a:pt x="77" y="89"/>
                  <a:pt x="75" y="91"/>
                </a:cubicBezTo>
                <a:cubicBezTo>
                  <a:pt x="73" y="92"/>
                  <a:pt x="71" y="95"/>
                  <a:pt x="72" y="97"/>
                </a:cubicBezTo>
                <a:cubicBezTo>
                  <a:pt x="69" y="99"/>
                  <a:pt x="69" y="99"/>
                  <a:pt x="69" y="99"/>
                </a:cubicBezTo>
                <a:cubicBezTo>
                  <a:pt x="68" y="99"/>
                  <a:pt x="66" y="99"/>
                  <a:pt x="64" y="100"/>
                </a:cubicBezTo>
                <a:cubicBezTo>
                  <a:pt x="62" y="101"/>
                  <a:pt x="61" y="104"/>
                  <a:pt x="61" y="106"/>
                </a:cubicBezTo>
                <a:cubicBezTo>
                  <a:pt x="60" y="106"/>
                  <a:pt x="60" y="106"/>
                  <a:pt x="60" y="106"/>
                </a:cubicBezTo>
                <a:cubicBezTo>
                  <a:pt x="59" y="107"/>
                  <a:pt x="58" y="107"/>
                  <a:pt x="57" y="107"/>
                </a:cubicBezTo>
                <a:cubicBezTo>
                  <a:pt x="56" y="107"/>
                  <a:pt x="55" y="106"/>
                  <a:pt x="55" y="106"/>
                </a:cubicBezTo>
                <a:cubicBezTo>
                  <a:pt x="54" y="105"/>
                  <a:pt x="54" y="104"/>
                  <a:pt x="54" y="103"/>
                </a:cubicBezTo>
                <a:cubicBezTo>
                  <a:pt x="54" y="102"/>
                  <a:pt x="55" y="101"/>
                  <a:pt x="55" y="100"/>
                </a:cubicBezTo>
                <a:cubicBezTo>
                  <a:pt x="68" y="91"/>
                  <a:pt x="68" y="91"/>
                  <a:pt x="68" y="91"/>
                </a:cubicBezTo>
                <a:cubicBezTo>
                  <a:pt x="69" y="90"/>
                  <a:pt x="69" y="89"/>
                  <a:pt x="69" y="89"/>
                </a:cubicBezTo>
                <a:cubicBezTo>
                  <a:pt x="69" y="87"/>
                  <a:pt x="68" y="86"/>
                  <a:pt x="67" y="86"/>
                </a:cubicBezTo>
                <a:cubicBezTo>
                  <a:pt x="66" y="86"/>
                  <a:pt x="66" y="86"/>
                  <a:pt x="65" y="86"/>
                </a:cubicBezTo>
                <a:cubicBezTo>
                  <a:pt x="45" y="101"/>
                  <a:pt x="45" y="101"/>
                  <a:pt x="45" y="101"/>
                </a:cubicBezTo>
                <a:cubicBezTo>
                  <a:pt x="44" y="102"/>
                  <a:pt x="42" y="102"/>
                  <a:pt x="41" y="102"/>
                </a:cubicBezTo>
                <a:cubicBezTo>
                  <a:pt x="39" y="102"/>
                  <a:pt x="38" y="101"/>
                  <a:pt x="37" y="100"/>
                </a:cubicBezTo>
                <a:cubicBezTo>
                  <a:pt x="36" y="98"/>
                  <a:pt x="36" y="94"/>
                  <a:pt x="39" y="93"/>
                </a:cubicBezTo>
                <a:cubicBezTo>
                  <a:pt x="63" y="75"/>
                  <a:pt x="63" y="75"/>
                  <a:pt x="63" y="75"/>
                </a:cubicBezTo>
                <a:cubicBezTo>
                  <a:pt x="63" y="75"/>
                  <a:pt x="64" y="74"/>
                  <a:pt x="64" y="73"/>
                </a:cubicBezTo>
                <a:cubicBezTo>
                  <a:pt x="64" y="72"/>
                  <a:pt x="63" y="71"/>
                  <a:pt x="61" y="71"/>
                </a:cubicBezTo>
                <a:cubicBezTo>
                  <a:pt x="60" y="71"/>
                  <a:pt x="60" y="71"/>
                  <a:pt x="59" y="72"/>
                </a:cubicBezTo>
                <a:cubicBezTo>
                  <a:pt x="35" y="89"/>
                  <a:pt x="35" y="89"/>
                  <a:pt x="35" y="89"/>
                </a:cubicBezTo>
                <a:cubicBezTo>
                  <a:pt x="35" y="89"/>
                  <a:pt x="34" y="89"/>
                  <a:pt x="34" y="90"/>
                </a:cubicBezTo>
                <a:cubicBezTo>
                  <a:pt x="31" y="92"/>
                  <a:pt x="27" y="91"/>
                  <a:pt x="25" y="89"/>
                </a:cubicBezTo>
                <a:cubicBezTo>
                  <a:pt x="24" y="87"/>
                  <a:pt x="24" y="84"/>
                  <a:pt x="26" y="82"/>
                </a:cubicBezTo>
                <a:cubicBezTo>
                  <a:pt x="28" y="81"/>
                  <a:pt x="28" y="81"/>
                  <a:pt x="28" y="81"/>
                </a:cubicBezTo>
                <a:cubicBezTo>
                  <a:pt x="55" y="63"/>
                  <a:pt x="55" y="63"/>
                  <a:pt x="55" y="63"/>
                </a:cubicBezTo>
                <a:cubicBezTo>
                  <a:pt x="56" y="62"/>
                  <a:pt x="56" y="62"/>
                  <a:pt x="56" y="61"/>
                </a:cubicBezTo>
                <a:cubicBezTo>
                  <a:pt x="56" y="60"/>
                  <a:pt x="56" y="59"/>
                  <a:pt x="55" y="59"/>
                </a:cubicBezTo>
                <a:cubicBezTo>
                  <a:pt x="54" y="58"/>
                  <a:pt x="53" y="58"/>
                  <a:pt x="52" y="58"/>
                </a:cubicBezTo>
                <a:cubicBezTo>
                  <a:pt x="24" y="78"/>
                  <a:pt x="24" y="78"/>
                  <a:pt x="24" y="78"/>
                </a:cubicBezTo>
                <a:cubicBezTo>
                  <a:pt x="23" y="78"/>
                  <a:pt x="23" y="78"/>
                  <a:pt x="23" y="78"/>
                </a:cubicBezTo>
                <a:cubicBezTo>
                  <a:pt x="20" y="80"/>
                  <a:pt x="20" y="80"/>
                  <a:pt x="20" y="80"/>
                </a:cubicBezTo>
                <a:cubicBezTo>
                  <a:pt x="18" y="82"/>
                  <a:pt x="15" y="81"/>
                  <a:pt x="13" y="79"/>
                </a:cubicBezTo>
                <a:cubicBezTo>
                  <a:pt x="11" y="77"/>
                  <a:pt x="12" y="73"/>
                  <a:pt x="14" y="72"/>
                </a:cubicBezTo>
                <a:cubicBezTo>
                  <a:pt x="68" y="32"/>
                  <a:pt x="68" y="32"/>
                  <a:pt x="68" y="32"/>
                </a:cubicBezTo>
                <a:cubicBezTo>
                  <a:pt x="72" y="35"/>
                  <a:pt x="75" y="40"/>
                  <a:pt x="75" y="40"/>
                </a:cubicBezTo>
                <a:cubicBezTo>
                  <a:pt x="80" y="56"/>
                  <a:pt x="87" y="57"/>
                  <a:pt x="91" y="55"/>
                </a:cubicBezTo>
                <a:cubicBezTo>
                  <a:pt x="93" y="54"/>
                  <a:pt x="94" y="51"/>
                  <a:pt x="93" y="49"/>
                </a:cubicBezTo>
                <a:cubicBezTo>
                  <a:pt x="91" y="43"/>
                  <a:pt x="90" y="30"/>
                  <a:pt x="90" y="30"/>
                </a:cubicBezTo>
                <a:cubicBezTo>
                  <a:pt x="88" y="27"/>
                  <a:pt x="84" y="24"/>
                  <a:pt x="78" y="21"/>
                </a:cubicBezTo>
                <a:cubicBezTo>
                  <a:pt x="95" y="21"/>
                  <a:pt x="95" y="21"/>
                  <a:pt x="95" y="21"/>
                </a:cubicBezTo>
                <a:lnTo>
                  <a:pt x="101" y="21"/>
                </a:lnTo>
                <a:close/>
                <a:moveTo>
                  <a:pt x="101" y="21"/>
                </a:moveTo>
                <a:cubicBezTo>
                  <a:pt x="101" y="21"/>
                  <a:pt x="101" y="21"/>
                  <a:pt x="101" y="21"/>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98" name="Rectangle 97">
            <a:extLst>
              <a:ext uri="{FF2B5EF4-FFF2-40B4-BE49-F238E27FC236}">
                <a16:creationId xmlns:a16="http://schemas.microsoft.com/office/drawing/2014/main" id="{3DAFD63A-7AEB-447B-BE47-B5A4D148BE58}"/>
              </a:ext>
            </a:extLst>
          </p:cNvPr>
          <p:cNvSpPr/>
          <p:nvPr/>
        </p:nvSpPr>
        <p:spPr>
          <a:xfrm>
            <a:off x="8624419" y="3521890"/>
            <a:ext cx="2307959"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mj-lt"/>
                <a:ea typeface="Open Sans bold" panose="020B0806030504020204" pitchFamily="34" charset="0"/>
                <a:cs typeface="Open Sans bold" panose="020B0806030504020204" pitchFamily="34" charset="0"/>
              </a:rPr>
              <a:t>Release</a:t>
            </a:r>
          </a:p>
        </p:txBody>
      </p:sp>
      <p:sp>
        <p:nvSpPr>
          <p:cNvPr id="99" name="Rectangle 98">
            <a:extLst>
              <a:ext uri="{FF2B5EF4-FFF2-40B4-BE49-F238E27FC236}">
                <a16:creationId xmlns:a16="http://schemas.microsoft.com/office/drawing/2014/main" id="{192E4009-E1F1-48AC-8A8E-3613BB7ABD86}"/>
              </a:ext>
            </a:extLst>
          </p:cNvPr>
          <p:cNvSpPr/>
          <p:nvPr/>
        </p:nvSpPr>
        <p:spPr>
          <a:xfrm>
            <a:off x="8521462" y="3927744"/>
            <a:ext cx="2513873" cy="993734"/>
          </a:xfrm>
          <a:prstGeom prst="rect">
            <a:avLst/>
          </a:prstGeom>
        </p:spPr>
        <p:txBody>
          <a:bodyPr wrap="square">
            <a:spAutoFit/>
          </a:bodyPr>
          <a:lstStyle/>
          <a:p>
            <a:pPr lvl="0" algn="ctr">
              <a:lnSpc>
                <a:spcPts val="1800"/>
              </a:lnSpc>
            </a:pPr>
            <a:r>
              <a:rPr lang="en-US" sz="1200" b="1" dirty="0">
                <a:solidFill>
                  <a:schemeClr val="bg1"/>
                </a:solidFill>
                <a:latin typeface="+mj-lt"/>
                <a:ea typeface="Tahoma" panose="020B0604030504040204" pitchFamily="34" charset="0"/>
                <a:cs typeface="Tahoma" panose="020B0604030504040204" pitchFamily="34" charset="0"/>
              </a:rPr>
              <a:t>Potentially sharing these recordings and interactions online, primarily on platforms like YouTube</a:t>
            </a:r>
            <a:endParaRPr kumimoji="0" lang="en-US" sz="12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p:txBody>
      </p:sp>
      <p:sp>
        <p:nvSpPr>
          <p:cNvPr id="100" name="Oval 99">
            <a:extLst>
              <a:ext uri="{FF2B5EF4-FFF2-40B4-BE49-F238E27FC236}">
                <a16:creationId xmlns:a16="http://schemas.microsoft.com/office/drawing/2014/main" id="{57885DFD-6971-4144-858C-D0646737142C}"/>
              </a:ext>
            </a:extLst>
          </p:cNvPr>
          <p:cNvSpPr/>
          <p:nvPr/>
        </p:nvSpPr>
        <p:spPr>
          <a:xfrm>
            <a:off x="9106453" y="1844824"/>
            <a:ext cx="1343891" cy="1343891"/>
          </a:xfrm>
          <a:prstGeom prst="ellipse">
            <a:avLst/>
          </a:prstGeom>
          <a:solidFill>
            <a:schemeClr val="accent3"/>
          </a:solidFill>
          <a:ln w="1143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36" name="Rectangle 35">
            <a:extLst>
              <a:ext uri="{FF2B5EF4-FFF2-40B4-BE49-F238E27FC236}">
                <a16:creationId xmlns:a16="http://schemas.microsoft.com/office/drawing/2014/main" id="{17F6F3D2-1E8D-45DB-A843-4ECEAC6BA9EB}"/>
              </a:ext>
            </a:extLst>
          </p:cNvPr>
          <p:cNvSpPr/>
          <p:nvPr/>
        </p:nvSpPr>
        <p:spPr>
          <a:xfrm>
            <a:off x="523193" y="873587"/>
            <a:ext cx="10691575"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What are they doing? </a:t>
            </a:r>
            <a:endParaRPr kumimoji="0" lang="en-US"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Graphic 2" descr="Video camera with solid fill">
            <a:extLst>
              <a:ext uri="{FF2B5EF4-FFF2-40B4-BE49-F238E27FC236}">
                <a16:creationId xmlns:a16="http://schemas.microsoft.com/office/drawing/2014/main" id="{F7716E8D-7889-A348-4749-06256D8162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12272" y="2059569"/>
            <a:ext cx="914400" cy="914400"/>
          </a:xfrm>
          <a:prstGeom prst="rect">
            <a:avLst/>
          </a:prstGeom>
        </p:spPr>
      </p:pic>
      <p:pic>
        <p:nvPicPr>
          <p:cNvPr id="6" name="Graphic 5" descr="Laptop with solid fill">
            <a:extLst>
              <a:ext uri="{FF2B5EF4-FFF2-40B4-BE49-F238E27FC236}">
                <a16:creationId xmlns:a16="http://schemas.microsoft.com/office/drawing/2014/main" id="{97F4D2CD-1C48-5A0F-6958-26A5138443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21198" y="2059569"/>
            <a:ext cx="914400" cy="914400"/>
          </a:xfrm>
          <a:prstGeom prst="rect">
            <a:avLst/>
          </a:prstGeom>
        </p:spPr>
      </p:pic>
      <p:pic>
        <p:nvPicPr>
          <p:cNvPr id="7" name="Picture 6" descr="A black and white logo&#10;&#10;AI-generated content may be incorrect.">
            <a:extLst>
              <a:ext uri="{FF2B5EF4-FFF2-40B4-BE49-F238E27FC236}">
                <a16:creationId xmlns:a16="http://schemas.microsoft.com/office/drawing/2014/main" id="{D7048118-8A63-53C3-57FD-4FFD3A7C3364}"/>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2497190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icture containing wall, cloudy, lamp&#10;&#10;Description automatically generated">
            <a:extLst>
              <a:ext uri="{FF2B5EF4-FFF2-40B4-BE49-F238E27FC236}">
                <a16:creationId xmlns:a16="http://schemas.microsoft.com/office/drawing/2014/main" id="{F11968A0-58DE-854F-8125-F1BDB4C0803F}"/>
              </a:ext>
            </a:extLst>
          </p:cNvPr>
          <p:cNvPicPr>
            <a:picLocks noGrp="1" noChangeAspect="1"/>
          </p:cNvPicPr>
          <p:nvPr>
            <p:ph type="pic" sz="quarter" idx="11"/>
          </p:nvPr>
        </p:nvPicPr>
        <p:blipFill>
          <a:blip r:embed="rId3"/>
          <a:srcRect t="7798" b="7798"/>
          <a:stretch/>
        </p:blipFill>
        <p:spPr/>
      </p:pic>
      <p:sp>
        <p:nvSpPr>
          <p:cNvPr id="7" name="Rectangle 6">
            <a:extLst>
              <a:ext uri="{FF2B5EF4-FFF2-40B4-BE49-F238E27FC236}">
                <a16:creationId xmlns:a16="http://schemas.microsoft.com/office/drawing/2014/main" id="{495B0ED2-06B3-4F75-8A30-7BBD5B8B2041}"/>
              </a:ext>
            </a:extLst>
          </p:cNvPr>
          <p:cNvSpPr/>
          <p:nvPr/>
        </p:nvSpPr>
        <p:spPr>
          <a:xfrm>
            <a:off x="6096000" y="0"/>
            <a:ext cx="6095996" cy="6858000"/>
          </a:xfrm>
          <a:prstGeom prst="rect">
            <a:avLst/>
          </a:prstGeom>
          <a:solidFill>
            <a:schemeClr val="tx1">
              <a:lumMod val="85000"/>
              <a:lumOff val="1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 name="Title 3">
            <a:extLst>
              <a:ext uri="{FF2B5EF4-FFF2-40B4-BE49-F238E27FC236}">
                <a16:creationId xmlns:a16="http://schemas.microsoft.com/office/drawing/2014/main" id="{28EC48B1-D5B7-4543-8014-13C886841236}"/>
              </a:ext>
            </a:extLst>
          </p:cNvPr>
          <p:cNvSpPr txBox="1">
            <a:spLocks/>
          </p:cNvSpPr>
          <p:nvPr/>
        </p:nvSpPr>
        <p:spPr>
          <a:xfrm>
            <a:off x="6685646" y="3172371"/>
            <a:ext cx="4916704" cy="1505622"/>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defTabSz="914400" rtl="0" eaLnBrk="1" fontAlgn="auto" latinLnBrk="0" hangingPunct="1">
              <a:lnSpc>
                <a:spcPts val="36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Montserrat"/>
                <a:ea typeface="Open Sans bold" panose="020B0806030504020204" pitchFamily="34" charset="0"/>
                <a:cs typeface="Open Sans bold" panose="020B0806030504020204" pitchFamily="34" charset="0"/>
              </a:rPr>
              <a:t>What can</a:t>
            </a:r>
            <a:r>
              <a:rPr kumimoji="0" lang="en-US" sz="3200" b="0" i="0" u="none" strike="noStrike" kern="1200" cap="none" spc="0" normalizeH="0" noProof="0" dirty="0">
                <a:ln>
                  <a:noFill/>
                </a:ln>
                <a:solidFill>
                  <a:srgbClr val="FFFFFF"/>
                </a:solidFill>
                <a:effectLst/>
                <a:uLnTx/>
                <a:uFillTx/>
                <a:latin typeface="Montserrat"/>
                <a:ea typeface="Open Sans bold" panose="020B0806030504020204" pitchFamily="34" charset="0"/>
                <a:cs typeface="Open Sans bold" panose="020B0806030504020204" pitchFamily="34" charset="0"/>
              </a:rPr>
              <a:t> you do? </a:t>
            </a:r>
            <a:endParaRPr kumimoji="0" lang="en-GB" sz="3200" b="0" i="0" u="none" strike="noStrike" kern="1200" cap="none" spc="-300" normalizeH="0" baseline="0" noProof="0" dirty="0">
              <a:ln>
                <a:noFill/>
              </a:ln>
              <a:solidFill>
                <a:srgbClr val="FFFFFF"/>
              </a:solidFill>
              <a:effectLst/>
              <a:uLnTx/>
              <a:uFillTx/>
              <a:latin typeface="Montserrat"/>
              <a:ea typeface="Open Sans bold" panose="020B0806030504020204" pitchFamily="34" charset="0"/>
              <a:cs typeface="Open Sans bold" panose="020B0806030504020204" pitchFamily="34" charset="0"/>
            </a:endParaRPr>
          </a:p>
        </p:txBody>
      </p:sp>
      <p:cxnSp>
        <p:nvCxnSpPr>
          <p:cNvPr id="9" name="Straight Connector 8">
            <a:extLst>
              <a:ext uri="{FF2B5EF4-FFF2-40B4-BE49-F238E27FC236}">
                <a16:creationId xmlns:a16="http://schemas.microsoft.com/office/drawing/2014/main" id="{14DFBC86-E5F4-4993-BFB3-479D527BA1C2}"/>
              </a:ext>
            </a:extLst>
          </p:cNvPr>
          <p:cNvCxnSpPr>
            <a:cxnSpLocks/>
          </p:cNvCxnSpPr>
          <p:nvPr/>
        </p:nvCxnSpPr>
        <p:spPr>
          <a:xfrm>
            <a:off x="6096000" y="2512848"/>
            <a:ext cx="0" cy="1832305"/>
          </a:xfrm>
          <a:prstGeom prst="line">
            <a:avLst/>
          </a:prstGeom>
          <a:ln w="152400" cap="flat">
            <a:solidFill>
              <a:schemeClr val="accent2"/>
            </a:solidFill>
            <a:round/>
          </a:ln>
        </p:spPr>
        <p:style>
          <a:lnRef idx="1">
            <a:schemeClr val="accent1"/>
          </a:lnRef>
          <a:fillRef idx="0">
            <a:schemeClr val="accent1"/>
          </a:fillRef>
          <a:effectRef idx="0">
            <a:schemeClr val="accent1"/>
          </a:effectRef>
          <a:fontRef idx="minor">
            <a:schemeClr val="tx1"/>
          </a:fontRef>
        </p:style>
      </p:cxnSp>
      <p:sp>
        <p:nvSpPr>
          <p:cNvPr id="10" name="Title 3">
            <a:extLst>
              <a:ext uri="{FF2B5EF4-FFF2-40B4-BE49-F238E27FC236}">
                <a16:creationId xmlns:a16="http://schemas.microsoft.com/office/drawing/2014/main" id="{D47835BF-1375-479E-BE49-2B4AED15F939}"/>
              </a:ext>
            </a:extLst>
          </p:cNvPr>
          <p:cNvSpPr txBox="1">
            <a:spLocks/>
          </p:cNvSpPr>
          <p:nvPr/>
        </p:nvSpPr>
        <p:spPr>
          <a:xfrm>
            <a:off x="1351856" y="2933328"/>
            <a:ext cx="4402923" cy="1564225"/>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r" defTabSz="914400" rtl="0" eaLnBrk="1" fontAlgn="auto" latinLnBrk="0" hangingPunct="1">
              <a:lnSpc>
                <a:spcPts val="5200"/>
              </a:lnSpc>
              <a:spcBef>
                <a:spcPct val="0"/>
              </a:spcBef>
              <a:spcAft>
                <a:spcPts val="0"/>
              </a:spcAft>
              <a:buClrTx/>
              <a:buSzTx/>
              <a:buFontTx/>
              <a:buNone/>
              <a:tabLst/>
              <a:defRPr/>
            </a:pPr>
            <a:r>
              <a:rPr kumimoji="0" lang="en-GB" sz="5500" b="0" i="0" u="none" strike="noStrike" kern="1200" cap="none" spc="-300" normalizeH="0" baseline="0" noProof="0" dirty="0">
                <a:ln>
                  <a:noFill/>
                </a:ln>
                <a:solidFill>
                  <a:schemeClr val="accent1"/>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Common</a:t>
            </a:r>
            <a:r>
              <a:rPr kumimoji="0" lang="en-GB" sz="5500" b="0" i="0" u="none" strike="noStrike" kern="1200" cap="none" spc="-300" normalizeH="0" baseline="0" noProof="0" dirty="0">
                <a:ln>
                  <a:noFill/>
                </a:ln>
                <a:solidFill>
                  <a:srgbClr val="A6D4BF"/>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 </a:t>
            </a:r>
            <a:endParaRPr kumimoji="0" lang="en-GB" sz="5500" b="0" i="0" u="none" strike="noStrike" kern="1200" cap="none" spc="-300" normalizeH="0" baseline="0" noProof="0" dirty="0">
              <a:ln>
                <a:noFill/>
              </a:ln>
              <a:solidFill>
                <a:srgbClr val="313032"/>
              </a:solidFill>
              <a:effectLst/>
              <a:uLnTx/>
              <a:uFillTx/>
              <a:latin typeface="Montserrat Black" panose="00000A00000000000000" pitchFamily="50" charset="0"/>
              <a:ea typeface="Open Sans bold" panose="020B0806030504020204" pitchFamily="34" charset="0"/>
              <a:cs typeface="Open Sans bold" panose="020B0806030504020204" pitchFamily="34" charset="0"/>
            </a:endParaRPr>
          </a:p>
          <a:p>
            <a:pPr marL="0" marR="0" lvl="0" indent="0" algn="r" defTabSz="914400" rtl="0" eaLnBrk="1" fontAlgn="auto" latinLnBrk="0" hangingPunct="1">
              <a:lnSpc>
                <a:spcPts val="5200"/>
              </a:lnSpc>
              <a:spcBef>
                <a:spcPct val="0"/>
              </a:spcBef>
              <a:spcAft>
                <a:spcPts val="0"/>
              </a:spcAft>
              <a:buClrTx/>
              <a:buSzTx/>
              <a:buFontTx/>
              <a:buNone/>
              <a:tabLst/>
              <a:defRPr/>
            </a:pPr>
            <a:r>
              <a:rPr kumimoji="0" lang="en-GB" sz="5500" b="0" i="0" u="none" strike="noStrike" kern="1200" cap="none" spc="-300" normalizeH="0" baseline="0" noProof="0" dirty="0">
                <a:ln>
                  <a:noFill/>
                </a:ln>
                <a:solidFill>
                  <a:srgbClr val="313032"/>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Tactics</a:t>
            </a:r>
          </a:p>
        </p:txBody>
      </p:sp>
      <p:pic>
        <p:nvPicPr>
          <p:cNvPr id="2" name="Picture 1" descr="A black and white logo&#10;&#10;AI-generated content may be incorrect.">
            <a:extLst>
              <a:ext uri="{FF2B5EF4-FFF2-40B4-BE49-F238E27FC236}">
                <a16:creationId xmlns:a16="http://schemas.microsoft.com/office/drawing/2014/main" id="{6FB4C678-E50F-6C4C-DFC1-A141512D7499}"/>
              </a:ext>
            </a:extLst>
          </p:cNvPr>
          <p:cNvPicPr>
            <a:picLocks noChangeAspect="1"/>
          </p:cNvPicPr>
          <p:nvPr/>
        </p:nvPicPr>
        <p:blipFill>
          <a:blip r:embed="rId4"/>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60268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52387F-8B42-45A1-A7FE-BC0DFD2E3E56}"/>
              </a:ext>
            </a:extLst>
          </p:cNvPr>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Title 3">
            <a:extLst>
              <a:ext uri="{FF2B5EF4-FFF2-40B4-BE49-F238E27FC236}">
                <a16:creationId xmlns:a16="http://schemas.microsoft.com/office/drawing/2014/main" id="{4D8C84F0-3C3A-4EF0-9F79-46DB62269A3C}"/>
              </a:ext>
            </a:extLst>
          </p:cNvPr>
          <p:cNvSpPr txBox="1">
            <a:spLocks/>
          </p:cNvSpPr>
          <p:nvPr/>
        </p:nvSpPr>
        <p:spPr>
          <a:xfrm>
            <a:off x="2495600" y="2132856"/>
            <a:ext cx="7200800" cy="1080120"/>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lvl="0"/>
            <a:r>
              <a:rPr lang="en-US" sz="4400" b="1" dirty="0">
                <a:solidFill>
                  <a:schemeClr val="bg1"/>
                </a:solidFill>
                <a:latin typeface="+mn-lt"/>
                <a:ea typeface="Tahoma" panose="020B0604030504040204" pitchFamily="34" charset="0"/>
                <a:cs typeface="Tahoma" panose="020B0604030504040204" pitchFamily="34" charset="0"/>
              </a:rPr>
              <a:t>Auditors record interactions with public officials and post videos to the Internet as a form of activism</a:t>
            </a:r>
            <a:endParaRPr kumimoji="0" lang="en-US" sz="4000" b="1" i="0" u="none" strike="noStrike" kern="1200" cap="none" spc="0" normalizeH="0" baseline="0" noProof="0" dirty="0">
              <a:ln>
                <a:noFill/>
              </a:ln>
              <a:solidFill>
                <a:schemeClr val="bg1"/>
              </a:solidFill>
              <a:effectLst/>
              <a:uLnTx/>
              <a:uFillTx/>
              <a:latin typeface="+mn-lt"/>
              <a:ea typeface="Open Sans Light" panose="020B0306030504020204" pitchFamily="34" charset="0"/>
              <a:cs typeface="Open Sans Light" panose="020B0306030504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EDB48A44-A070-D765-8511-952227063BCF}"/>
              </a:ext>
            </a:extLst>
          </p:cNvPr>
          <p:cNvPicPr>
            <a:picLocks noChangeAspect="1"/>
          </p:cNvPicPr>
          <p:nvPr/>
        </p:nvPicPr>
        <p:blipFill>
          <a:blip r:embed="rId3"/>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2521834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5" name="Straight Connector 134">
            <a:extLst>
              <a:ext uri="{FF2B5EF4-FFF2-40B4-BE49-F238E27FC236}">
                <a16:creationId xmlns:a16="http://schemas.microsoft.com/office/drawing/2014/main" id="{274CBF7E-C747-440F-B4B7-B7BD5FB3BA40}"/>
              </a:ext>
            </a:extLst>
          </p:cNvPr>
          <p:cNvCxnSpPr>
            <a:cxnSpLocks/>
          </p:cNvCxnSpPr>
          <p:nvPr/>
        </p:nvCxnSpPr>
        <p:spPr>
          <a:xfrm>
            <a:off x="6096000" y="0"/>
            <a:ext cx="0" cy="6858000"/>
          </a:xfrm>
          <a:prstGeom prst="line">
            <a:avLst/>
          </a:prstGeom>
          <a:ln w="38100">
            <a:solidFill>
              <a:schemeClr val="tx2">
                <a:lumMod val="10000"/>
                <a:lumOff val="9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B6ACE6D4-280D-47FF-8DBA-BE0EC8F42157}"/>
              </a:ext>
            </a:extLst>
          </p:cNvPr>
          <p:cNvSpPr/>
          <p:nvPr/>
        </p:nvSpPr>
        <p:spPr>
          <a:xfrm>
            <a:off x="5553075" y="2906493"/>
            <a:ext cx="1085850" cy="10858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nvGrpSpPr>
          <p:cNvPr id="106" name="Group 105">
            <a:extLst>
              <a:ext uri="{FF2B5EF4-FFF2-40B4-BE49-F238E27FC236}">
                <a16:creationId xmlns:a16="http://schemas.microsoft.com/office/drawing/2014/main" id="{1A88D15E-99B0-4BEA-ABEC-F44BC6F94E74}"/>
              </a:ext>
            </a:extLst>
          </p:cNvPr>
          <p:cNvGrpSpPr/>
          <p:nvPr/>
        </p:nvGrpSpPr>
        <p:grpSpPr>
          <a:xfrm>
            <a:off x="2125982" y="2740407"/>
            <a:ext cx="2884169" cy="2145972"/>
            <a:chOff x="2430942" y="2546194"/>
            <a:chExt cx="2770786" cy="1378826"/>
          </a:xfrm>
        </p:grpSpPr>
        <p:sp>
          <p:nvSpPr>
            <p:cNvPr id="107" name="Arrow: Pentagon 106">
              <a:extLst>
                <a:ext uri="{FF2B5EF4-FFF2-40B4-BE49-F238E27FC236}">
                  <a16:creationId xmlns:a16="http://schemas.microsoft.com/office/drawing/2014/main" id="{27AE418D-6B2A-49E4-B34C-7F1E89789373}"/>
                </a:ext>
              </a:extLst>
            </p:cNvPr>
            <p:cNvSpPr/>
            <p:nvPr/>
          </p:nvSpPr>
          <p:spPr>
            <a:xfrm>
              <a:off x="2613822" y="2546194"/>
              <a:ext cx="2587906" cy="137882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08" name="Rectangle 107">
              <a:extLst>
                <a:ext uri="{FF2B5EF4-FFF2-40B4-BE49-F238E27FC236}">
                  <a16:creationId xmlns:a16="http://schemas.microsoft.com/office/drawing/2014/main" id="{CE776571-5946-4537-8AA8-A974CC411D50}"/>
                </a:ext>
              </a:extLst>
            </p:cNvPr>
            <p:cNvSpPr/>
            <p:nvPr/>
          </p:nvSpPr>
          <p:spPr>
            <a:xfrm>
              <a:off x="2430942" y="2546194"/>
              <a:ext cx="182880" cy="13788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sp>
        <p:nvSpPr>
          <p:cNvPr id="112" name="Oval 111">
            <a:extLst>
              <a:ext uri="{FF2B5EF4-FFF2-40B4-BE49-F238E27FC236}">
                <a16:creationId xmlns:a16="http://schemas.microsoft.com/office/drawing/2014/main" id="{09931A37-3802-42A0-AE5E-5A2AA9353528}"/>
              </a:ext>
            </a:extLst>
          </p:cNvPr>
          <p:cNvSpPr/>
          <p:nvPr/>
        </p:nvSpPr>
        <p:spPr>
          <a:xfrm>
            <a:off x="5553075" y="4810540"/>
            <a:ext cx="1085850" cy="1085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nvGrpSpPr>
          <p:cNvPr id="113" name="Group 112">
            <a:extLst>
              <a:ext uri="{FF2B5EF4-FFF2-40B4-BE49-F238E27FC236}">
                <a16:creationId xmlns:a16="http://schemas.microsoft.com/office/drawing/2014/main" id="{5135F79D-C720-44EA-B740-BB5C2CD5C4D7}"/>
              </a:ext>
            </a:extLst>
          </p:cNvPr>
          <p:cNvGrpSpPr/>
          <p:nvPr/>
        </p:nvGrpSpPr>
        <p:grpSpPr>
          <a:xfrm rot="10800000">
            <a:off x="7181850" y="4699218"/>
            <a:ext cx="2770786" cy="1638334"/>
            <a:chOff x="2430942" y="2546194"/>
            <a:chExt cx="2770786" cy="1378826"/>
          </a:xfrm>
        </p:grpSpPr>
        <p:sp>
          <p:nvSpPr>
            <p:cNvPr id="114" name="Arrow: Pentagon 113">
              <a:extLst>
                <a:ext uri="{FF2B5EF4-FFF2-40B4-BE49-F238E27FC236}">
                  <a16:creationId xmlns:a16="http://schemas.microsoft.com/office/drawing/2014/main" id="{E7598D38-7A78-4D12-A62B-65AF29795169}"/>
                </a:ext>
              </a:extLst>
            </p:cNvPr>
            <p:cNvSpPr/>
            <p:nvPr/>
          </p:nvSpPr>
          <p:spPr>
            <a:xfrm>
              <a:off x="2613822" y="2546194"/>
              <a:ext cx="2587906" cy="137882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15" name="Rectangle 114">
              <a:extLst>
                <a:ext uri="{FF2B5EF4-FFF2-40B4-BE49-F238E27FC236}">
                  <a16:creationId xmlns:a16="http://schemas.microsoft.com/office/drawing/2014/main" id="{F5237E70-F78E-401D-AF03-2DC4D0D9A777}"/>
                </a:ext>
              </a:extLst>
            </p:cNvPr>
            <p:cNvSpPr/>
            <p:nvPr/>
          </p:nvSpPr>
          <p:spPr>
            <a:xfrm>
              <a:off x="2430942" y="2546194"/>
              <a:ext cx="182880" cy="13788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sp>
        <p:nvSpPr>
          <p:cNvPr id="119" name="Oval 118">
            <a:extLst>
              <a:ext uri="{FF2B5EF4-FFF2-40B4-BE49-F238E27FC236}">
                <a16:creationId xmlns:a16="http://schemas.microsoft.com/office/drawing/2014/main" id="{463A487D-DC98-423B-90CB-2179E4BAB5DF}"/>
              </a:ext>
            </a:extLst>
          </p:cNvPr>
          <p:cNvSpPr/>
          <p:nvPr/>
        </p:nvSpPr>
        <p:spPr>
          <a:xfrm>
            <a:off x="5553075" y="963249"/>
            <a:ext cx="1085850" cy="108585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nvGrpSpPr>
          <p:cNvPr id="120" name="Group 119">
            <a:extLst>
              <a:ext uri="{FF2B5EF4-FFF2-40B4-BE49-F238E27FC236}">
                <a16:creationId xmlns:a16="http://schemas.microsoft.com/office/drawing/2014/main" id="{6FE56A37-5261-42E0-8E69-E12392F7694E}"/>
              </a:ext>
            </a:extLst>
          </p:cNvPr>
          <p:cNvGrpSpPr/>
          <p:nvPr/>
        </p:nvGrpSpPr>
        <p:grpSpPr>
          <a:xfrm rot="10800000">
            <a:off x="7181850" y="872835"/>
            <a:ext cx="2770786" cy="1841717"/>
            <a:chOff x="2430942" y="2546194"/>
            <a:chExt cx="2770786" cy="1378826"/>
          </a:xfrm>
        </p:grpSpPr>
        <p:sp>
          <p:nvSpPr>
            <p:cNvPr id="121" name="Arrow: Pentagon 120">
              <a:extLst>
                <a:ext uri="{FF2B5EF4-FFF2-40B4-BE49-F238E27FC236}">
                  <a16:creationId xmlns:a16="http://schemas.microsoft.com/office/drawing/2014/main" id="{8BB8577D-849E-4CF1-8F69-B0B241D34682}"/>
                </a:ext>
              </a:extLst>
            </p:cNvPr>
            <p:cNvSpPr/>
            <p:nvPr/>
          </p:nvSpPr>
          <p:spPr>
            <a:xfrm>
              <a:off x="2613822" y="2546194"/>
              <a:ext cx="2587906" cy="1378826"/>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22" name="Rectangle 121">
              <a:extLst>
                <a:ext uri="{FF2B5EF4-FFF2-40B4-BE49-F238E27FC236}">
                  <a16:creationId xmlns:a16="http://schemas.microsoft.com/office/drawing/2014/main" id="{8C3B92CE-4E74-412D-AE52-92C3BF7E04B0}"/>
                </a:ext>
              </a:extLst>
            </p:cNvPr>
            <p:cNvSpPr/>
            <p:nvPr/>
          </p:nvSpPr>
          <p:spPr>
            <a:xfrm>
              <a:off x="2430942" y="2546194"/>
              <a:ext cx="182880" cy="13788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grpSp>
        <p:nvGrpSpPr>
          <p:cNvPr id="126" name="Group 125">
            <a:extLst>
              <a:ext uri="{FF2B5EF4-FFF2-40B4-BE49-F238E27FC236}">
                <a16:creationId xmlns:a16="http://schemas.microsoft.com/office/drawing/2014/main" id="{292E2C52-55D1-4277-B61C-143DE1FA6FF4}"/>
              </a:ext>
            </a:extLst>
          </p:cNvPr>
          <p:cNvGrpSpPr/>
          <p:nvPr/>
        </p:nvGrpSpPr>
        <p:grpSpPr>
          <a:xfrm>
            <a:off x="5863198" y="1285309"/>
            <a:ext cx="465603" cy="400760"/>
            <a:chOff x="-6442075" y="-82550"/>
            <a:chExt cx="298450" cy="282575"/>
          </a:xfrm>
          <a:solidFill>
            <a:schemeClr val="bg1"/>
          </a:solidFill>
        </p:grpSpPr>
        <p:sp>
          <p:nvSpPr>
            <p:cNvPr id="127" name="Rectangle 186">
              <a:extLst>
                <a:ext uri="{FF2B5EF4-FFF2-40B4-BE49-F238E27FC236}">
                  <a16:creationId xmlns:a16="http://schemas.microsoft.com/office/drawing/2014/main" id="{8312CDEF-1CC7-4F7D-B58D-73AA114F842E}"/>
                </a:ext>
              </a:extLst>
            </p:cNvPr>
            <p:cNvSpPr>
              <a:spLocks noChangeArrowheads="1"/>
            </p:cNvSpPr>
            <p:nvPr/>
          </p:nvSpPr>
          <p:spPr bwMode="auto">
            <a:xfrm>
              <a:off x="-6343650" y="174625"/>
              <a:ext cx="1031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ontserrat"/>
                <a:ea typeface="+mn-ea"/>
                <a:cs typeface="+mn-cs"/>
              </a:endParaRPr>
            </a:p>
          </p:txBody>
        </p:sp>
        <p:sp>
          <p:nvSpPr>
            <p:cNvPr id="128" name="Freeform 187">
              <a:extLst>
                <a:ext uri="{FF2B5EF4-FFF2-40B4-BE49-F238E27FC236}">
                  <a16:creationId xmlns:a16="http://schemas.microsoft.com/office/drawing/2014/main" id="{C28282BA-8DAE-40BD-8B71-42AB7DB64625}"/>
                </a:ext>
              </a:extLst>
            </p:cNvPr>
            <p:cNvSpPr>
              <a:spLocks noEditPoints="1"/>
            </p:cNvSpPr>
            <p:nvPr/>
          </p:nvSpPr>
          <p:spPr bwMode="auto">
            <a:xfrm>
              <a:off x="-6442075" y="-82550"/>
              <a:ext cx="298450" cy="246063"/>
            </a:xfrm>
            <a:custGeom>
              <a:avLst/>
              <a:gdLst>
                <a:gd name="T0" fmla="*/ 0 w 52"/>
                <a:gd name="T1" fmla="*/ 0 h 40"/>
                <a:gd name="T2" fmla="*/ 0 w 52"/>
                <a:gd name="T3" fmla="*/ 40 h 40"/>
                <a:gd name="T4" fmla="*/ 52 w 52"/>
                <a:gd name="T5" fmla="*/ 40 h 40"/>
                <a:gd name="T6" fmla="*/ 52 w 52"/>
                <a:gd name="T7" fmla="*/ 0 h 40"/>
                <a:gd name="T8" fmla="*/ 0 w 52"/>
                <a:gd name="T9" fmla="*/ 0 h 40"/>
                <a:gd name="T10" fmla="*/ 45 w 52"/>
                <a:gd name="T11" fmla="*/ 38 h 40"/>
                <a:gd name="T12" fmla="*/ 43 w 52"/>
                <a:gd name="T13" fmla="*/ 36 h 40"/>
                <a:gd name="T14" fmla="*/ 45 w 52"/>
                <a:gd name="T15" fmla="*/ 34 h 40"/>
                <a:gd name="T16" fmla="*/ 47 w 52"/>
                <a:gd name="T17" fmla="*/ 36 h 40"/>
                <a:gd name="T18" fmla="*/ 45 w 52"/>
                <a:gd name="T19" fmla="*/ 38 h 40"/>
                <a:gd name="T20" fmla="*/ 48 w 52"/>
                <a:gd name="T21" fmla="*/ 32 h 40"/>
                <a:gd name="T22" fmla="*/ 4 w 52"/>
                <a:gd name="T23" fmla="*/ 32 h 40"/>
                <a:gd name="T24" fmla="*/ 4 w 52"/>
                <a:gd name="T25" fmla="*/ 4 h 40"/>
                <a:gd name="T26" fmla="*/ 48 w 52"/>
                <a:gd name="T27" fmla="*/ 4 h 40"/>
                <a:gd name="T28" fmla="*/ 48 w 52"/>
                <a:gd name="T29" fmla="*/ 32 h 40"/>
                <a:gd name="T30" fmla="*/ 48 w 52"/>
                <a:gd name="T31" fmla="*/ 32 h 40"/>
                <a:gd name="T32" fmla="*/ 48 w 52"/>
                <a:gd name="T33"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40">
                  <a:moveTo>
                    <a:pt x="0" y="0"/>
                  </a:moveTo>
                  <a:cubicBezTo>
                    <a:pt x="0" y="40"/>
                    <a:pt x="0" y="40"/>
                    <a:pt x="0" y="40"/>
                  </a:cubicBezTo>
                  <a:cubicBezTo>
                    <a:pt x="52" y="40"/>
                    <a:pt x="52" y="40"/>
                    <a:pt x="52" y="40"/>
                  </a:cubicBezTo>
                  <a:cubicBezTo>
                    <a:pt x="52" y="0"/>
                    <a:pt x="52" y="0"/>
                    <a:pt x="52" y="0"/>
                  </a:cubicBezTo>
                  <a:lnTo>
                    <a:pt x="0" y="0"/>
                  </a:lnTo>
                  <a:close/>
                  <a:moveTo>
                    <a:pt x="45" y="38"/>
                  </a:moveTo>
                  <a:cubicBezTo>
                    <a:pt x="44" y="38"/>
                    <a:pt x="43" y="37"/>
                    <a:pt x="43" y="36"/>
                  </a:cubicBezTo>
                  <a:cubicBezTo>
                    <a:pt x="43" y="35"/>
                    <a:pt x="44" y="34"/>
                    <a:pt x="45" y="34"/>
                  </a:cubicBezTo>
                  <a:cubicBezTo>
                    <a:pt x="46" y="34"/>
                    <a:pt x="47" y="35"/>
                    <a:pt x="47" y="36"/>
                  </a:cubicBezTo>
                  <a:cubicBezTo>
                    <a:pt x="47" y="37"/>
                    <a:pt x="46" y="38"/>
                    <a:pt x="45" y="38"/>
                  </a:cubicBezTo>
                  <a:close/>
                  <a:moveTo>
                    <a:pt x="48" y="32"/>
                  </a:moveTo>
                  <a:cubicBezTo>
                    <a:pt x="4" y="32"/>
                    <a:pt x="4" y="32"/>
                    <a:pt x="4" y="32"/>
                  </a:cubicBezTo>
                  <a:cubicBezTo>
                    <a:pt x="4" y="4"/>
                    <a:pt x="4" y="4"/>
                    <a:pt x="4" y="4"/>
                  </a:cubicBezTo>
                  <a:cubicBezTo>
                    <a:pt x="48" y="4"/>
                    <a:pt x="48" y="4"/>
                    <a:pt x="48" y="4"/>
                  </a:cubicBezTo>
                  <a:lnTo>
                    <a:pt x="48" y="32"/>
                  </a:lnTo>
                  <a:close/>
                  <a:moveTo>
                    <a:pt x="48" y="32"/>
                  </a:moveTo>
                  <a:cubicBezTo>
                    <a:pt x="48" y="32"/>
                    <a:pt x="48" y="32"/>
                    <a:pt x="48" y="3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ontserrat"/>
                <a:ea typeface="+mn-ea"/>
                <a:cs typeface="+mn-cs"/>
              </a:endParaRPr>
            </a:p>
          </p:txBody>
        </p:sp>
      </p:grpSp>
      <p:sp>
        <p:nvSpPr>
          <p:cNvPr id="36" name="TextBox 35">
            <a:extLst>
              <a:ext uri="{FF2B5EF4-FFF2-40B4-BE49-F238E27FC236}">
                <a16:creationId xmlns:a16="http://schemas.microsoft.com/office/drawing/2014/main" id="{063DFFDB-567D-42E3-A4EB-AF2525C8D834}"/>
              </a:ext>
            </a:extLst>
          </p:cNvPr>
          <p:cNvSpPr txBox="1"/>
          <p:nvPr/>
        </p:nvSpPr>
        <p:spPr>
          <a:xfrm>
            <a:off x="2376526" y="2740407"/>
            <a:ext cx="2198967" cy="338554"/>
          </a:xfrm>
          <a:prstGeom prst="rect">
            <a:avLst/>
          </a:prstGeom>
          <a:noFill/>
        </p:spPr>
        <p:txBody>
          <a:bodyPr wrap="square" rtlCol="0">
            <a:spAutoFit/>
          </a:bodyPr>
          <a:lstStyle/>
          <a:p>
            <a:pPr lvl="0"/>
            <a:r>
              <a:rPr lang="en-US" sz="1600" b="1" dirty="0"/>
              <a:t>Provocation</a:t>
            </a:r>
            <a:endParaRPr kumimoji="0" lang="en-US" sz="1600" b="0" i="0" u="none" strike="noStrike" kern="1200" cap="none" spc="0" normalizeH="0" baseline="0" noProof="0" dirty="0">
              <a:ln>
                <a:noFill/>
              </a:ln>
              <a:solidFill>
                <a:srgbClr val="000000"/>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37" name="TextBox 36">
            <a:extLst>
              <a:ext uri="{FF2B5EF4-FFF2-40B4-BE49-F238E27FC236}">
                <a16:creationId xmlns:a16="http://schemas.microsoft.com/office/drawing/2014/main" id="{B7F8FF95-5DCA-43A3-8FB2-8A3EBA525FE5}"/>
              </a:ext>
            </a:extLst>
          </p:cNvPr>
          <p:cNvSpPr txBox="1"/>
          <p:nvPr/>
        </p:nvSpPr>
        <p:spPr>
          <a:xfrm>
            <a:off x="2376526" y="3417109"/>
            <a:ext cx="2433848" cy="1457387"/>
          </a:xfrm>
          <a:prstGeom prst="rect">
            <a:avLst/>
          </a:prstGeom>
          <a:noFill/>
        </p:spPr>
        <p:txBody>
          <a:bodyPr wrap="square" rtlCol="0">
            <a:spAutoFit/>
          </a:bodyPr>
          <a:lstStyle/>
          <a:p>
            <a:pPr lvl="0">
              <a:lnSpc>
                <a:spcPts val="1800"/>
              </a:lnSpc>
            </a:pPr>
            <a:r>
              <a:rPr lang="en-US" sz="1200" dirty="0"/>
              <a:t>They ask repeated, provocative questions, make statements designed to inflame, or use profanity to elicit an angry or aggressive response from officials</a:t>
            </a:r>
            <a:endParaRPr kumimoji="0" lang="en-US" sz="1200" b="0"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sp>
        <p:nvSpPr>
          <p:cNvPr id="38" name="TextBox 37">
            <a:extLst>
              <a:ext uri="{FF2B5EF4-FFF2-40B4-BE49-F238E27FC236}">
                <a16:creationId xmlns:a16="http://schemas.microsoft.com/office/drawing/2014/main" id="{D3A38893-9B14-49FC-AC23-9EE932D0D50F}"/>
              </a:ext>
            </a:extLst>
          </p:cNvPr>
          <p:cNvSpPr txBox="1"/>
          <p:nvPr/>
        </p:nvSpPr>
        <p:spPr>
          <a:xfrm>
            <a:off x="7598057" y="4684983"/>
            <a:ext cx="2088232"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Montserrat" pitchFamily="2" charset="0"/>
                <a:ea typeface="Open Sans bold" panose="020B0806030504020204" pitchFamily="34" charset="0"/>
                <a:cs typeface="Open Sans bold" panose="020B0806030504020204" pitchFamily="34" charset="0"/>
              </a:rPr>
              <a:t>Video</a:t>
            </a:r>
          </a:p>
        </p:txBody>
      </p:sp>
      <p:sp>
        <p:nvSpPr>
          <p:cNvPr id="39" name="TextBox 38">
            <a:extLst>
              <a:ext uri="{FF2B5EF4-FFF2-40B4-BE49-F238E27FC236}">
                <a16:creationId xmlns:a16="http://schemas.microsoft.com/office/drawing/2014/main" id="{D3F8A3D5-EBBB-48DA-9FE1-3B49016E6C70}"/>
              </a:ext>
            </a:extLst>
          </p:cNvPr>
          <p:cNvSpPr txBox="1"/>
          <p:nvPr/>
        </p:nvSpPr>
        <p:spPr>
          <a:xfrm>
            <a:off x="7181850" y="5341574"/>
            <a:ext cx="2514550" cy="995978"/>
          </a:xfrm>
          <a:prstGeom prst="rect">
            <a:avLst/>
          </a:prstGeom>
          <a:noFill/>
        </p:spPr>
        <p:txBody>
          <a:bodyPr wrap="square" rtlCol="0">
            <a:spAutoFit/>
          </a:bodyPr>
          <a:lstStyle/>
          <a:p>
            <a:pPr lvl="0" algn="r">
              <a:lnSpc>
                <a:spcPts val="1800"/>
              </a:lnSpc>
            </a:pPr>
            <a:r>
              <a:rPr lang="en-US" sz="1200" dirty="0">
                <a:hlinkClick r:id="rId3"/>
              </a:rPr>
              <a:t>Cop Gets Owned So Bad, He Quits! Ultimate First Amendment Audit! Grundy County, Iowa! #funny #1a</a:t>
            </a:r>
            <a:r>
              <a:rPr kumimoji="0" lang="en-US" sz="1000" b="0"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rPr>
              <a:t>.</a:t>
            </a:r>
          </a:p>
        </p:txBody>
      </p:sp>
      <p:sp>
        <p:nvSpPr>
          <p:cNvPr id="40" name="TextBox 39">
            <a:extLst>
              <a:ext uri="{FF2B5EF4-FFF2-40B4-BE49-F238E27FC236}">
                <a16:creationId xmlns:a16="http://schemas.microsoft.com/office/drawing/2014/main" id="{6347AF28-20E9-4D11-B3F5-8D3594DE96A9}"/>
              </a:ext>
            </a:extLst>
          </p:cNvPr>
          <p:cNvSpPr txBox="1"/>
          <p:nvPr/>
        </p:nvSpPr>
        <p:spPr>
          <a:xfrm>
            <a:off x="6871726" y="926373"/>
            <a:ext cx="2824674" cy="338554"/>
          </a:xfrm>
          <a:prstGeom prst="rect">
            <a:avLst/>
          </a:prstGeom>
          <a:noFill/>
        </p:spPr>
        <p:txBody>
          <a:bodyPr wrap="square" rtlCol="0">
            <a:spAutoFit/>
          </a:bodyPr>
          <a:lstStyle/>
          <a:p>
            <a:pPr lvl="0" algn="ctr"/>
            <a:r>
              <a:rPr lang="en-US" sz="1600" b="1" dirty="0"/>
              <a:t>Unannounced Filming</a:t>
            </a:r>
            <a:endParaRPr kumimoji="0" lang="en-US" sz="1600" b="0" i="0" u="none" strike="noStrike" kern="1200" cap="none" spc="0" normalizeH="0" baseline="0" noProof="0" dirty="0">
              <a:ln>
                <a:noFill/>
              </a:ln>
              <a:solidFill>
                <a:srgbClr val="000000"/>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41" name="TextBox 40">
            <a:extLst>
              <a:ext uri="{FF2B5EF4-FFF2-40B4-BE49-F238E27FC236}">
                <a16:creationId xmlns:a16="http://schemas.microsoft.com/office/drawing/2014/main" id="{C3EDB27E-8366-49A0-8F83-EE0B11835DE9}"/>
              </a:ext>
            </a:extLst>
          </p:cNvPr>
          <p:cNvSpPr txBox="1"/>
          <p:nvPr/>
        </p:nvSpPr>
        <p:spPr>
          <a:xfrm>
            <a:off x="7181850" y="1494283"/>
            <a:ext cx="2514550" cy="1220270"/>
          </a:xfrm>
          <a:prstGeom prst="rect">
            <a:avLst/>
          </a:prstGeom>
          <a:noFill/>
        </p:spPr>
        <p:txBody>
          <a:bodyPr wrap="square" rtlCol="0">
            <a:spAutoFit/>
          </a:bodyPr>
          <a:lstStyle/>
          <a:p>
            <a:pPr lvl="0" algn="r">
              <a:lnSpc>
                <a:spcPts val="1800"/>
              </a:lnSpc>
            </a:pPr>
            <a:r>
              <a:rPr lang="en-US" sz="1200" dirty="0"/>
              <a:t>Auditors enter public buildings, often with cameras already rolling, to record interactions with government employees without warning </a:t>
            </a:r>
            <a:endParaRPr kumimoji="0" lang="en-US" sz="1200" b="0"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pic>
        <p:nvPicPr>
          <p:cNvPr id="3" name="Graphic 2" descr="Call center with solid fill">
            <a:extLst>
              <a:ext uri="{FF2B5EF4-FFF2-40B4-BE49-F238E27FC236}">
                <a16:creationId xmlns:a16="http://schemas.microsoft.com/office/drawing/2014/main" id="{E57CEF3C-E164-8992-549D-9D48AE1DD36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8800" y="2971800"/>
            <a:ext cx="914400" cy="914400"/>
          </a:xfrm>
          <a:prstGeom prst="rect">
            <a:avLst/>
          </a:prstGeom>
        </p:spPr>
      </p:pic>
      <p:pic>
        <p:nvPicPr>
          <p:cNvPr id="5" name="Graphic 4" descr="Online meeting with solid fill">
            <a:extLst>
              <a:ext uri="{FF2B5EF4-FFF2-40B4-BE49-F238E27FC236}">
                <a16:creationId xmlns:a16="http://schemas.microsoft.com/office/drawing/2014/main" id="{C2AE4DBA-D637-8631-8733-8B145FF35F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8800" y="4886379"/>
            <a:ext cx="914400" cy="914400"/>
          </a:xfrm>
          <a:prstGeom prst="rect">
            <a:avLst/>
          </a:prstGeom>
        </p:spPr>
      </p:pic>
      <p:sp>
        <p:nvSpPr>
          <p:cNvPr id="7" name="TextBox 6">
            <a:extLst>
              <a:ext uri="{FF2B5EF4-FFF2-40B4-BE49-F238E27FC236}">
                <a16:creationId xmlns:a16="http://schemas.microsoft.com/office/drawing/2014/main" id="{BF15B816-CAAA-A6EF-CF40-C53427697429}"/>
              </a:ext>
            </a:extLst>
          </p:cNvPr>
          <p:cNvSpPr txBox="1"/>
          <p:nvPr/>
        </p:nvSpPr>
        <p:spPr>
          <a:xfrm>
            <a:off x="429200" y="171277"/>
            <a:ext cx="6093618" cy="630942"/>
          </a:xfrm>
          <a:prstGeom prst="rect">
            <a:avLst/>
          </a:prstGeom>
          <a:noFill/>
        </p:spPr>
        <p:txBody>
          <a:bodyPr wrap="square">
            <a:spAutoFit/>
          </a:bodyPr>
          <a:lstStyle/>
          <a:p>
            <a:r>
              <a:rPr kumimoji="0" lang="en-US" sz="3500" b="1" i="0" u="none" strike="noStrike" kern="1200" cap="none" spc="0" normalizeH="0" baseline="0" noProof="0" dirty="0">
                <a:ln>
                  <a:noFill/>
                </a:ln>
                <a:solidFill>
                  <a:prstClr val="black"/>
                </a:solidFill>
                <a:effectLst/>
                <a:uLnTx/>
                <a:uFillTx/>
                <a:latin typeface="+mj-lt"/>
              </a:rPr>
              <a:t>Common Tactics</a:t>
            </a:r>
            <a:endParaRPr lang="en-US" b="1" dirty="0">
              <a:latin typeface="+mj-lt"/>
            </a:endParaRPr>
          </a:p>
        </p:txBody>
      </p:sp>
      <p:sp>
        <p:nvSpPr>
          <p:cNvPr id="9" name="TextBox 8">
            <a:extLst>
              <a:ext uri="{FF2B5EF4-FFF2-40B4-BE49-F238E27FC236}">
                <a16:creationId xmlns:a16="http://schemas.microsoft.com/office/drawing/2014/main" id="{9AEFAAEF-F6F2-ADA0-8F16-032D89337E88}"/>
              </a:ext>
            </a:extLst>
          </p:cNvPr>
          <p:cNvSpPr txBox="1"/>
          <p:nvPr/>
        </p:nvSpPr>
        <p:spPr>
          <a:xfrm>
            <a:off x="520640" y="696327"/>
            <a:ext cx="6093618"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What do they do? </a:t>
            </a:r>
            <a:endParaRPr kumimoji="0" lang="en-US"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descr="A black and white logo&#10;&#10;AI-generated content may be incorrect.">
            <a:extLst>
              <a:ext uri="{FF2B5EF4-FFF2-40B4-BE49-F238E27FC236}">
                <a16:creationId xmlns:a16="http://schemas.microsoft.com/office/drawing/2014/main" id="{C2978D09-0803-FF8F-DFDC-7B75A000B421}"/>
              </a:ext>
            </a:extLst>
          </p:cNvPr>
          <p:cNvPicPr>
            <a:picLocks noChangeAspect="1"/>
          </p:cNvPicPr>
          <p:nvPr/>
        </p:nvPicPr>
        <p:blipFill>
          <a:blip r:embed="rId6"/>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2001290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9E3A2805-6CBB-4949-A227-CD646B7918E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7509" r="7509"/>
          <a:stretch/>
        </p:blipFill>
        <p:spPr>
          <a:xfrm>
            <a:off x="523193" y="1532217"/>
            <a:ext cx="5426116" cy="4489456"/>
          </a:xfrm>
        </p:spPr>
      </p:pic>
      <p:sp>
        <p:nvSpPr>
          <p:cNvPr id="2" name="Title 1">
            <a:extLst>
              <a:ext uri="{FF2B5EF4-FFF2-40B4-BE49-F238E27FC236}">
                <a16:creationId xmlns:a16="http://schemas.microsoft.com/office/drawing/2014/main" id="{AFB72EB7-882C-4F7D-8565-25E71D2EDA77}"/>
              </a:ext>
            </a:extLst>
          </p:cNvPr>
          <p:cNvSpPr>
            <a:spLocks noGrp="1"/>
          </p:cNvSpPr>
          <p:nvPr>
            <p:ph type="title"/>
          </p:nvPr>
        </p:nvSpPr>
        <p:spPr/>
        <p:txBody>
          <a:bodyPr/>
          <a:lstStyle/>
          <a:p>
            <a:r>
              <a:rPr lang="en-US" b="1" dirty="0">
                <a:latin typeface="+mj-lt"/>
              </a:rPr>
              <a:t>Common Tactics</a:t>
            </a:r>
          </a:p>
        </p:txBody>
      </p:sp>
      <p:sp>
        <p:nvSpPr>
          <p:cNvPr id="5" name="Slide Number Placeholder 4">
            <a:extLst>
              <a:ext uri="{FF2B5EF4-FFF2-40B4-BE49-F238E27FC236}">
                <a16:creationId xmlns:a16="http://schemas.microsoft.com/office/drawing/2014/main" id="{F4D12194-70B0-4A4B-9629-F84BE4917894}"/>
              </a:ext>
            </a:extLst>
          </p:cNvPr>
          <p:cNvSpPr>
            <a:spLocks noGrp="1"/>
          </p:cNvSpPr>
          <p:nvPr>
            <p:ph type="sldNum" sz="quarter" idx="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500" b="0" i="0" u="none" strike="noStrike" kern="1200" cap="none" spc="0" normalizeH="0" baseline="0" noProof="0" dirty="0">
              <a:ln>
                <a:noFill/>
              </a:ln>
              <a:solidFill>
                <a:srgbClr val="FFFFFF"/>
              </a:solidFill>
              <a:effectLst/>
              <a:uLnTx/>
              <a:uFillTx/>
              <a:latin typeface="Open Sans bold" panose="020B0806030504020204" pitchFamily="34" charset="0"/>
            </a:endParaRPr>
          </a:p>
        </p:txBody>
      </p:sp>
      <p:sp>
        <p:nvSpPr>
          <p:cNvPr id="25" name="Oval 24">
            <a:extLst>
              <a:ext uri="{FF2B5EF4-FFF2-40B4-BE49-F238E27FC236}">
                <a16:creationId xmlns:a16="http://schemas.microsoft.com/office/drawing/2014/main" id="{9379C220-03FD-4AA1-ADF2-A81823B1F498}"/>
              </a:ext>
            </a:extLst>
          </p:cNvPr>
          <p:cNvSpPr/>
          <p:nvPr/>
        </p:nvSpPr>
        <p:spPr>
          <a:xfrm>
            <a:off x="5426013" y="3253650"/>
            <a:ext cx="1046591" cy="104659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4" name="Oval 23">
            <a:extLst>
              <a:ext uri="{FF2B5EF4-FFF2-40B4-BE49-F238E27FC236}">
                <a16:creationId xmlns:a16="http://schemas.microsoft.com/office/drawing/2014/main" id="{D9EC779F-761E-4EB1-B39A-21D39023B2B8}"/>
              </a:ext>
            </a:extLst>
          </p:cNvPr>
          <p:cNvSpPr/>
          <p:nvPr/>
        </p:nvSpPr>
        <p:spPr>
          <a:xfrm>
            <a:off x="5426013" y="4629312"/>
            <a:ext cx="1046591" cy="1046591"/>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43" name="Rectangle 42">
            <a:extLst>
              <a:ext uri="{FF2B5EF4-FFF2-40B4-BE49-F238E27FC236}">
                <a16:creationId xmlns:a16="http://schemas.microsoft.com/office/drawing/2014/main" id="{55CD0B88-2851-4EA3-B07A-F831F51241BF}"/>
              </a:ext>
            </a:extLst>
          </p:cNvPr>
          <p:cNvSpPr/>
          <p:nvPr/>
        </p:nvSpPr>
        <p:spPr>
          <a:xfrm>
            <a:off x="6919365" y="1901647"/>
            <a:ext cx="446196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lumMod val="50000"/>
                  </a:schemeClr>
                </a:solidFill>
                <a:effectLst/>
                <a:uLnTx/>
                <a:uFillTx/>
                <a:ea typeface="Open Sans bold" panose="020B0806030504020204" pitchFamily="34" charset="0"/>
                <a:cs typeface="Open Sans bold" panose="020B0806030504020204" pitchFamily="34" charset="0"/>
              </a:rPr>
              <a:t>Intimidation</a:t>
            </a:r>
          </a:p>
        </p:txBody>
      </p:sp>
      <p:sp>
        <p:nvSpPr>
          <p:cNvPr id="44" name="Rectangle 43">
            <a:extLst>
              <a:ext uri="{FF2B5EF4-FFF2-40B4-BE49-F238E27FC236}">
                <a16:creationId xmlns:a16="http://schemas.microsoft.com/office/drawing/2014/main" id="{567D4240-B58A-4643-9E5F-191F95033547}"/>
              </a:ext>
            </a:extLst>
          </p:cNvPr>
          <p:cNvSpPr/>
          <p:nvPr/>
        </p:nvSpPr>
        <p:spPr>
          <a:xfrm>
            <a:off x="6915620" y="2231669"/>
            <a:ext cx="5160546" cy="764889"/>
          </a:xfrm>
          <a:prstGeom prst="rect">
            <a:avLst/>
          </a:prstGeom>
        </p:spPr>
        <p:txBody>
          <a:bodyPr wrap="square">
            <a:spAutoFit/>
          </a:bodyPr>
          <a:lstStyle/>
          <a:p>
            <a:pPr lvl="0">
              <a:lnSpc>
                <a:spcPts val="1800"/>
              </a:lnSpc>
            </a:pPr>
            <a:r>
              <a:rPr lang="en-US" sz="1200" b="1" dirty="0"/>
              <a:t>Tactics can include refusing to leave when asked, making demands, or entering public spaces while openly carrying firearms to create a tense or fearful situation </a:t>
            </a:r>
            <a:endParaRPr kumimoji="0" lang="en-US" sz="1200" b="1"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sp>
        <p:nvSpPr>
          <p:cNvPr id="49" name="Rectangle 48">
            <a:extLst>
              <a:ext uri="{FF2B5EF4-FFF2-40B4-BE49-F238E27FC236}">
                <a16:creationId xmlns:a16="http://schemas.microsoft.com/office/drawing/2014/main" id="{A4645385-2663-4722-89BE-6AE13935DEA2}"/>
              </a:ext>
            </a:extLst>
          </p:cNvPr>
          <p:cNvSpPr/>
          <p:nvPr/>
        </p:nvSpPr>
        <p:spPr>
          <a:xfrm>
            <a:off x="6919365" y="3267213"/>
            <a:ext cx="446196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lumMod val="50000"/>
                  </a:schemeClr>
                </a:solidFill>
                <a:effectLst/>
                <a:uLnTx/>
                <a:uFillTx/>
                <a:ea typeface="Open Sans bold" panose="020B0806030504020204" pitchFamily="34" charset="0"/>
                <a:cs typeface="Open Sans bold" panose="020B0806030504020204" pitchFamily="34" charset="0"/>
              </a:rPr>
              <a:t>Selective Editing </a:t>
            </a:r>
          </a:p>
        </p:txBody>
      </p:sp>
      <p:sp>
        <p:nvSpPr>
          <p:cNvPr id="50" name="Rectangle 49">
            <a:extLst>
              <a:ext uri="{FF2B5EF4-FFF2-40B4-BE49-F238E27FC236}">
                <a16:creationId xmlns:a16="http://schemas.microsoft.com/office/drawing/2014/main" id="{FCB426E1-3144-4B78-ABF3-137CFE6EDDD5}"/>
              </a:ext>
            </a:extLst>
          </p:cNvPr>
          <p:cNvSpPr/>
          <p:nvPr/>
        </p:nvSpPr>
        <p:spPr>
          <a:xfrm>
            <a:off x="6915620" y="3597235"/>
            <a:ext cx="4536504" cy="758606"/>
          </a:xfrm>
          <a:prstGeom prst="rect">
            <a:avLst/>
          </a:prstGeom>
        </p:spPr>
        <p:txBody>
          <a:bodyPr wrap="square">
            <a:spAutoFit/>
          </a:bodyPr>
          <a:lstStyle/>
          <a:p>
            <a:pPr lvl="0">
              <a:lnSpc>
                <a:spcPts val="1800"/>
              </a:lnSpc>
            </a:pPr>
            <a:r>
              <a:rPr lang="en-US" sz="1200" b="1" dirty="0"/>
              <a:t>Auditors may edit the recorded footage to make officials appear in a negative light, often leading to public backlash or a deluge of hateful messages</a:t>
            </a:r>
            <a:endParaRPr kumimoji="0" lang="en-US" sz="1200" b="1"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sp>
        <p:nvSpPr>
          <p:cNvPr id="52" name="Rectangle 51">
            <a:extLst>
              <a:ext uri="{FF2B5EF4-FFF2-40B4-BE49-F238E27FC236}">
                <a16:creationId xmlns:a16="http://schemas.microsoft.com/office/drawing/2014/main" id="{2E68E970-F9FD-41C2-A20D-F06CF8F036DD}"/>
              </a:ext>
            </a:extLst>
          </p:cNvPr>
          <p:cNvSpPr/>
          <p:nvPr/>
        </p:nvSpPr>
        <p:spPr>
          <a:xfrm>
            <a:off x="6919365" y="4638138"/>
            <a:ext cx="446196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lumMod val="50000"/>
                  </a:schemeClr>
                </a:solidFill>
                <a:effectLst/>
                <a:uLnTx/>
                <a:uFillTx/>
                <a:ea typeface="Open Sans bold" panose="020B0806030504020204" pitchFamily="34" charset="0"/>
                <a:cs typeface="Open Sans bold" panose="020B0806030504020204" pitchFamily="34" charset="0"/>
              </a:rPr>
              <a:t>Testing for Violations</a:t>
            </a:r>
          </a:p>
        </p:txBody>
      </p:sp>
      <p:sp>
        <p:nvSpPr>
          <p:cNvPr id="54" name="Rectangle 53">
            <a:extLst>
              <a:ext uri="{FF2B5EF4-FFF2-40B4-BE49-F238E27FC236}">
                <a16:creationId xmlns:a16="http://schemas.microsoft.com/office/drawing/2014/main" id="{CE88B245-3589-4893-89BA-2DE69F82982F}"/>
              </a:ext>
            </a:extLst>
          </p:cNvPr>
          <p:cNvSpPr/>
          <p:nvPr/>
        </p:nvSpPr>
        <p:spPr>
          <a:xfrm>
            <a:off x="6915620" y="4968160"/>
            <a:ext cx="4536504" cy="758606"/>
          </a:xfrm>
          <a:prstGeom prst="rect">
            <a:avLst/>
          </a:prstGeom>
        </p:spPr>
        <p:txBody>
          <a:bodyPr wrap="square">
            <a:spAutoFit/>
          </a:bodyPr>
          <a:lstStyle/>
          <a:p>
            <a:pPr lvl="0">
              <a:lnSpc>
                <a:spcPts val="1800"/>
              </a:lnSpc>
            </a:pPr>
            <a:r>
              <a:rPr lang="en-US" sz="1200" b="1" dirty="0"/>
              <a:t>The stated intent is often to "test" whether officials respect their First Amendment rights, but the real goal is to provoke a reaction they can exploit</a:t>
            </a:r>
            <a:endParaRPr kumimoji="0" lang="en-US" sz="1200" b="1"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sp>
        <p:nvSpPr>
          <p:cNvPr id="26" name="Oval 25">
            <a:extLst>
              <a:ext uri="{FF2B5EF4-FFF2-40B4-BE49-F238E27FC236}">
                <a16:creationId xmlns:a16="http://schemas.microsoft.com/office/drawing/2014/main" id="{4DD7EA4A-B524-449E-8C25-B9733E2D3398}"/>
              </a:ext>
            </a:extLst>
          </p:cNvPr>
          <p:cNvSpPr/>
          <p:nvPr/>
        </p:nvSpPr>
        <p:spPr>
          <a:xfrm>
            <a:off x="5426013" y="1877988"/>
            <a:ext cx="1046591" cy="104659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cxnSp>
        <p:nvCxnSpPr>
          <p:cNvPr id="261" name="Straight Connector 260">
            <a:extLst>
              <a:ext uri="{FF2B5EF4-FFF2-40B4-BE49-F238E27FC236}">
                <a16:creationId xmlns:a16="http://schemas.microsoft.com/office/drawing/2014/main" id="{A60E2BD9-759A-44A0-8D2C-AB291FF9E59A}"/>
              </a:ext>
            </a:extLst>
          </p:cNvPr>
          <p:cNvCxnSpPr>
            <a:cxnSpLocks/>
          </p:cNvCxnSpPr>
          <p:nvPr/>
        </p:nvCxnSpPr>
        <p:spPr>
          <a:xfrm>
            <a:off x="7032104" y="3102988"/>
            <a:ext cx="36004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94089C3-D6A9-4771-AC45-78CB29E8DBCC}"/>
              </a:ext>
            </a:extLst>
          </p:cNvPr>
          <p:cNvCxnSpPr>
            <a:cxnSpLocks/>
          </p:cNvCxnSpPr>
          <p:nvPr/>
        </p:nvCxnSpPr>
        <p:spPr>
          <a:xfrm>
            <a:off x="7032104" y="4471233"/>
            <a:ext cx="36004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958C2D0C-3082-4CAB-9585-88AD42952813}"/>
              </a:ext>
            </a:extLst>
          </p:cNvPr>
          <p:cNvSpPr/>
          <p:nvPr/>
        </p:nvSpPr>
        <p:spPr>
          <a:xfrm>
            <a:off x="523193" y="873587"/>
            <a:ext cx="10691575"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What do they do? </a:t>
            </a:r>
            <a:endParaRPr kumimoji="0" lang="en-US"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descr="A black and white logo&#10;&#10;AI-generated content may be incorrect.">
            <a:extLst>
              <a:ext uri="{FF2B5EF4-FFF2-40B4-BE49-F238E27FC236}">
                <a16:creationId xmlns:a16="http://schemas.microsoft.com/office/drawing/2014/main" id="{EC93B405-50B0-E024-CE68-FEFBE0814CC6}"/>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3686543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41B9B-D0BB-44FC-084A-1B4C2CDEEB7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310FF97-FA37-E070-A570-1F72C218826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95999" y="386344"/>
            <a:ext cx="6096001" cy="6073914"/>
          </a:xfrm>
          <a:prstGeom prst="rect">
            <a:avLst/>
          </a:prstGeom>
        </p:spPr>
      </p:pic>
      <p:sp>
        <p:nvSpPr>
          <p:cNvPr id="14" name="Title 3">
            <a:extLst>
              <a:ext uri="{FF2B5EF4-FFF2-40B4-BE49-F238E27FC236}">
                <a16:creationId xmlns:a16="http://schemas.microsoft.com/office/drawing/2014/main" id="{9F0B4E16-D195-9D4E-FD36-699CAA08C636}"/>
              </a:ext>
            </a:extLst>
          </p:cNvPr>
          <p:cNvSpPr txBox="1">
            <a:spLocks/>
          </p:cNvSpPr>
          <p:nvPr/>
        </p:nvSpPr>
        <p:spPr>
          <a:xfrm>
            <a:off x="171480" y="2295833"/>
            <a:ext cx="5339027" cy="1564225"/>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r" defTabSz="914400" rtl="0" eaLnBrk="1" fontAlgn="auto" latinLnBrk="0" hangingPunct="1">
              <a:lnSpc>
                <a:spcPts val="5200"/>
              </a:lnSpc>
              <a:spcBef>
                <a:spcPct val="0"/>
              </a:spcBef>
              <a:spcAft>
                <a:spcPts val="0"/>
              </a:spcAft>
              <a:buClrTx/>
              <a:buSzTx/>
              <a:buFontTx/>
              <a:buNone/>
              <a:tabLst/>
              <a:defRPr/>
            </a:pPr>
            <a:r>
              <a:rPr kumimoji="0" lang="en-GB" sz="5500" b="0" i="0" u="none" strike="noStrike" kern="1200" cap="none" spc="-300" normalizeH="0" baseline="0" noProof="0" dirty="0">
                <a:ln>
                  <a:noFill/>
                </a:ln>
                <a:solidFill>
                  <a:srgbClr val="4A66AC"/>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Goal: </a:t>
            </a:r>
          </a:p>
          <a:p>
            <a:pPr lvl="0" algn="r">
              <a:lnSpc>
                <a:spcPts val="5200"/>
              </a:lnSpc>
              <a:defRPr/>
            </a:pPr>
            <a:r>
              <a:rPr lang="en-US" sz="2800" b="1" dirty="0">
                <a:latin typeface="+mj-lt"/>
                <a:ea typeface="Tahoma" panose="020B0604030504040204" pitchFamily="34" charset="0"/>
                <a:cs typeface="Tahoma" panose="020B0604030504040204" pitchFamily="34" charset="0"/>
              </a:rPr>
              <a:t>Provoke negative response, unlawful detainment, 1</a:t>
            </a:r>
            <a:r>
              <a:rPr lang="en-US" sz="2800" b="1" baseline="30000" dirty="0">
                <a:latin typeface="+mj-lt"/>
                <a:ea typeface="Tahoma" panose="020B0604030504040204" pitchFamily="34" charset="0"/>
                <a:cs typeface="Tahoma" panose="020B0604030504040204" pitchFamily="34" charset="0"/>
              </a:rPr>
              <a:t>st</a:t>
            </a:r>
            <a:r>
              <a:rPr lang="en-US" sz="2800" b="1" dirty="0">
                <a:latin typeface="+mj-lt"/>
                <a:ea typeface="Tahoma" panose="020B0604030504040204" pitchFamily="34" charset="0"/>
                <a:cs typeface="Tahoma" panose="020B0604030504040204" pitchFamily="34" charset="0"/>
              </a:rPr>
              <a:t> Amendment rights violations</a:t>
            </a:r>
            <a:endParaRPr kumimoji="0" lang="en-GB" sz="2800" b="1" i="0" u="none" strike="noStrike" kern="1200" cap="none" spc="-300" normalizeH="0" baseline="0" noProof="0" dirty="0">
              <a:ln>
                <a:noFill/>
              </a:ln>
              <a:solidFill>
                <a:srgbClr val="313032"/>
              </a:solidFill>
              <a:effectLst/>
              <a:uLnTx/>
              <a:uFillTx/>
              <a:latin typeface="+mj-lt"/>
              <a:ea typeface="Open Sans bold" panose="020B0806030504020204" pitchFamily="34" charset="0"/>
              <a:cs typeface="Open Sans bold" panose="020B0806030504020204" pitchFamily="34" charset="0"/>
            </a:endParaRPr>
          </a:p>
        </p:txBody>
      </p:sp>
      <p:sp>
        <p:nvSpPr>
          <p:cNvPr id="12" name="Title 3">
            <a:extLst>
              <a:ext uri="{FF2B5EF4-FFF2-40B4-BE49-F238E27FC236}">
                <a16:creationId xmlns:a16="http://schemas.microsoft.com/office/drawing/2014/main" id="{828BC51C-D9A9-B165-DBBB-BF9CB2B2B574}"/>
              </a:ext>
            </a:extLst>
          </p:cNvPr>
          <p:cNvSpPr txBox="1">
            <a:spLocks/>
          </p:cNvSpPr>
          <p:nvPr/>
        </p:nvSpPr>
        <p:spPr>
          <a:xfrm>
            <a:off x="6579893" y="2636912"/>
            <a:ext cx="4916704" cy="1505622"/>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l" defTabSz="914400" rtl="0" eaLnBrk="1" fontAlgn="auto" latinLnBrk="0" hangingPunct="1">
              <a:lnSpc>
                <a:spcPts val="3600"/>
              </a:lnSpc>
              <a:spcBef>
                <a:spcPct val="0"/>
              </a:spcBef>
              <a:spcAft>
                <a:spcPts val="0"/>
              </a:spcAft>
              <a:buClrTx/>
              <a:buSzTx/>
              <a:buFontTx/>
              <a:buNone/>
              <a:tabLst/>
              <a:defRPr/>
            </a:pPr>
            <a:endParaRPr kumimoji="0" lang="en-GB" sz="1800" b="0" i="0" u="none" strike="noStrike" kern="1200" cap="none" spc="-300" normalizeH="0" baseline="0" noProof="0">
              <a:ln>
                <a:noFill/>
              </a:ln>
              <a:solidFill>
                <a:srgbClr val="FFFFFF"/>
              </a:solidFill>
              <a:effectLst/>
              <a:uLnTx/>
              <a:uFillTx/>
              <a:latin typeface="Montserrat"/>
              <a:ea typeface="Open Sans bold" panose="020B0806030504020204" pitchFamily="34" charset="0"/>
              <a:cs typeface="Open Sans bold" panose="020B0806030504020204" pitchFamily="34" charset="0"/>
            </a:endParaRPr>
          </a:p>
        </p:txBody>
      </p:sp>
      <p:cxnSp>
        <p:nvCxnSpPr>
          <p:cNvPr id="5" name="Straight Connector 4">
            <a:extLst>
              <a:ext uri="{FF2B5EF4-FFF2-40B4-BE49-F238E27FC236}">
                <a16:creationId xmlns:a16="http://schemas.microsoft.com/office/drawing/2014/main" id="{79EC0632-9855-5E14-5ACC-57F753902235}"/>
              </a:ext>
            </a:extLst>
          </p:cNvPr>
          <p:cNvCxnSpPr>
            <a:cxnSpLocks/>
          </p:cNvCxnSpPr>
          <p:nvPr/>
        </p:nvCxnSpPr>
        <p:spPr>
          <a:xfrm>
            <a:off x="6096000" y="1371600"/>
            <a:ext cx="0" cy="4629150"/>
          </a:xfrm>
          <a:prstGeom prst="line">
            <a:avLst/>
          </a:prstGeom>
          <a:ln w="152400" cap="flat">
            <a:solidFill>
              <a:schemeClr val="accent2"/>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2170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tle 1">
            <a:extLst>
              <a:ext uri="{FF2B5EF4-FFF2-40B4-BE49-F238E27FC236}">
                <a16:creationId xmlns:a16="http://schemas.microsoft.com/office/drawing/2014/main" id="{3F691ED4-B58A-40EF-9C50-B6ADCF986FC6}"/>
              </a:ext>
            </a:extLst>
          </p:cNvPr>
          <p:cNvSpPr txBox="1">
            <a:spLocks/>
          </p:cNvSpPr>
          <p:nvPr/>
        </p:nvSpPr>
        <p:spPr>
          <a:xfrm>
            <a:off x="4799856" y="460569"/>
            <a:ext cx="6624736" cy="576064"/>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0" i="0" u="none" strike="noStrike" kern="1200" cap="none" spc="0" normalizeH="0" baseline="0" noProof="0" dirty="0">
                <a:ln>
                  <a:noFill/>
                </a:ln>
                <a:solidFill>
                  <a:srgbClr val="000000"/>
                </a:solidFill>
                <a:effectLst/>
                <a:uLnTx/>
                <a:uFillTx/>
                <a:latin typeface="Open Sans bold" panose="020B0806030504020204" pitchFamily="34" charset="0"/>
              </a:rPr>
              <a:t>Public Forums</a:t>
            </a:r>
          </a:p>
        </p:txBody>
      </p:sp>
      <p:sp>
        <p:nvSpPr>
          <p:cNvPr id="40" name="Rectangle 39">
            <a:extLst>
              <a:ext uri="{FF2B5EF4-FFF2-40B4-BE49-F238E27FC236}">
                <a16:creationId xmlns:a16="http://schemas.microsoft.com/office/drawing/2014/main" id="{10ABE017-8D0B-4EEA-9661-873358677054}"/>
              </a:ext>
            </a:extLst>
          </p:cNvPr>
          <p:cNvSpPr/>
          <p:nvPr/>
        </p:nvSpPr>
        <p:spPr>
          <a:xfrm>
            <a:off x="4799856" y="1001499"/>
            <a:ext cx="662473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Where do they</a:t>
            </a:r>
            <a:r>
              <a:rPr kumimoji="0" lang="en-GB" sz="1500" b="0" i="0" u="none" strike="noStrike" kern="1200" cap="none" spc="0" normalizeH="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usually target? </a:t>
            </a:r>
            <a:endParaRPr kumimoji="0" lang="en-US"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4" name="Group 43">
            <a:extLst>
              <a:ext uri="{FF2B5EF4-FFF2-40B4-BE49-F238E27FC236}">
                <a16:creationId xmlns:a16="http://schemas.microsoft.com/office/drawing/2014/main" id="{64FB0894-7583-4D6F-84D0-2B14C0C2CD04}"/>
              </a:ext>
            </a:extLst>
          </p:cNvPr>
          <p:cNvGrpSpPr/>
          <p:nvPr/>
        </p:nvGrpSpPr>
        <p:grpSpPr>
          <a:xfrm>
            <a:off x="6087616" y="1758508"/>
            <a:ext cx="923636" cy="923636"/>
            <a:chOff x="6087616" y="1479070"/>
            <a:chExt cx="923636" cy="923636"/>
          </a:xfrm>
        </p:grpSpPr>
        <p:sp>
          <p:nvSpPr>
            <p:cNvPr id="48" name="Oval 47">
              <a:extLst>
                <a:ext uri="{FF2B5EF4-FFF2-40B4-BE49-F238E27FC236}">
                  <a16:creationId xmlns:a16="http://schemas.microsoft.com/office/drawing/2014/main" id="{6EF60F25-AD76-4AD2-B15C-426228B27704}"/>
                </a:ext>
              </a:extLst>
            </p:cNvPr>
            <p:cNvSpPr/>
            <p:nvPr/>
          </p:nvSpPr>
          <p:spPr>
            <a:xfrm>
              <a:off x="6087616" y="1479070"/>
              <a:ext cx="923636" cy="92363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9" name="Freeform 5">
              <a:extLst>
                <a:ext uri="{FF2B5EF4-FFF2-40B4-BE49-F238E27FC236}">
                  <a16:creationId xmlns:a16="http://schemas.microsoft.com/office/drawing/2014/main" id="{7A7CA266-3A7F-4507-8DF8-A2F034F58EE4}"/>
                </a:ext>
              </a:extLst>
            </p:cNvPr>
            <p:cNvSpPr>
              <a:spLocks noEditPoints="1"/>
            </p:cNvSpPr>
            <p:nvPr/>
          </p:nvSpPr>
          <p:spPr bwMode="auto">
            <a:xfrm>
              <a:off x="6371876" y="1758508"/>
              <a:ext cx="441273" cy="366816"/>
            </a:xfrm>
            <a:custGeom>
              <a:avLst/>
              <a:gdLst>
                <a:gd name="T0" fmla="*/ 314 w 1670"/>
                <a:gd name="T1" fmla="*/ 679 h 1387"/>
                <a:gd name="T2" fmla="*/ 169 w 1670"/>
                <a:gd name="T3" fmla="*/ 643 h 1387"/>
                <a:gd name="T4" fmla="*/ 108 w 1670"/>
                <a:gd name="T5" fmla="*/ 655 h 1387"/>
                <a:gd name="T6" fmla="*/ 84 w 1670"/>
                <a:gd name="T7" fmla="*/ 664 h 1387"/>
                <a:gd name="T8" fmla="*/ 35 w 1670"/>
                <a:gd name="T9" fmla="*/ 689 h 1387"/>
                <a:gd name="T10" fmla="*/ 24 w 1670"/>
                <a:gd name="T11" fmla="*/ 695 h 1387"/>
                <a:gd name="T12" fmla="*/ 13 w 1670"/>
                <a:gd name="T13" fmla="*/ 703 h 1387"/>
                <a:gd name="T14" fmla="*/ 6 w 1670"/>
                <a:gd name="T15" fmla="*/ 709 h 1387"/>
                <a:gd name="T16" fmla="*/ 25 w 1670"/>
                <a:gd name="T17" fmla="*/ 730 h 1387"/>
                <a:gd name="T18" fmla="*/ 281 w 1670"/>
                <a:gd name="T19" fmla="*/ 1034 h 1387"/>
                <a:gd name="T20" fmla="*/ 395 w 1670"/>
                <a:gd name="T21" fmla="*/ 1368 h 1387"/>
                <a:gd name="T22" fmla="*/ 420 w 1670"/>
                <a:gd name="T23" fmla="*/ 1382 h 1387"/>
                <a:gd name="T24" fmla="*/ 589 w 1670"/>
                <a:gd name="T25" fmla="*/ 1332 h 1387"/>
                <a:gd name="T26" fmla="*/ 614 w 1670"/>
                <a:gd name="T27" fmla="*/ 1307 h 1387"/>
                <a:gd name="T28" fmla="*/ 745 w 1670"/>
                <a:gd name="T29" fmla="*/ 1012 h 1387"/>
                <a:gd name="T30" fmla="*/ 746 w 1670"/>
                <a:gd name="T31" fmla="*/ 1011 h 1387"/>
                <a:gd name="T32" fmla="*/ 801 w 1670"/>
                <a:gd name="T33" fmla="*/ 902 h 1387"/>
                <a:gd name="T34" fmla="*/ 831 w 1670"/>
                <a:gd name="T35" fmla="*/ 849 h 1387"/>
                <a:gd name="T36" fmla="*/ 859 w 1670"/>
                <a:gd name="T37" fmla="*/ 799 h 1387"/>
                <a:gd name="T38" fmla="*/ 866 w 1670"/>
                <a:gd name="T39" fmla="*/ 787 h 1387"/>
                <a:gd name="T40" fmla="*/ 869 w 1670"/>
                <a:gd name="T41" fmla="*/ 780 h 1387"/>
                <a:gd name="T42" fmla="*/ 870 w 1670"/>
                <a:gd name="T43" fmla="*/ 777 h 1387"/>
                <a:gd name="T44" fmla="*/ 872 w 1670"/>
                <a:gd name="T45" fmla="*/ 774 h 1387"/>
                <a:gd name="T46" fmla="*/ 874 w 1670"/>
                <a:gd name="T47" fmla="*/ 770 h 1387"/>
                <a:gd name="T48" fmla="*/ 879 w 1670"/>
                <a:gd name="T49" fmla="*/ 763 h 1387"/>
                <a:gd name="T50" fmla="*/ 884 w 1670"/>
                <a:gd name="T51" fmla="*/ 756 h 1387"/>
                <a:gd name="T52" fmla="*/ 888 w 1670"/>
                <a:gd name="T53" fmla="*/ 749 h 1387"/>
                <a:gd name="T54" fmla="*/ 891 w 1670"/>
                <a:gd name="T55" fmla="*/ 744 h 1387"/>
                <a:gd name="T56" fmla="*/ 912 w 1670"/>
                <a:gd name="T57" fmla="*/ 711 h 1387"/>
                <a:gd name="T58" fmla="*/ 932 w 1670"/>
                <a:gd name="T59" fmla="*/ 679 h 1387"/>
                <a:gd name="T60" fmla="*/ 941 w 1670"/>
                <a:gd name="T61" fmla="*/ 666 h 1387"/>
                <a:gd name="T62" fmla="*/ 975 w 1670"/>
                <a:gd name="T63" fmla="*/ 619 h 1387"/>
                <a:gd name="T64" fmla="*/ 1075 w 1670"/>
                <a:gd name="T65" fmla="*/ 484 h 1387"/>
                <a:gd name="T66" fmla="*/ 1658 w 1670"/>
                <a:gd name="T67" fmla="*/ 16 h 1387"/>
                <a:gd name="T68" fmla="*/ 1665 w 1670"/>
                <a:gd name="T69" fmla="*/ 13 h 1387"/>
                <a:gd name="T70" fmla="*/ 1669 w 1670"/>
                <a:gd name="T71" fmla="*/ 4 h 1387"/>
                <a:gd name="T72" fmla="*/ 1661 w 1670"/>
                <a:gd name="T73" fmla="*/ 1 h 1387"/>
                <a:gd name="T74" fmla="*/ 1649 w 1670"/>
                <a:gd name="T75" fmla="*/ 3 h 1387"/>
                <a:gd name="T76" fmla="*/ 929 w 1670"/>
                <a:gd name="T77" fmla="*/ 368 h 1387"/>
                <a:gd name="T78" fmla="*/ 928 w 1670"/>
                <a:gd name="T79" fmla="*/ 368 h 1387"/>
                <a:gd name="T80" fmla="*/ 536 w 1670"/>
                <a:gd name="T81" fmla="*/ 870 h 1387"/>
                <a:gd name="T82" fmla="*/ 534 w 1670"/>
                <a:gd name="T83" fmla="*/ 874 h 1387"/>
                <a:gd name="T84" fmla="*/ 517 w 1670"/>
                <a:gd name="T85" fmla="*/ 906 h 1387"/>
                <a:gd name="T86" fmla="*/ 498 w 1670"/>
                <a:gd name="T87" fmla="*/ 877 h 1387"/>
                <a:gd name="T88" fmla="*/ 447 w 1670"/>
                <a:gd name="T89" fmla="*/ 808 h 1387"/>
                <a:gd name="T90" fmla="*/ 412 w 1670"/>
                <a:gd name="T91" fmla="*/ 763 h 1387"/>
                <a:gd name="T92" fmla="*/ 394 w 1670"/>
                <a:gd name="T93" fmla="*/ 741 h 1387"/>
                <a:gd name="T94" fmla="*/ 384 w 1670"/>
                <a:gd name="T95" fmla="*/ 730 h 1387"/>
                <a:gd name="T96" fmla="*/ 318 w 1670"/>
                <a:gd name="T97" fmla="*/ 681 h 1387"/>
                <a:gd name="T98" fmla="*/ 314 w 1670"/>
                <a:gd name="T99" fmla="*/ 679 h 1387"/>
                <a:gd name="T100" fmla="*/ 924 w 1670"/>
                <a:gd name="T101" fmla="*/ 666 h 1387"/>
                <a:gd name="T102" fmla="*/ 913 w 1670"/>
                <a:gd name="T103" fmla="*/ 665 h 1387"/>
                <a:gd name="T104" fmla="*/ 924 w 1670"/>
                <a:gd name="T105" fmla="*/ 666 h 1387"/>
                <a:gd name="T106" fmla="*/ 935 w 1670"/>
                <a:gd name="T107" fmla="*/ 666 h 1387"/>
                <a:gd name="T108" fmla="*/ 924 w 1670"/>
                <a:gd name="T109" fmla="*/ 666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0" h="1387">
                  <a:moveTo>
                    <a:pt x="314" y="679"/>
                  </a:moveTo>
                  <a:cubicBezTo>
                    <a:pt x="269" y="654"/>
                    <a:pt x="220" y="639"/>
                    <a:pt x="169" y="643"/>
                  </a:cubicBezTo>
                  <a:cubicBezTo>
                    <a:pt x="148" y="644"/>
                    <a:pt x="127" y="649"/>
                    <a:pt x="108" y="655"/>
                  </a:cubicBezTo>
                  <a:cubicBezTo>
                    <a:pt x="100" y="658"/>
                    <a:pt x="92" y="661"/>
                    <a:pt x="84" y="664"/>
                  </a:cubicBezTo>
                  <a:cubicBezTo>
                    <a:pt x="67" y="672"/>
                    <a:pt x="52" y="680"/>
                    <a:pt x="35" y="689"/>
                  </a:cubicBezTo>
                  <a:cubicBezTo>
                    <a:pt x="32" y="692"/>
                    <a:pt x="28" y="693"/>
                    <a:pt x="24" y="695"/>
                  </a:cubicBezTo>
                  <a:cubicBezTo>
                    <a:pt x="20" y="698"/>
                    <a:pt x="16" y="700"/>
                    <a:pt x="13" y="703"/>
                  </a:cubicBezTo>
                  <a:cubicBezTo>
                    <a:pt x="10" y="705"/>
                    <a:pt x="8" y="707"/>
                    <a:pt x="6" y="709"/>
                  </a:cubicBezTo>
                  <a:cubicBezTo>
                    <a:pt x="0" y="720"/>
                    <a:pt x="19" y="725"/>
                    <a:pt x="25" y="730"/>
                  </a:cubicBezTo>
                  <a:cubicBezTo>
                    <a:pt x="151" y="803"/>
                    <a:pt x="240" y="954"/>
                    <a:pt x="281" y="1034"/>
                  </a:cubicBezTo>
                  <a:cubicBezTo>
                    <a:pt x="333" y="1140"/>
                    <a:pt x="368" y="1252"/>
                    <a:pt x="395" y="1368"/>
                  </a:cubicBezTo>
                  <a:cubicBezTo>
                    <a:pt x="399" y="1386"/>
                    <a:pt x="405" y="1387"/>
                    <a:pt x="420" y="1382"/>
                  </a:cubicBezTo>
                  <a:cubicBezTo>
                    <a:pt x="476" y="1365"/>
                    <a:pt x="532" y="1348"/>
                    <a:pt x="589" y="1332"/>
                  </a:cubicBezTo>
                  <a:cubicBezTo>
                    <a:pt x="602" y="1328"/>
                    <a:pt x="609" y="1320"/>
                    <a:pt x="614" y="1307"/>
                  </a:cubicBezTo>
                  <a:cubicBezTo>
                    <a:pt x="654" y="1207"/>
                    <a:pt x="697" y="1109"/>
                    <a:pt x="745" y="1012"/>
                  </a:cubicBezTo>
                  <a:cubicBezTo>
                    <a:pt x="745" y="1012"/>
                    <a:pt x="746" y="1011"/>
                    <a:pt x="746" y="1011"/>
                  </a:cubicBezTo>
                  <a:cubicBezTo>
                    <a:pt x="764" y="974"/>
                    <a:pt x="782" y="938"/>
                    <a:pt x="801" y="902"/>
                  </a:cubicBezTo>
                  <a:cubicBezTo>
                    <a:pt x="811" y="884"/>
                    <a:pt x="820" y="867"/>
                    <a:pt x="831" y="849"/>
                  </a:cubicBezTo>
                  <a:cubicBezTo>
                    <a:pt x="841" y="832"/>
                    <a:pt x="851" y="817"/>
                    <a:pt x="859" y="799"/>
                  </a:cubicBezTo>
                  <a:cubicBezTo>
                    <a:pt x="861" y="795"/>
                    <a:pt x="864" y="791"/>
                    <a:pt x="866" y="787"/>
                  </a:cubicBezTo>
                  <a:cubicBezTo>
                    <a:pt x="867" y="785"/>
                    <a:pt x="868" y="783"/>
                    <a:pt x="869" y="780"/>
                  </a:cubicBezTo>
                  <a:cubicBezTo>
                    <a:pt x="869" y="779"/>
                    <a:pt x="870" y="778"/>
                    <a:pt x="870" y="777"/>
                  </a:cubicBezTo>
                  <a:cubicBezTo>
                    <a:pt x="871" y="776"/>
                    <a:pt x="871" y="775"/>
                    <a:pt x="872" y="774"/>
                  </a:cubicBezTo>
                  <a:cubicBezTo>
                    <a:pt x="873" y="773"/>
                    <a:pt x="874" y="772"/>
                    <a:pt x="874" y="770"/>
                  </a:cubicBezTo>
                  <a:cubicBezTo>
                    <a:pt x="876" y="768"/>
                    <a:pt x="878" y="766"/>
                    <a:pt x="879" y="763"/>
                  </a:cubicBezTo>
                  <a:cubicBezTo>
                    <a:pt x="881" y="761"/>
                    <a:pt x="883" y="759"/>
                    <a:pt x="884" y="756"/>
                  </a:cubicBezTo>
                  <a:cubicBezTo>
                    <a:pt x="886" y="754"/>
                    <a:pt x="887" y="751"/>
                    <a:pt x="888" y="749"/>
                  </a:cubicBezTo>
                  <a:cubicBezTo>
                    <a:pt x="889" y="747"/>
                    <a:pt x="890" y="746"/>
                    <a:pt x="891" y="744"/>
                  </a:cubicBezTo>
                  <a:cubicBezTo>
                    <a:pt x="898" y="733"/>
                    <a:pt x="905" y="722"/>
                    <a:pt x="912" y="711"/>
                  </a:cubicBezTo>
                  <a:cubicBezTo>
                    <a:pt x="918" y="700"/>
                    <a:pt x="924" y="689"/>
                    <a:pt x="932" y="679"/>
                  </a:cubicBezTo>
                  <a:cubicBezTo>
                    <a:pt x="935" y="674"/>
                    <a:pt x="938" y="670"/>
                    <a:pt x="941" y="666"/>
                  </a:cubicBezTo>
                  <a:cubicBezTo>
                    <a:pt x="975" y="619"/>
                    <a:pt x="975" y="619"/>
                    <a:pt x="975" y="619"/>
                  </a:cubicBezTo>
                  <a:cubicBezTo>
                    <a:pt x="1005" y="571"/>
                    <a:pt x="1040" y="527"/>
                    <a:pt x="1075" y="484"/>
                  </a:cubicBezTo>
                  <a:cubicBezTo>
                    <a:pt x="1235" y="285"/>
                    <a:pt x="1423" y="121"/>
                    <a:pt x="1658" y="16"/>
                  </a:cubicBezTo>
                  <a:cubicBezTo>
                    <a:pt x="1660" y="15"/>
                    <a:pt x="1663" y="14"/>
                    <a:pt x="1665" y="13"/>
                  </a:cubicBezTo>
                  <a:cubicBezTo>
                    <a:pt x="1668" y="11"/>
                    <a:pt x="1670" y="8"/>
                    <a:pt x="1669" y="4"/>
                  </a:cubicBezTo>
                  <a:cubicBezTo>
                    <a:pt x="1668" y="0"/>
                    <a:pt x="1664" y="1"/>
                    <a:pt x="1661" y="1"/>
                  </a:cubicBezTo>
                  <a:cubicBezTo>
                    <a:pt x="1657" y="1"/>
                    <a:pt x="1653" y="2"/>
                    <a:pt x="1649" y="3"/>
                  </a:cubicBezTo>
                  <a:cubicBezTo>
                    <a:pt x="1376" y="64"/>
                    <a:pt x="1134" y="184"/>
                    <a:pt x="929" y="368"/>
                  </a:cubicBezTo>
                  <a:cubicBezTo>
                    <a:pt x="928" y="368"/>
                    <a:pt x="928" y="368"/>
                    <a:pt x="928" y="368"/>
                  </a:cubicBezTo>
                  <a:cubicBezTo>
                    <a:pt x="740" y="521"/>
                    <a:pt x="588" y="776"/>
                    <a:pt x="536" y="870"/>
                  </a:cubicBezTo>
                  <a:cubicBezTo>
                    <a:pt x="535" y="871"/>
                    <a:pt x="534" y="873"/>
                    <a:pt x="534" y="874"/>
                  </a:cubicBezTo>
                  <a:cubicBezTo>
                    <a:pt x="523" y="894"/>
                    <a:pt x="517" y="906"/>
                    <a:pt x="517" y="906"/>
                  </a:cubicBezTo>
                  <a:cubicBezTo>
                    <a:pt x="518" y="903"/>
                    <a:pt x="499" y="880"/>
                    <a:pt x="498" y="877"/>
                  </a:cubicBezTo>
                  <a:cubicBezTo>
                    <a:pt x="481" y="854"/>
                    <a:pt x="464" y="830"/>
                    <a:pt x="447" y="808"/>
                  </a:cubicBezTo>
                  <a:cubicBezTo>
                    <a:pt x="436" y="793"/>
                    <a:pt x="424" y="778"/>
                    <a:pt x="412" y="763"/>
                  </a:cubicBezTo>
                  <a:cubicBezTo>
                    <a:pt x="406" y="756"/>
                    <a:pt x="400" y="748"/>
                    <a:pt x="394" y="741"/>
                  </a:cubicBezTo>
                  <a:cubicBezTo>
                    <a:pt x="391" y="737"/>
                    <a:pt x="388" y="733"/>
                    <a:pt x="384" y="730"/>
                  </a:cubicBezTo>
                  <a:cubicBezTo>
                    <a:pt x="364" y="712"/>
                    <a:pt x="342" y="695"/>
                    <a:pt x="318" y="681"/>
                  </a:cubicBezTo>
                  <a:lnTo>
                    <a:pt x="314" y="679"/>
                  </a:lnTo>
                  <a:close/>
                  <a:moveTo>
                    <a:pt x="924" y="666"/>
                  </a:moveTo>
                  <a:cubicBezTo>
                    <a:pt x="920" y="665"/>
                    <a:pt x="916" y="665"/>
                    <a:pt x="913" y="665"/>
                  </a:cubicBezTo>
                  <a:cubicBezTo>
                    <a:pt x="916" y="665"/>
                    <a:pt x="920" y="665"/>
                    <a:pt x="924" y="666"/>
                  </a:cubicBezTo>
                  <a:cubicBezTo>
                    <a:pt x="928" y="666"/>
                    <a:pt x="932" y="666"/>
                    <a:pt x="935" y="666"/>
                  </a:cubicBezTo>
                  <a:cubicBezTo>
                    <a:pt x="932" y="666"/>
                    <a:pt x="928" y="666"/>
                    <a:pt x="924" y="6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46" name="Rectangle 45">
            <a:extLst>
              <a:ext uri="{FF2B5EF4-FFF2-40B4-BE49-F238E27FC236}">
                <a16:creationId xmlns:a16="http://schemas.microsoft.com/office/drawing/2014/main" id="{FBB32C75-BCA5-4344-A4CB-9E28D8ED6BC9}"/>
              </a:ext>
            </a:extLst>
          </p:cNvPr>
          <p:cNvSpPr/>
          <p:nvPr/>
        </p:nvSpPr>
        <p:spPr>
          <a:xfrm>
            <a:off x="7266912" y="1784900"/>
            <a:ext cx="382200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lumMod val="75000"/>
                  </a:schemeClr>
                </a:solidFill>
                <a:effectLst/>
                <a:uLnTx/>
                <a:uFillTx/>
                <a:ea typeface="Open Sans bold" panose="020B0806030504020204" pitchFamily="34" charset="0"/>
                <a:cs typeface="Open Sans bold" panose="020B0806030504020204" pitchFamily="34" charset="0"/>
              </a:rPr>
              <a:t>Exploiting at Public </a:t>
            </a:r>
            <a:r>
              <a:rPr lang="en-US" b="1" dirty="0">
                <a:solidFill>
                  <a:schemeClr val="accent3">
                    <a:lumMod val="75000"/>
                  </a:schemeClr>
                </a:solidFill>
                <a:ea typeface="Open Sans bold" panose="020B0806030504020204" pitchFamily="34" charset="0"/>
                <a:cs typeface="Open Sans bold" panose="020B0806030504020204" pitchFamily="34" charset="0"/>
              </a:rPr>
              <a:t>F</a:t>
            </a:r>
            <a:r>
              <a:rPr kumimoji="0" lang="en-US" sz="1800" b="1" i="0" u="none" strike="noStrike" kern="1200" cap="none" spc="0" normalizeH="0" baseline="0" noProof="0" dirty="0" err="1">
                <a:ln>
                  <a:noFill/>
                </a:ln>
                <a:solidFill>
                  <a:schemeClr val="accent3">
                    <a:lumMod val="75000"/>
                  </a:schemeClr>
                </a:solidFill>
                <a:effectLst/>
                <a:uLnTx/>
                <a:uFillTx/>
                <a:ea typeface="Open Sans bold" panose="020B0806030504020204" pitchFamily="34" charset="0"/>
                <a:cs typeface="Open Sans bold" panose="020B0806030504020204" pitchFamily="34" charset="0"/>
              </a:rPr>
              <a:t>orums</a:t>
            </a:r>
            <a:endParaRPr kumimoji="0" lang="en-US" sz="1800" b="1" i="0" u="none" strike="noStrike" kern="1200" cap="none" spc="0" normalizeH="0" baseline="0" noProof="0" dirty="0">
              <a:ln>
                <a:noFill/>
              </a:ln>
              <a:solidFill>
                <a:schemeClr val="accent3">
                  <a:lumMod val="75000"/>
                </a:schemeClr>
              </a:solidFill>
              <a:effectLst/>
              <a:uLnTx/>
              <a:uFillTx/>
              <a:ea typeface="Open Sans bold" panose="020B0806030504020204" pitchFamily="34" charset="0"/>
              <a:cs typeface="Open Sans bold" panose="020B0806030504020204" pitchFamily="34" charset="0"/>
            </a:endParaRPr>
          </a:p>
        </p:txBody>
      </p:sp>
      <p:sp>
        <p:nvSpPr>
          <p:cNvPr id="47" name="Rectangle 46">
            <a:extLst>
              <a:ext uri="{FF2B5EF4-FFF2-40B4-BE49-F238E27FC236}">
                <a16:creationId xmlns:a16="http://schemas.microsoft.com/office/drawing/2014/main" id="{9C7AAAC1-F118-4670-8367-9D6E1A98E894}"/>
              </a:ext>
            </a:extLst>
          </p:cNvPr>
          <p:cNvSpPr/>
          <p:nvPr/>
        </p:nvSpPr>
        <p:spPr>
          <a:xfrm>
            <a:off x="7266912" y="2094098"/>
            <a:ext cx="4086888" cy="1233094"/>
          </a:xfrm>
          <a:prstGeom prst="rect">
            <a:avLst/>
          </a:prstGeom>
        </p:spPr>
        <p:txBody>
          <a:bodyPr wrap="square">
            <a:spAutoFit/>
          </a:bodyPr>
          <a:lstStyle/>
          <a:p>
            <a:pPr lvl="0">
              <a:lnSpc>
                <a:spcPts val="1800"/>
              </a:lnSpc>
            </a:pPr>
            <a:r>
              <a:rPr lang="en-US" sz="1400" b="1" dirty="0"/>
              <a:t>Auditors use the traditional right to record and assemble in public spaces to their advantage, challenging rules about recording in areas traditionally open to the public</a:t>
            </a:r>
            <a:endParaRPr kumimoji="0" lang="en-US" sz="1200" b="1"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grpSp>
        <p:nvGrpSpPr>
          <p:cNvPr id="51" name="Group 50">
            <a:extLst>
              <a:ext uri="{FF2B5EF4-FFF2-40B4-BE49-F238E27FC236}">
                <a16:creationId xmlns:a16="http://schemas.microsoft.com/office/drawing/2014/main" id="{F3DBB2E4-20EE-4BC6-AFA3-B0E5C586F2DC}"/>
              </a:ext>
            </a:extLst>
          </p:cNvPr>
          <p:cNvGrpSpPr/>
          <p:nvPr/>
        </p:nvGrpSpPr>
        <p:grpSpPr>
          <a:xfrm>
            <a:off x="6096000" y="3483573"/>
            <a:ext cx="923636" cy="923636"/>
            <a:chOff x="6087616" y="2687080"/>
            <a:chExt cx="923636" cy="923636"/>
          </a:xfrm>
        </p:grpSpPr>
        <p:sp>
          <p:nvSpPr>
            <p:cNvPr id="55" name="Oval 54">
              <a:extLst>
                <a:ext uri="{FF2B5EF4-FFF2-40B4-BE49-F238E27FC236}">
                  <a16:creationId xmlns:a16="http://schemas.microsoft.com/office/drawing/2014/main" id="{4ADF6B6D-EADF-4819-9776-F218E26A18FB}"/>
                </a:ext>
              </a:extLst>
            </p:cNvPr>
            <p:cNvSpPr/>
            <p:nvPr/>
          </p:nvSpPr>
          <p:spPr>
            <a:xfrm>
              <a:off x="6087616" y="2687080"/>
              <a:ext cx="923636" cy="92363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56" name="Freeform 5">
              <a:extLst>
                <a:ext uri="{FF2B5EF4-FFF2-40B4-BE49-F238E27FC236}">
                  <a16:creationId xmlns:a16="http://schemas.microsoft.com/office/drawing/2014/main" id="{2CC1563A-752C-4FC4-8048-A88CC44F7929}"/>
                </a:ext>
              </a:extLst>
            </p:cNvPr>
            <p:cNvSpPr>
              <a:spLocks noEditPoints="1"/>
            </p:cNvSpPr>
            <p:nvPr/>
          </p:nvSpPr>
          <p:spPr bwMode="auto">
            <a:xfrm>
              <a:off x="6371876" y="2941332"/>
              <a:ext cx="441273" cy="366816"/>
            </a:xfrm>
            <a:custGeom>
              <a:avLst/>
              <a:gdLst>
                <a:gd name="T0" fmla="*/ 314 w 1670"/>
                <a:gd name="T1" fmla="*/ 679 h 1387"/>
                <a:gd name="T2" fmla="*/ 169 w 1670"/>
                <a:gd name="T3" fmla="*/ 643 h 1387"/>
                <a:gd name="T4" fmla="*/ 108 w 1670"/>
                <a:gd name="T5" fmla="*/ 655 h 1387"/>
                <a:gd name="T6" fmla="*/ 84 w 1670"/>
                <a:gd name="T7" fmla="*/ 664 h 1387"/>
                <a:gd name="T8" fmla="*/ 35 w 1670"/>
                <a:gd name="T9" fmla="*/ 689 h 1387"/>
                <a:gd name="T10" fmla="*/ 24 w 1670"/>
                <a:gd name="T11" fmla="*/ 695 h 1387"/>
                <a:gd name="T12" fmla="*/ 13 w 1670"/>
                <a:gd name="T13" fmla="*/ 703 h 1387"/>
                <a:gd name="T14" fmla="*/ 6 w 1670"/>
                <a:gd name="T15" fmla="*/ 709 h 1387"/>
                <a:gd name="T16" fmla="*/ 25 w 1670"/>
                <a:gd name="T17" fmla="*/ 730 h 1387"/>
                <a:gd name="T18" fmla="*/ 281 w 1670"/>
                <a:gd name="T19" fmla="*/ 1034 h 1387"/>
                <a:gd name="T20" fmla="*/ 395 w 1670"/>
                <a:gd name="T21" fmla="*/ 1368 h 1387"/>
                <a:gd name="T22" fmla="*/ 420 w 1670"/>
                <a:gd name="T23" fmla="*/ 1382 h 1387"/>
                <a:gd name="T24" fmla="*/ 589 w 1670"/>
                <a:gd name="T25" fmla="*/ 1332 h 1387"/>
                <a:gd name="T26" fmla="*/ 614 w 1670"/>
                <a:gd name="T27" fmla="*/ 1307 h 1387"/>
                <a:gd name="T28" fmla="*/ 745 w 1670"/>
                <a:gd name="T29" fmla="*/ 1012 h 1387"/>
                <a:gd name="T30" fmla="*/ 746 w 1670"/>
                <a:gd name="T31" fmla="*/ 1011 h 1387"/>
                <a:gd name="T32" fmla="*/ 801 w 1670"/>
                <a:gd name="T33" fmla="*/ 902 h 1387"/>
                <a:gd name="T34" fmla="*/ 831 w 1670"/>
                <a:gd name="T35" fmla="*/ 849 h 1387"/>
                <a:gd name="T36" fmla="*/ 859 w 1670"/>
                <a:gd name="T37" fmla="*/ 799 h 1387"/>
                <a:gd name="T38" fmla="*/ 866 w 1670"/>
                <a:gd name="T39" fmla="*/ 787 h 1387"/>
                <a:gd name="T40" fmla="*/ 869 w 1670"/>
                <a:gd name="T41" fmla="*/ 780 h 1387"/>
                <a:gd name="T42" fmla="*/ 870 w 1670"/>
                <a:gd name="T43" fmla="*/ 777 h 1387"/>
                <a:gd name="T44" fmla="*/ 872 w 1670"/>
                <a:gd name="T45" fmla="*/ 774 h 1387"/>
                <a:gd name="T46" fmla="*/ 874 w 1670"/>
                <a:gd name="T47" fmla="*/ 770 h 1387"/>
                <a:gd name="T48" fmla="*/ 879 w 1670"/>
                <a:gd name="T49" fmla="*/ 763 h 1387"/>
                <a:gd name="T50" fmla="*/ 884 w 1670"/>
                <a:gd name="T51" fmla="*/ 756 h 1387"/>
                <a:gd name="T52" fmla="*/ 888 w 1670"/>
                <a:gd name="T53" fmla="*/ 749 h 1387"/>
                <a:gd name="T54" fmla="*/ 891 w 1670"/>
                <a:gd name="T55" fmla="*/ 744 h 1387"/>
                <a:gd name="T56" fmla="*/ 912 w 1670"/>
                <a:gd name="T57" fmla="*/ 711 h 1387"/>
                <a:gd name="T58" fmla="*/ 932 w 1670"/>
                <a:gd name="T59" fmla="*/ 679 h 1387"/>
                <a:gd name="T60" fmla="*/ 941 w 1670"/>
                <a:gd name="T61" fmla="*/ 666 h 1387"/>
                <a:gd name="T62" fmla="*/ 975 w 1670"/>
                <a:gd name="T63" fmla="*/ 619 h 1387"/>
                <a:gd name="T64" fmla="*/ 1075 w 1670"/>
                <a:gd name="T65" fmla="*/ 484 h 1387"/>
                <a:gd name="T66" fmla="*/ 1658 w 1670"/>
                <a:gd name="T67" fmla="*/ 16 h 1387"/>
                <a:gd name="T68" fmla="*/ 1665 w 1670"/>
                <a:gd name="T69" fmla="*/ 13 h 1387"/>
                <a:gd name="T70" fmla="*/ 1669 w 1670"/>
                <a:gd name="T71" fmla="*/ 4 h 1387"/>
                <a:gd name="T72" fmla="*/ 1661 w 1670"/>
                <a:gd name="T73" fmla="*/ 1 h 1387"/>
                <a:gd name="T74" fmla="*/ 1649 w 1670"/>
                <a:gd name="T75" fmla="*/ 3 h 1387"/>
                <a:gd name="T76" fmla="*/ 929 w 1670"/>
                <a:gd name="T77" fmla="*/ 368 h 1387"/>
                <a:gd name="T78" fmla="*/ 928 w 1670"/>
                <a:gd name="T79" fmla="*/ 368 h 1387"/>
                <a:gd name="T80" fmla="*/ 536 w 1670"/>
                <a:gd name="T81" fmla="*/ 870 h 1387"/>
                <a:gd name="T82" fmla="*/ 534 w 1670"/>
                <a:gd name="T83" fmla="*/ 874 h 1387"/>
                <a:gd name="T84" fmla="*/ 517 w 1670"/>
                <a:gd name="T85" fmla="*/ 906 h 1387"/>
                <a:gd name="T86" fmla="*/ 498 w 1670"/>
                <a:gd name="T87" fmla="*/ 877 h 1387"/>
                <a:gd name="T88" fmla="*/ 447 w 1670"/>
                <a:gd name="T89" fmla="*/ 808 h 1387"/>
                <a:gd name="T90" fmla="*/ 412 w 1670"/>
                <a:gd name="T91" fmla="*/ 763 h 1387"/>
                <a:gd name="T92" fmla="*/ 394 w 1670"/>
                <a:gd name="T93" fmla="*/ 741 h 1387"/>
                <a:gd name="T94" fmla="*/ 384 w 1670"/>
                <a:gd name="T95" fmla="*/ 730 h 1387"/>
                <a:gd name="T96" fmla="*/ 318 w 1670"/>
                <a:gd name="T97" fmla="*/ 681 h 1387"/>
                <a:gd name="T98" fmla="*/ 314 w 1670"/>
                <a:gd name="T99" fmla="*/ 679 h 1387"/>
                <a:gd name="T100" fmla="*/ 924 w 1670"/>
                <a:gd name="T101" fmla="*/ 666 h 1387"/>
                <a:gd name="T102" fmla="*/ 913 w 1670"/>
                <a:gd name="T103" fmla="*/ 665 h 1387"/>
                <a:gd name="T104" fmla="*/ 924 w 1670"/>
                <a:gd name="T105" fmla="*/ 666 h 1387"/>
                <a:gd name="T106" fmla="*/ 935 w 1670"/>
                <a:gd name="T107" fmla="*/ 666 h 1387"/>
                <a:gd name="T108" fmla="*/ 924 w 1670"/>
                <a:gd name="T109" fmla="*/ 666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0" h="1387">
                  <a:moveTo>
                    <a:pt x="314" y="679"/>
                  </a:moveTo>
                  <a:cubicBezTo>
                    <a:pt x="269" y="654"/>
                    <a:pt x="220" y="639"/>
                    <a:pt x="169" y="643"/>
                  </a:cubicBezTo>
                  <a:cubicBezTo>
                    <a:pt x="148" y="644"/>
                    <a:pt x="127" y="649"/>
                    <a:pt x="108" y="655"/>
                  </a:cubicBezTo>
                  <a:cubicBezTo>
                    <a:pt x="100" y="658"/>
                    <a:pt x="92" y="661"/>
                    <a:pt x="84" y="664"/>
                  </a:cubicBezTo>
                  <a:cubicBezTo>
                    <a:pt x="67" y="672"/>
                    <a:pt x="52" y="680"/>
                    <a:pt x="35" y="689"/>
                  </a:cubicBezTo>
                  <a:cubicBezTo>
                    <a:pt x="32" y="692"/>
                    <a:pt x="28" y="693"/>
                    <a:pt x="24" y="695"/>
                  </a:cubicBezTo>
                  <a:cubicBezTo>
                    <a:pt x="20" y="698"/>
                    <a:pt x="16" y="700"/>
                    <a:pt x="13" y="703"/>
                  </a:cubicBezTo>
                  <a:cubicBezTo>
                    <a:pt x="10" y="705"/>
                    <a:pt x="8" y="707"/>
                    <a:pt x="6" y="709"/>
                  </a:cubicBezTo>
                  <a:cubicBezTo>
                    <a:pt x="0" y="720"/>
                    <a:pt x="19" y="725"/>
                    <a:pt x="25" y="730"/>
                  </a:cubicBezTo>
                  <a:cubicBezTo>
                    <a:pt x="151" y="803"/>
                    <a:pt x="240" y="954"/>
                    <a:pt x="281" y="1034"/>
                  </a:cubicBezTo>
                  <a:cubicBezTo>
                    <a:pt x="333" y="1140"/>
                    <a:pt x="368" y="1252"/>
                    <a:pt x="395" y="1368"/>
                  </a:cubicBezTo>
                  <a:cubicBezTo>
                    <a:pt x="399" y="1386"/>
                    <a:pt x="405" y="1387"/>
                    <a:pt x="420" y="1382"/>
                  </a:cubicBezTo>
                  <a:cubicBezTo>
                    <a:pt x="476" y="1365"/>
                    <a:pt x="532" y="1348"/>
                    <a:pt x="589" y="1332"/>
                  </a:cubicBezTo>
                  <a:cubicBezTo>
                    <a:pt x="602" y="1328"/>
                    <a:pt x="609" y="1320"/>
                    <a:pt x="614" y="1307"/>
                  </a:cubicBezTo>
                  <a:cubicBezTo>
                    <a:pt x="654" y="1207"/>
                    <a:pt x="697" y="1109"/>
                    <a:pt x="745" y="1012"/>
                  </a:cubicBezTo>
                  <a:cubicBezTo>
                    <a:pt x="745" y="1012"/>
                    <a:pt x="746" y="1011"/>
                    <a:pt x="746" y="1011"/>
                  </a:cubicBezTo>
                  <a:cubicBezTo>
                    <a:pt x="764" y="974"/>
                    <a:pt x="782" y="938"/>
                    <a:pt x="801" y="902"/>
                  </a:cubicBezTo>
                  <a:cubicBezTo>
                    <a:pt x="811" y="884"/>
                    <a:pt x="820" y="867"/>
                    <a:pt x="831" y="849"/>
                  </a:cubicBezTo>
                  <a:cubicBezTo>
                    <a:pt x="841" y="832"/>
                    <a:pt x="851" y="817"/>
                    <a:pt x="859" y="799"/>
                  </a:cubicBezTo>
                  <a:cubicBezTo>
                    <a:pt x="861" y="795"/>
                    <a:pt x="864" y="791"/>
                    <a:pt x="866" y="787"/>
                  </a:cubicBezTo>
                  <a:cubicBezTo>
                    <a:pt x="867" y="785"/>
                    <a:pt x="868" y="783"/>
                    <a:pt x="869" y="780"/>
                  </a:cubicBezTo>
                  <a:cubicBezTo>
                    <a:pt x="869" y="779"/>
                    <a:pt x="870" y="778"/>
                    <a:pt x="870" y="777"/>
                  </a:cubicBezTo>
                  <a:cubicBezTo>
                    <a:pt x="871" y="776"/>
                    <a:pt x="871" y="775"/>
                    <a:pt x="872" y="774"/>
                  </a:cubicBezTo>
                  <a:cubicBezTo>
                    <a:pt x="873" y="773"/>
                    <a:pt x="874" y="772"/>
                    <a:pt x="874" y="770"/>
                  </a:cubicBezTo>
                  <a:cubicBezTo>
                    <a:pt x="876" y="768"/>
                    <a:pt x="878" y="766"/>
                    <a:pt x="879" y="763"/>
                  </a:cubicBezTo>
                  <a:cubicBezTo>
                    <a:pt x="881" y="761"/>
                    <a:pt x="883" y="759"/>
                    <a:pt x="884" y="756"/>
                  </a:cubicBezTo>
                  <a:cubicBezTo>
                    <a:pt x="886" y="754"/>
                    <a:pt x="887" y="751"/>
                    <a:pt x="888" y="749"/>
                  </a:cubicBezTo>
                  <a:cubicBezTo>
                    <a:pt x="889" y="747"/>
                    <a:pt x="890" y="746"/>
                    <a:pt x="891" y="744"/>
                  </a:cubicBezTo>
                  <a:cubicBezTo>
                    <a:pt x="898" y="733"/>
                    <a:pt x="905" y="722"/>
                    <a:pt x="912" y="711"/>
                  </a:cubicBezTo>
                  <a:cubicBezTo>
                    <a:pt x="918" y="700"/>
                    <a:pt x="924" y="689"/>
                    <a:pt x="932" y="679"/>
                  </a:cubicBezTo>
                  <a:cubicBezTo>
                    <a:pt x="935" y="674"/>
                    <a:pt x="938" y="670"/>
                    <a:pt x="941" y="666"/>
                  </a:cubicBezTo>
                  <a:cubicBezTo>
                    <a:pt x="975" y="619"/>
                    <a:pt x="975" y="619"/>
                    <a:pt x="975" y="619"/>
                  </a:cubicBezTo>
                  <a:cubicBezTo>
                    <a:pt x="1005" y="571"/>
                    <a:pt x="1040" y="527"/>
                    <a:pt x="1075" y="484"/>
                  </a:cubicBezTo>
                  <a:cubicBezTo>
                    <a:pt x="1235" y="285"/>
                    <a:pt x="1423" y="121"/>
                    <a:pt x="1658" y="16"/>
                  </a:cubicBezTo>
                  <a:cubicBezTo>
                    <a:pt x="1660" y="15"/>
                    <a:pt x="1663" y="14"/>
                    <a:pt x="1665" y="13"/>
                  </a:cubicBezTo>
                  <a:cubicBezTo>
                    <a:pt x="1668" y="11"/>
                    <a:pt x="1670" y="8"/>
                    <a:pt x="1669" y="4"/>
                  </a:cubicBezTo>
                  <a:cubicBezTo>
                    <a:pt x="1668" y="0"/>
                    <a:pt x="1664" y="1"/>
                    <a:pt x="1661" y="1"/>
                  </a:cubicBezTo>
                  <a:cubicBezTo>
                    <a:pt x="1657" y="1"/>
                    <a:pt x="1653" y="2"/>
                    <a:pt x="1649" y="3"/>
                  </a:cubicBezTo>
                  <a:cubicBezTo>
                    <a:pt x="1376" y="64"/>
                    <a:pt x="1134" y="184"/>
                    <a:pt x="929" y="368"/>
                  </a:cubicBezTo>
                  <a:cubicBezTo>
                    <a:pt x="928" y="368"/>
                    <a:pt x="928" y="368"/>
                    <a:pt x="928" y="368"/>
                  </a:cubicBezTo>
                  <a:cubicBezTo>
                    <a:pt x="740" y="521"/>
                    <a:pt x="588" y="776"/>
                    <a:pt x="536" y="870"/>
                  </a:cubicBezTo>
                  <a:cubicBezTo>
                    <a:pt x="535" y="871"/>
                    <a:pt x="534" y="873"/>
                    <a:pt x="534" y="874"/>
                  </a:cubicBezTo>
                  <a:cubicBezTo>
                    <a:pt x="523" y="894"/>
                    <a:pt x="517" y="906"/>
                    <a:pt x="517" y="906"/>
                  </a:cubicBezTo>
                  <a:cubicBezTo>
                    <a:pt x="518" y="903"/>
                    <a:pt x="499" y="880"/>
                    <a:pt x="498" y="877"/>
                  </a:cubicBezTo>
                  <a:cubicBezTo>
                    <a:pt x="481" y="854"/>
                    <a:pt x="464" y="830"/>
                    <a:pt x="447" y="808"/>
                  </a:cubicBezTo>
                  <a:cubicBezTo>
                    <a:pt x="436" y="793"/>
                    <a:pt x="424" y="778"/>
                    <a:pt x="412" y="763"/>
                  </a:cubicBezTo>
                  <a:cubicBezTo>
                    <a:pt x="406" y="756"/>
                    <a:pt x="400" y="748"/>
                    <a:pt x="394" y="741"/>
                  </a:cubicBezTo>
                  <a:cubicBezTo>
                    <a:pt x="391" y="737"/>
                    <a:pt x="388" y="733"/>
                    <a:pt x="384" y="730"/>
                  </a:cubicBezTo>
                  <a:cubicBezTo>
                    <a:pt x="364" y="712"/>
                    <a:pt x="342" y="695"/>
                    <a:pt x="318" y="681"/>
                  </a:cubicBezTo>
                  <a:lnTo>
                    <a:pt x="314" y="679"/>
                  </a:lnTo>
                  <a:close/>
                  <a:moveTo>
                    <a:pt x="924" y="666"/>
                  </a:moveTo>
                  <a:cubicBezTo>
                    <a:pt x="920" y="665"/>
                    <a:pt x="916" y="665"/>
                    <a:pt x="913" y="665"/>
                  </a:cubicBezTo>
                  <a:cubicBezTo>
                    <a:pt x="916" y="665"/>
                    <a:pt x="920" y="665"/>
                    <a:pt x="924" y="666"/>
                  </a:cubicBezTo>
                  <a:cubicBezTo>
                    <a:pt x="928" y="666"/>
                    <a:pt x="932" y="666"/>
                    <a:pt x="935" y="666"/>
                  </a:cubicBezTo>
                  <a:cubicBezTo>
                    <a:pt x="932" y="666"/>
                    <a:pt x="928" y="666"/>
                    <a:pt x="924" y="6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53" name="Rectangle 52">
            <a:extLst>
              <a:ext uri="{FF2B5EF4-FFF2-40B4-BE49-F238E27FC236}">
                <a16:creationId xmlns:a16="http://schemas.microsoft.com/office/drawing/2014/main" id="{EBBE0C7D-26C3-47F0-BB3E-A652ADA7C8EF}"/>
              </a:ext>
            </a:extLst>
          </p:cNvPr>
          <p:cNvSpPr/>
          <p:nvPr/>
        </p:nvSpPr>
        <p:spPr>
          <a:xfrm>
            <a:off x="7266913" y="3368259"/>
            <a:ext cx="34685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lumMod val="75000"/>
                  </a:schemeClr>
                </a:solidFill>
                <a:effectLst/>
                <a:uLnTx/>
                <a:uFillTx/>
                <a:ea typeface="Open Sans bold" panose="020B0806030504020204" pitchFamily="34" charset="0"/>
                <a:cs typeface="Open Sans bold" panose="020B0806030504020204" pitchFamily="34" charset="0"/>
              </a:rPr>
              <a:t>Where</a:t>
            </a:r>
            <a:r>
              <a:rPr kumimoji="0" lang="en-US" sz="1800" b="0" i="0" u="none" strike="noStrike" kern="1200" cap="none" spc="0" normalizeH="0" baseline="0" noProof="0" dirty="0">
                <a:ln>
                  <a:noFill/>
                </a:ln>
                <a:solidFill>
                  <a:srgbClr val="A6D4B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 </a:t>
            </a:r>
          </a:p>
        </p:txBody>
      </p:sp>
      <p:sp>
        <p:nvSpPr>
          <p:cNvPr id="54" name="Rectangle 53">
            <a:extLst>
              <a:ext uri="{FF2B5EF4-FFF2-40B4-BE49-F238E27FC236}">
                <a16:creationId xmlns:a16="http://schemas.microsoft.com/office/drawing/2014/main" id="{43C4D92E-5D61-411F-BE85-8A13D4C3FA32}"/>
              </a:ext>
            </a:extLst>
          </p:cNvPr>
          <p:cNvSpPr/>
          <p:nvPr/>
        </p:nvSpPr>
        <p:spPr>
          <a:xfrm>
            <a:off x="7266912" y="3771172"/>
            <a:ext cx="4086888" cy="538096"/>
          </a:xfrm>
          <a:prstGeom prst="rect">
            <a:avLst/>
          </a:prstGeom>
        </p:spPr>
        <p:txBody>
          <a:bodyPr wrap="square">
            <a:spAutoFit/>
          </a:bodyPr>
          <a:lstStyle/>
          <a:p>
            <a:pPr lvl="0">
              <a:lnSpc>
                <a:spcPts val="1800"/>
              </a:lnSpc>
            </a:pPr>
            <a:r>
              <a:rPr lang="en-US" sz="1400" b="1" dirty="0">
                <a:latin typeface="+mj-lt"/>
                <a:ea typeface="Tahoma" panose="020B0604030504040204" pitchFamily="34" charset="0"/>
                <a:cs typeface="Tahoma" panose="020B0604030504040204" pitchFamily="34" charset="0"/>
              </a:rPr>
              <a:t>Typically conducted at police stations, city halls, and public buildings</a:t>
            </a:r>
            <a:endParaRPr kumimoji="0" lang="en-US" sz="1400" b="1" i="0" u="none" strike="noStrike" kern="1200" cap="none" spc="0" normalizeH="0" baseline="0" noProof="0" dirty="0">
              <a:ln>
                <a:noFill/>
              </a:ln>
              <a:solidFill>
                <a:srgbClr val="000000"/>
              </a:solidFill>
              <a:effectLst/>
              <a:uLnTx/>
              <a:uFillTx/>
              <a:latin typeface="+mj-lt"/>
              <a:ea typeface="Open Sans" panose="020B0606030504020204" pitchFamily="34" charset="0"/>
              <a:cs typeface="Open Sans" panose="020B0606030504020204" pitchFamily="34" charset="0"/>
            </a:endParaRPr>
          </a:p>
        </p:txBody>
      </p:sp>
      <p:grpSp>
        <p:nvGrpSpPr>
          <p:cNvPr id="58" name="Group 57">
            <a:extLst>
              <a:ext uri="{FF2B5EF4-FFF2-40B4-BE49-F238E27FC236}">
                <a16:creationId xmlns:a16="http://schemas.microsoft.com/office/drawing/2014/main" id="{A8C6EE11-6C4A-4D86-9980-9E3C528DEB28}"/>
              </a:ext>
            </a:extLst>
          </p:cNvPr>
          <p:cNvGrpSpPr/>
          <p:nvPr/>
        </p:nvGrpSpPr>
        <p:grpSpPr>
          <a:xfrm>
            <a:off x="6087616" y="4986580"/>
            <a:ext cx="923636" cy="923636"/>
            <a:chOff x="6087616" y="3895090"/>
            <a:chExt cx="923636" cy="923636"/>
          </a:xfrm>
        </p:grpSpPr>
        <p:sp>
          <p:nvSpPr>
            <p:cNvPr id="62" name="Oval 61">
              <a:extLst>
                <a:ext uri="{FF2B5EF4-FFF2-40B4-BE49-F238E27FC236}">
                  <a16:creationId xmlns:a16="http://schemas.microsoft.com/office/drawing/2014/main" id="{6C5F5BE3-E7E1-4C9C-8246-A1E4E5466A0B}"/>
                </a:ext>
              </a:extLst>
            </p:cNvPr>
            <p:cNvSpPr/>
            <p:nvPr/>
          </p:nvSpPr>
          <p:spPr>
            <a:xfrm>
              <a:off x="6087616" y="3895090"/>
              <a:ext cx="923636" cy="9236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63" name="Freeform 5">
              <a:extLst>
                <a:ext uri="{FF2B5EF4-FFF2-40B4-BE49-F238E27FC236}">
                  <a16:creationId xmlns:a16="http://schemas.microsoft.com/office/drawing/2014/main" id="{E3B349CF-D504-4AB9-9964-A86A778376C5}"/>
                </a:ext>
              </a:extLst>
            </p:cNvPr>
            <p:cNvSpPr>
              <a:spLocks noEditPoints="1"/>
            </p:cNvSpPr>
            <p:nvPr/>
          </p:nvSpPr>
          <p:spPr bwMode="auto">
            <a:xfrm>
              <a:off x="6371876" y="4173500"/>
              <a:ext cx="441273" cy="366816"/>
            </a:xfrm>
            <a:custGeom>
              <a:avLst/>
              <a:gdLst>
                <a:gd name="T0" fmla="*/ 314 w 1670"/>
                <a:gd name="T1" fmla="*/ 679 h 1387"/>
                <a:gd name="T2" fmla="*/ 169 w 1670"/>
                <a:gd name="T3" fmla="*/ 643 h 1387"/>
                <a:gd name="T4" fmla="*/ 108 w 1670"/>
                <a:gd name="T5" fmla="*/ 655 h 1387"/>
                <a:gd name="T6" fmla="*/ 84 w 1670"/>
                <a:gd name="T7" fmla="*/ 664 h 1387"/>
                <a:gd name="T8" fmla="*/ 35 w 1670"/>
                <a:gd name="T9" fmla="*/ 689 h 1387"/>
                <a:gd name="T10" fmla="*/ 24 w 1670"/>
                <a:gd name="T11" fmla="*/ 695 h 1387"/>
                <a:gd name="T12" fmla="*/ 13 w 1670"/>
                <a:gd name="T13" fmla="*/ 703 h 1387"/>
                <a:gd name="T14" fmla="*/ 6 w 1670"/>
                <a:gd name="T15" fmla="*/ 709 h 1387"/>
                <a:gd name="T16" fmla="*/ 25 w 1670"/>
                <a:gd name="T17" fmla="*/ 730 h 1387"/>
                <a:gd name="T18" fmla="*/ 281 w 1670"/>
                <a:gd name="T19" fmla="*/ 1034 h 1387"/>
                <a:gd name="T20" fmla="*/ 395 w 1670"/>
                <a:gd name="T21" fmla="*/ 1368 h 1387"/>
                <a:gd name="T22" fmla="*/ 420 w 1670"/>
                <a:gd name="T23" fmla="*/ 1382 h 1387"/>
                <a:gd name="T24" fmla="*/ 589 w 1670"/>
                <a:gd name="T25" fmla="*/ 1332 h 1387"/>
                <a:gd name="T26" fmla="*/ 614 w 1670"/>
                <a:gd name="T27" fmla="*/ 1307 h 1387"/>
                <a:gd name="T28" fmla="*/ 745 w 1670"/>
                <a:gd name="T29" fmla="*/ 1012 h 1387"/>
                <a:gd name="T30" fmla="*/ 746 w 1670"/>
                <a:gd name="T31" fmla="*/ 1011 h 1387"/>
                <a:gd name="T32" fmla="*/ 801 w 1670"/>
                <a:gd name="T33" fmla="*/ 902 h 1387"/>
                <a:gd name="T34" fmla="*/ 831 w 1670"/>
                <a:gd name="T35" fmla="*/ 849 h 1387"/>
                <a:gd name="T36" fmla="*/ 859 w 1670"/>
                <a:gd name="T37" fmla="*/ 799 h 1387"/>
                <a:gd name="T38" fmla="*/ 866 w 1670"/>
                <a:gd name="T39" fmla="*/ 787 h 1387"/>
                <a:gd name="T40" fmla="*/ 869 w 1670"/>
                <a:gd name="T41" fmla="*/ 780 h 1387"/>
                <a:gd name="T42" fmla="*/ 870 w 1670"/>
                <a:gd name="T43" fmla="*/ 777 h 1387"/>
                <a:gd name="T44" fmla="*/ 872 w 1670"/>
                <a:gd name="T45" fmla="*/ 774 h 1387"/>
                <a:gd name="T46" fmla="*/ 874 w 1670"/>
                <a:gd name="T47" fmla="*/ 770 h 1387"/>
                <a:gd name="T48" fmla="*/ 879 w 1670"/>
                <a:gd name="T49" fmla="*/ 763 h 1387"/>
                <a:gd name="T50" fmla="*/ 884 w 1670"/>
                <a:gd name="T51" fmla="*/ 756 h 1387"/>
                <a:gd name="T52" fmla="*/ 888 w 1670"/>
                <a:gd name="T53" fmla="*/ 749 h 1387"/>
                <a:gd name="T54" fmla="*/ 891 w 1670"/>
                <a:gd name="T55" fmla="*/ 744 h 1387"/>
                <a:gd name="T56" fmla="*/ 912 w 1670"/>
                <a:gd name="T57" fmla="*/ 711 h 1387"/>
                <a:gd name="T58" fmla="*/ 932 w 1670"/>
                <a:gd name="T59" fmla="*/ 679 h 1387"/>
                <a:gd name="T60" fmla="*/ 941 w 1670"/>
                <a:gd name="T61" fmla="*/ 666 h 1387"/>
                <a:gd name="T62" fmla="*/ 975 w 1670"/>
                <a:gd name="T63" fmla="*/ 619 h 1387"/>
                <a:gd name="T64" fmla="*/ 1075 w 1670"/>
                <a:gd name="T65" fmla="*/ 484 h 1387"/>
                <a:gd name="T66" fmla="*/ 1658 w 1670"/>
                <a:gd name="T67" fmla="*/ 16 h 1387"/>
                <a:gd name="T68" fmla="*/ 1665 w 1670"/>
                <a:gd name="T69" fmla="*/ 13 h 1387"/>
                <a:gd name="T70" fmla="*/ 1669 w 1670"/>
                <a:gd name="T71" fmla="*/ 4 h 1387"/>
                <a:gd name="T72" fmla="*/ 1661 w 1670"/>
                <a:gd name="T73" fmla="*/ 1 h 1387"/>
                <a:gd name="T74" fmla="*/ 1649 w 1670"/>
                <a:gd name="T75" fmla="*/ 3 h 1387"/>
                <a:gd name="T76" fmla="*/ 929 w 1670"/>
                <a:gd name="T77" fmla="*/ 368 h 1387"/>
                <a:gd name="T78" fmla="*/ 928 w 1670"/>
                <a:gd name="T79" fmla="*/ 368 h 1387"/>
                <a:gd name="T80" fmla="*/ 536 w 1670"/>
                <a:gd name="T81" fmla="*/ 870 h 1387"/>
                <a:gd name="T82" fmla="*/ 534 w 1670"/>
                <a:gd name="T83" fmla="*/ 874 h 1387"/>
                <a:gd name="T84" fmla="*/ 517 w 1670"/>
                <a:gd name="T85" fmla="*/ 906 h 1387"/>
                <a:gd name="T86" fmla="*/ 498 w 1670"/>
                <a:gd name="T87" fmla="*/ 877 h 1387"/>
                <a:gd name="T88" fmla="*/ 447 w 1670"/>
                <a:gd name="T89" fmla="*/ 808 h 1387"/>
                <a:gd name="T90" fmla="*/ 412 w 1670"/>
                <a:gd name="T91" fmla="*/ 763 h 1387"/>
                <a:gd name="T92" fmla="*/ 394 w 1670"/>
                <a:gd name="T93" fmla="*/ 741 h 1387"/>
                <a:gd name="T94" fmla="*/ 384 w 1670"/>
                <a:gd name="T95" fmla="*/ 730 h 1387"/>
                <a:gd name="T96" fmla="*/ 318 w 1670"/>
                <a:gd name="T97" fmla="*/ 681 h 1387"/>
                <a:gd name="T98" fmla="*/ 314 w 1670"/>
                <a:gd name="T99" fmla="*/ 679 h 1387"/>
                <a:gd name="T100" fmla="*/ 924 w 1670"/>
                <a:gd name="T101" fmla="*/ 666 h 1387"/>
                <a:gd name="T102" fmla="*/ 913 w 1670"/>
                <a:gd name="T103" fmla="*/ 665 h 1387"/>
                <a:gd name="T104" fmla="*/ 924 w 1670"/>
                <a:gd name="T105" fmla="*/ 666 h 1387"/>
                <a:gd name="T106" fmla="*/ 935 w 1670"/>
                <a:gd name="T107" fmla="*/ 666 h 1387"/>
                <a:gd name="T108" fmla="*/ 924 w 1670"/>
                <a:gd name="T109" fmla="*/ 666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70" h="1387">
                  <a:moveTo>
                    <a:pt x="314" y="679"/>
                  </a:moveTo>
                  <a:cubicBezTo>
                    <a:pt x="269" y="654"/>
                    <a:pt x="220" y="639"/>
                    <a:pt x="169" y="643"/>
                  </a:cubicBezTo>
                  <a:cubicBezTo>
                    <a:pt x="148" y="644"/>
                    <a:pt x="127" y="649"/>
                    <a:pt x="108" y="655"/>
                  </a:cubicBezTo>
                  <a:cubicBezTo>
                    <a:pt x="100" y="658"/>
                    <a:pt x="92" y="661"/>
                    <a:pt x="84" y="664"/>
                  </a:cubicBezTo>
                  <a:cubicBezTo>
                    <a:pt x="67" y="672"/>
                    <a:pt x="52" y="680"/>
                    <a:pt x="35" y="689"/>
                  </a:cubicBezTo>
                  <a:cubicBezTo>
                    <a:pt x="32" y="692"/>
                    <a:pt x="28" y="693"/>
                    <a:pt x="24" y="695"/>
                  </a:cubicBezTo>
                  <a:cubicBezTo>
                    <a:pt x="20" y="698"/>
                    <a:pt x="16" y="700"/>
                    <a:pt x="13" y="703"/>
                  </a:cubicBezTo>
                  <a:cubicBezTo>
                    <a:pt x="10" y="705"/>
                    <a:pt x="8" y="707"/>
                    <a:pt x="6" y="709"/>
                  </a:cubicBezTo>
                  <a:cubicBezTo>
                    <a:pt x="0" y="720"/>
                    <a:pt x="19" y="725"/>
                    <a:pt x="25" y="730"/>
                  </a:cubicBezTo>
                  <a:cubicBezTo>
                    <a:pt x="151" y="803"/>
                    <a:pt x="240" y="954"/>
                    <a:pt x="281" y="1034"/>
                  </a:cubicBezTo>
                  <a:cubicBezTo>
                    <a:pt x="333" y="1140"/>
                    <a:pt x="368" y="1252"/>
                    <a:pt x="395" y="1368"/>
                  </a:cubicBezTo>
                  <a:cubicBezTo>
                    <a:pt x="399" y="1386"/>
                    <a:pt x="405" y="1387"/>
                    <a:pt x="420" y="1382"/>
                  </a:cubicBezTo>
                  <a:cubicBezTo>
                    <a:pt x="476" y="1365"/>
                    <a:pt x="532" y="1348"/>
                    <a:pt x="589" y="1332"/>
                  </a:cubicBezTo>
                  <a:cubicBezTo>
                    <a:pt x="602" y="1328"/>
                    <a:pt x="609" y="1320"/>
                    <a:pt x="614" y="1307"/>
                  </a:cubicBezTo>
                  <a:cubicBezTo>
                    <a:pt x="654" y="1207"/>
                    <a:pt x="697" y="1109"/>
                    <a:pt x="745" y="1012"/>
                  </a:cubicBezTo>
                  <a:cubicBezTo>
                    <a:pt x="745" y="1012"/>
                    <a:pt x="746" y="1011"/>
                    <a:pt x="746" y="1011"/>
                  </a:cubicBezTo>
                  <a:cubicBezTo>
                    <a:pt x="764" y="974"/>
                    <a:pt x="782" y="938"/>
                    <a:pt x="801" y="902"/>
                  </a:cubicBezTo>
                  <a:cubicBezTo>
                    <a:pt x="811" y="884"/>
                    <a:pt x="820" y="867"/>
                    <a:pt x="831" y="849"/>
                  </a:cubicBezTo>
                  <a:cubicBezTo>
                    <a:pt x="841" y="832"/>
                    <a:pt x="851" y="817"/>
                    <a:pt x="859" y="799"/>
                  </a:cubicBezTo>
                  <a:cubicBezTo>
                    <a:pt x="861" y="795"/>
                    <a:pt x="864" y="791"/>
                    <a:pt x="866" y="787"/>
                  </a:cubicBezTo>
                  <a:cubicBezTo>
                    <a:pt x="867" y="785"/>
                    <a:pt x="868" y="783"/>
                    <a:pt x="869" y="780"/>
                  </a:cubicBezTo>
                  <a:cubicBezTo>
                    <a:pt x="869" y="779"/>
                    <a:pt x="870" y="778"/>
                    <a:pt x="870" y="777"/>
                  </a:cubicBezTo>
                  <a:cubicBezTo>
                    <a:pt x="871" y="776"/>
                    <a:pt x="871" y="775"/>
                    <a:pt x="872" y="774"/>
                  </a:cubicBezTo>
                  <a:cubicBezTo>
                    <a:pt x="873" y="773"/>
                    <a:pt x="874" y="772"/>
                    <a:pt x="874" y="770"/>
                  </a:cubicBezTo>
                  <a:cubicBezTo>
                    <a:pt x="876" y="768"/>
                    <a:pt x="878" y="766"/>
                    <a:pt x="879" y="763"/>
                  </a:cubicBezTo>
                  <a:cubicBezTo>
                    <a:pt x="881" y="761"/>
                    <a:pt x="883" y="759"/>
                    <a:pt x="884" y="756"/>
                  </a:cubicBezTo>
                  <a:cubicBezTo>
                    <a:pt x="886" y="754"/>
                    <a:pt x="887" y="751"/>
                    <a:pt x="888" y="749"/>
                  </a:cubicBezTo>
                  <a:cubicBezTo>
                    <a:pt x="889" y="747"/>
                    <a:pt x="890" y="746"/>
                    <a:pt x="891" y="744"/>
                  </a:cubicBezTo>
                  <a:cubicBezTo>
                    <a:pt x="898" y="733"/>
                    <a:pt x="905" y="722"/>
                    <a:pt x="912" y="711"/>
                  </a:cubicBezTo>
                  <a:cubicBezTo>
                    <a:pt x="918" y="700"/>
                    <a:pt x="924" y="689"/>
                    <a:pt x="932" y="679"/>
                  </a:cubicBezTo>
                  <a:cubicBezTo>
                    <a:pt x="935" y="674"/>
                    <a:pt x="938" y="670"/>
                    <a:pt x="941" y="666"/>
                  </a:cubicBezTo>
                  <a:cubicBezTo>
                    <a:pt x="975" y="619"/>
                    <a:pt x="975" y="619"/>
                    <a:pt x="975" y="619"/>
                  </a:cubicBezTo>
                  <a:cubicBezTo>
                    <a:pt x="1005" y="571"/>
                    <a:pt x="1040" y="527"/>
                    <a:pt x="1075" y="484"/>
                  </a:cubicBezTo>
                  <a:cubicBezTo>
                    <a:pt x="1235" y="285"/>
                    <a:pt x="1423" y="121"/>
                    <a:pt x="1658" y="16"/>
                  </a:cubicBezTo>
                  <a:cubicBezTo>
                    <a:pt x="1660" y="15"/>
                    <a:pt x="1663" y="14"/>
                    <a:pt x="1665" y="13"/>
                  </a:cubicBezTo>
                  <a:cubicBezTo>
                    <a:pt x="1668" y="11"/>
                    <a:pt x="1670" y="8"/>
                    <a:pt x="1669" y="4"/>
                  </a:cubicBezTo>
                  <a:cubicBezTo>
                    <a:pt x="1668" y="0"/>
                    <a:pt x="1664" y="1"/>
                    <a:pt x="1661" y="1"/>
                  </a:cubicBezTo>
                  <a:cubicBezTo>
                    <a:pt x="1657" y="1"/>
                    <a:pt x="1653" y="2"/>
                    <a:pt x="1649" y="3"/>
                  </a:cubicBezTo>
                  <a:cubicBezTo>
                    <a:pt x="1376" y="64"/>
                    <a:pt x="1134" y="184"/>
                    <a:pt x="929" y="368"/>
                  </a:cubicBezTo>
                  <a:cubicBezTo>
                    <a:pt x="928" y="368"/>
                    <a:pt x="928" y="368"/>
                    <a:pt x="928" y="368"/>
                  </a:cubicBezTo>
                  <a:cubicBezTo>
                    <a:pt x="740" y="521"/>
                    <a:pt x="588" y="776"/>
                    <a:pt x="536" y="870"/>
                  </a:cubicBezTo>
                  <a:cubicBezTo>
                    <a:pt x="535" y="871"/>
                    <a:pt x="534" y="873"/>
                    <a:pt x="534" y="874"/>
                  </a:cubicBezTo>
                  <a:cubicBezTo>
                    <a:pt x="523" y="894"/>
                    <a:pt x="517" y="906"/>
                    <a:pt x="517" y="906"/>
                  </a:cubicBezTo>
                  <a:cubicBezTo>
                    <a:pt x="518" y="903"/>
                    <a:pt x="499" y="880"/>
                    <a:pt x="498" y="877"/>
                  </a:cubicBezTo>
                  <a:cubicBezTo>
                    <a:pt x="481" y="854"/>
                    <a:pt x="464" y="830"/>
                    <a:pt x="447" y="808"/>
                  </a:cubicBezTo>
                  <a:cubicBezTo>
                    <a:pt x="436" y="793"/>
                    <a:pt x="424" y="778"/>
                    <a:pt x="412" y="763"/>
                  </a:cubicBezTo>
                  <a:cubicBezTo>
                    <a:pt x="406" y="756"/>
                    <a:pt x="400" y="748"/>
                    <a:pt x="394" y="741"/>
                  </a:cubicBezTo>
                  <a:cubicBezTo>
                    <a:pt x="391" y="737"/>
                    <a:pt x="388" y="733"/>
                    <a:pt x="384" y="730"/>
                  </a:cubicBezTo>
                  <a:cubicBezTo>
                    <a:pt x="364" y="712"/>
                    <a:pt x="342" y="695"/>
                    <a:pt x="318" y="681"/>
                  </a:cubicBezTo>
                  <a:lnTo>
                    <a:pt x="314" y="679"/>
                  </a:lnTo>
                  <a:close/>
                  <a:moveTo>
                    <a:pt x="924" y="666"/>
                  </a:moveTo>
                  <a:cubicBezTo>
                    <a:pt x="920" y="665"/>
                    <a:pt x="916" y="665"/>
                    <a:pt x="913" y="665"/>
                  </a:cubicBezTo>
                  <a:cubicBezTo>
                    <a:pt x="916" y="665"/>
                    <a:pt x="920" y="665"/>
                    <a:pt x="924" y="666"/>
                  </a:cubicBezTo>
                  <a:cubicBezTo>
                    <a:pt x="928" y="666"/>
                    <a:pt x="932" y="666"/>
                    <a:pt x="935" y="666"/>
                  </a:cubicBezTo>
                  <a:cubicBezTo>
                    <a:pt x="932" y="666"/>
                    <a:pt x="928" y="666"/>
                    <a:pt x="924" y="6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61" name="Rectangle 60">
            <a:extLst>
              <a:ext uri="{FF2B5EF4-FFF2-40B4-BE49-F238E27FC236}">
                <a16:creationId xmlns:a16="http://schemas.microsoft.com/office/drawing/2014/main" id="{8187EBEE-E28A-4DC0-80E6-5F0439A8D4A9}"/>
              </a:ext>
            </a:extLst>
          </p:cNvPr>
          <p:cNvSpPr/>
          <p:nvPr/>
        </p:nvSpPr>
        <p:spPr>
          <a:xfrm>
            <a:off x="7266912" y="5271597"/>
            <a:ext cx="4086888" cy="771173"/>
          </a:xfrm>
          <a:prstGeom prst="rect">
            <a:avLst/>
          </a:prstGeom>
        </p:spPr>
        <p:txBody>
          <a:bodyPr wrap="square">
            <a:spAutoFit/>
          </a:bodyPr>
          <a:lstStyle/>
          <a:p>
            <a:pPr lvl="0">
              <a:lnSpc>
                <a:spcPts val="1800"/>
              </a:lnSpc>
            </a:pPr>
            <a:r>
              <a:rPr lang="en-US" sz="1400" b="1" dirty="0"/>
              <a:t>Can expose you to severe Liability: Colorado Springs - $41k for wrongful detainment</a:t>
            </a:r>
            <a:endParaRPr kumimoji="0" lang="en-US" sz="1400" b="1" i="0" u="none" strike="noStrike" kern="1200" cap="none" spc="0" normalizeH="0" baseline="0" noProof="0" dirty="0">
              <a:ln>
                <a:noFill/>
              </a:ln>
              <a:solidFill>
                <a:srgbClr val="000000"/>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pic>
        <p:nvPicPr>
          <p:cNvPr id="4" name="Picture Placeholder 3">
            <a:extLst>
              <a:ext uri="{FF2B5EF4-FFF2-40B4-BE49-F238E27FC236}">
                <a16:creationId xmlns:a16="http://schemas.microsoft.com/office/drawing/2014/main" id="{1AFBD890-AF8E-2449-9BE0-191FD264700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6510" r="26510"/>
          <a:stretch/>
        </p:blipFill>
        <p:spPr/>
      </p:pic>
      <p:sp>
        <p:nvSpPr>
          <p:cNvPr id="2" name="Rectangle 1">
            <a:extLst>
              <a:ext uri="{FF2B5EF4-FFF2-40B4-BE49-F238E27FC236}">
                <a16:creationId xmlns:a16="http://schemas.microsoft.com/office/drawing/2014/main" id="{9522D351-DD0D-9653-33E8-D0F19B58BE3B}"/>
              </a:ext>
            </a:extLst>
          </p:cNvPr>
          <p:cNvSpPr/>
          <p:nvPr/>
        </p:nvSpPr>
        <p:spPr>
          <a:xfrm>
            <a:off x="7295512" y="4828546"/>
            <a:ext cx="34685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lumMod val="75000"/>
                  </a:schemeClr>
                </a:solidFill>
                <a:effectLst/>
                <a:uLnTx/>
                <a:uFillTx/>
                <a:ea typeface="Open Sans bold" panose="020B0806030504020204" pitchFamily="34" charset="0"/>
                <a:cs typeface="Open Sans bold" panose="020B0806030504020204" pitchFamily="34" charset="0"/>
              </a:rPr>
              <a:t>Liability</a:t>
            </a:r>
            <a:r>
              <a:rPr kumimoji="0" lang="en-US" sz="1800" b="0" i="0" u="none" strike="noStrike" kern="1200" cap="none" spc="0" normalizeH="0" baseline="0" noProof="0" dirty="0">
                <a:ln>
                  <a:noFill/>
                </a:ln>
                <a:solidFill>
                  <a:schemeClr val="accent3">
                    <a:lumMod val="75000"/>
                  </a:schemeClr>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 </a:t>
            </a:r>
            <a:r>
              <a:rPr kumimoji="0" lang="en-US" sz="1800" b="0" i="0" u="none" strike="noStrike" kern="1200" cap="none" spc="0" normalizeH="0" baseline="0" noProof="0" dirty="0">
                <a:ln>
                  <a:noFill/>
                </a:ln>
                <a:solidFill>
                  <a:srgbClr val="A6D4B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 </a:t>
            </a:r>
          </a:p>
        </p:txBody>
      </p:sp>
      <p:pic>
        <p:nvPicPr>
          <p:cNvPr id="5" name="Picture 4" descr="A black and white logo&#10;&#10;AI-generated content may be incorrect.">
            <a:extLst>
              <a:ext uri="{FF2B5EF4-FFF2-40B4-BE49-F238E27FC236}">
                <a16:creationId xmlns:a16="http://schemas.microsoft.com/office/drawing/2014/main" id="{21CF7DA6-3298-118B-2E56-6BC228AA168D}"/>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2744392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8A311-5B44-202B-1A6B-BB62D23D838E}"/>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7A34A73A-891D-BA17-D10C-E669ABB795C3}"/>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370" r="20370"/>
          <a:stretch/>
        </p:blipFill>
        <p:spPr/>
      </p:pic>
      <p:sp>
        <p:nvSpPr>
          <p:cNvPr id="381" name="Title 3">
            <a:extLst>
              <a:ext uri="{FF2B5EF4-FFF2-40B4-BE49-F238E27FC236}">
                <a16:creationId xmlns:a16="http://schemas.microsoft.com/office/drawing/2014/main" id="{41077A68-0DF1-65E6-3610-3A2791797841}"/>
              </a:ext>
            </a:extLst>
          </p:cNvPr>
          <p:cNvSpPr txBox="1">
            <a:spLocks/>
          </p:cNvSpPr>
          <p:nvPr/>
        </p:nvSpPr>
        <p:spPr>
          <a:xfrm>
            <a:off x="6494313" y="2708920"/>
            <a:ext cx="5265639" cy="1440160"/>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l" defTabSz="914400" rtl="0" eaLnBrk="1" fontAlgn="auto" latinLnBrk="0" hangingPunct="1">
              <a:lnSpc>
                <a:spcPts val="5200"/>
              </a:lnSpc>
              <a:spcBef>
                <a:spcPct val="0"/>
              </a:spcBef>
              <a:spcAft>
                <a:spcPts val="0"/>
              </a:spcAft>
              <a:buClrTx/>
              <a:buSzTx/>
              <a:buFontTx/>
              <a:buNone/>
              <a:tabLst/>
              <a:defRPr/>
            </a:pPr>
            <a:r>
              <a:rPr kumimoji="0" lang="en-GB" sz="5500" b="0" i="0" u="none" strike="noStrike" kern="1200" cap="none" spc="-300" normalizeH="0" baseline="0" noProof="0" dirty="0">
                <a:ln>
                  <a:noFill/>
                </a:ln>
                <a:solidFill>
                  <a:srgbClr val="4A66AC"/>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Recording </a:t>
            </a:r>
          </a:p>
          <a:p>
            <a:pPr marL="0" marR="0" lvl="0" indent="0" algn="l" defTabSz="914400" rtl="0" eaLnBrk="1" fontAlgn="auto" latinLnBrk="0" hangingPunct="1">
              <a:lnSpc>
                <a:spcPts val="5200"/>
              </a:lnSpc>
              <a:spcBef>
                <a:spcPct val="0"/>
              </a:spcBef>
              <a:spcAft>
                <a:spcPts val="0"/>
              </a:spcAft>
              <a:buClrTx/>
              <a:buSzTx/>
              <a:buFontTx/>
              <a:buNone/>
              <a:tabLst/>
              <a:defRPr/>
            </a:pPr>
            <a:r>
              <a:rPr kumimoji="0" lang="en-GB" sz="5500" b="0" i="0" u="none" strike="noStrike" kern="1200" cap="none" spc="-300" normalizeH="0" baseline="0" noProof="0" dirty="0">
                <a:ln>
                  <a:noFill/>
                </a:ln>
                <a:solidFill>
                  <a:srgbClr val="313032"/>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In Public Spaces</a:t>
            </a:r>
          </a:p>
        </p:txBody>
      </p:sp>
      <p:cxnSp>
        <p:nvCxnSpPr>
          <p:cNvPr id="382" name="Straight Connector 381">
            <a:extLst>
              <a:ext uri="{FF2B5EF4-FFF2-40B4-BE49-F238E27FC236}">
                <a16:creationId xmlns:a16="http://schemas.microsoft.com/office/drawing/2014/main" id="{DEDA3A5A-AEBB-7260-67CB-DF101470C3E8}"/>
              </a:ext>
            </a:extLst>
          </p:cNvPr>
          <p:cNvCxnSpPr>
            <a:cxnSpLocks/>
          </p:cNvCxnSpPr>
          <p:nvPr/>
        </p:nvCxnSpPr>
        <p:spPr>
          <a:xfrm>
            <a:off x="6096000" y="2512848"/>
            <a:ext cx="0" cy="1832305"/>
          </a:xfrm>
          <a:prstGeom prst="line">
            <a:avLst/>
          </a:prstGeom>
          <a:ln w="152400" cap="flat">
            <a:solidFill>
              <a:schemeClr val="accent2"/>
            </a:solidFill>
            <a:round/>
          </a:ln>
        </p:spPr>
        <p:style>
          <a:lnRef idx="1">
            <a:schemeClr val="accent1"/>
          </a:lnRef>
          <a:fillRef idx="0">
            <a:schemeClr val="accent1"/>
          </a:fillRef>
          <a:effectRef idx="0">
            <a:schemeClr val="accent1"/>
          </a:effectRef>
          <a:fontRef idx="minor">
            <a:schemeClr val="tx1"/>
          </a:fontRef>
        </p:style>
      </p:cxnSp>
      <p:pic>
        <p:nvPicPr>
          <p:cNvPr id="2" name="Picture 1" descr="A black and white logo&#10;&#10;AI-generated content may be incorrect.">
            <a:extLst>
              <a:ext uri="{FF2B5EF4-FFF2-40B4-BE49-F238E27FC236}">
                <a16:creationId xmlns:a16="http://schemas.microsoft.com/office/drawing/2014/main" id="{CFA22C2E-62CE-B246-5EBE-C9737294F8C1}"/>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59355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E1456-9D67-8993-C4C7-2824DCE39B64}"/>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A49FEA0-E05C-7502-140C-3A218C7F7C56}"/>
              </a:ext>
            </a:extLst>
          </p:cNvPr>
          <p:cNvSpPr/>
          <p:nvPr/>
        </p:nvSpPr>
        <p:spPr>
          <a:xfrm>
            <a:off x="6096000" y="0"/>
            <a:ext cx="6096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nvGrpSpPr>
          <p:cNvPr id="80" name="Group 79">
            <a:extLst>
              <a:ext uri="{FF2B5EF4-FFF2-40B4-BE49-F238E27FC236}">
                <a16:creationId xmlns:a16="http://schemas.microsoft.com/office/drawing/2014/main" id="{587D4E9B-E8DC-A697-2021-E49068075B37}"/>
              </a:ext>
            </a:extLst>
          </p:cNvPr>
          <p:cNvGrpSpPr/>
          <p:nvPr/>
        </p:nvGrpSpPr>
        <p:grpSpPr>
          <a:xfrm rot="5400000">
            <a:off x="4512159" y="3337425"/>
            <a:ext cx="3167681" cy="173624"/>
            <a:chOff x="4107180" y="5334000"/>
            <a:chExt cx="6366512" cy="430921"/>
          </a:xfrm>
        </p:grpSpPr>
        <p:sp>
          <p:nvSpPr>
            <p:cNvPr id="81" name="Rectangle 80">
              <a:extLst>
                <a:ext uri="{FF2B5EF4-FFF2-40B4-BE49-F238E27FC236}">
                  <a16:creationId xmlns:a16="http://schemas.microsoft.com/office/drawing/2014/main" id="{8E4802A1-0845-F23A-16A9-764225DAB416}"/>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Rectangle 81">
              <a:extLst>
                <a:ext uri="{FF2B5EF4-FFF2-40B4-BE49-F238E27FC236}">
                  <a16:creationId xmlns:a16="http://schemas.microsoft.com/office/drawing/2014/main" id="{5EBA1B95-0E01-FAD8-4540-318F3A1C3F07}"/>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3" name="Rectangle 82">
              <a:extLst>
                <a:ext uri="{FF2B5EF4-FFF2-40B4-BE49-F238E27FC236}">
                  <a16:creationId xmlns:a16="http://schemas.microsoft.com/office/drawing/2014/main" id="{EB071880-AE7C-4F07-8752-18EB84B4EC47}"/>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4" name="Rectangle 83">
              <a:extLst>
                <a:ext uri="{FF2B5EF4-FFF2-40B4-BE49-F238E27FC236}">
                  <a16:creationId xmlns:a16="http://schemas.microsoft.com/office/drawing/2014/main" id="{F2DFA4C5-79F9-7C8B-6515-AED67B45FEF1}"/>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87" name="TextBox 86">
            <a:extLst>
              <a:ext uri="{FF2B5EF4-FFF2-40B4-BE49-F238E27FC236}">
                <a16:creationId xmlns:a16="http://schemas.microsoft.com/office/drawing/2014/main" id="{1BFACD93-A105-9A90-A0A5-019AECF48F29}"/>
              </a:ext>
            </a:extLst>
          </p:cNvPr>
          <p:cNvSpPr txBox="1"/>
          <p:nvPr/>
        </p:nvSpPr>
        <p:spPr>
          <a:xfrm>
            <a:off x="914400" y="3229166"/>
            <a:ext cx="4151870" cy="1323439"/>
          </a:xfrm>
          <a:prstGeom prst="rect">
            <a:avLst/>
          </a:prstGeom>
          <a:noFill/>
        </p:spPr>
        <p:txBody>
          <a:bodyPr wrap="square"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Montserrat Black" pitchFamily="2" charset="0"/>
                <a:ea typeface="Open Sans bold" panose="020B0806030504020204" pitchFamily="34" charset="0"/>
                <a:cs typeface="Open Sans bold" panose="020B0806030504020204" pitchFamily="34" charset="0"/>
              </a:rPr>
              <a:t>Are these Audits </a:t>
            </a:r>
            <a:r>
              <a:rPr kumimoji="0" lang="en-US" sz="4000" b="0" i="0" u="none" strike="noStrike" kern="1200" cap="none" spc="0" normalizeH="0" baseline="0" noProof="0" dirty="0">
                <a:ln>
                  <a:noFill/>
                </a:ln>
                <a:solidFill>
                  <a:schemeClr val="accent3">
                    <a:lumMod val="75000"/>
                  </a:schemeClr>
                </a:solidFill>
                <a:effectLst/>
                <a:uLnTx/>
                <a:uFillTx/>
                <a:latin typeface="Montserrat Black" pitchFamily="2" charset="0"/>
                <a:ea typeface="Open Sans bold" panose="020B0806030504020204" pitchFamily="34" charset="0"/>
                <a:cs typeface="Open Sans bold" panose="020B0806030504020204" pitchFamily="34" charset="0"/>
              </a:rPr>
              <a:t>Legal</a:t>
            </a:r>
            <a:r>
              <a:rPr kumimoji="0" lang="en-US" sz="4000" b="0" i="0" u="none" strike="noStrike" kern="1200" cap="none" spc="0" normalizeH="0" baseline="0" noProof="0" dirty="0">
                <a:ln>
                  <a:noFill/>
                </a:ln>
                <a:solidFill>
                  <a:srgbClr val="000000"/>
                </a:solidFill>
                <a:effectLst/>
                <a:uLnTx/>
                <a:uFillTx/>
                <a:latin typeface="Montserrat Black" pitchFamily="2" charset="0"/>
                <a:ea typeface="Open Sans bold" panose="020B0806030504020204" pitchFamily="34" charset="0"/>
                <a:cs typeface="Open Sans bold" panose="020B0806030504020204" pitchFamily="34" charset="0"/>
              </a:rPr>
              <a:t>? </a:t>
            </a:r>
          </a:p>
        </p:txBody>
      </p:sp>
      <p:pic>
        <p:nvPicPr>
          <p:cNvPr id="7" name="Picture Placeholder 6">
            <a:extLst>
              <a:ext uri="{FF2B5EF4-FFF2-40B4-BE49-F238E27FC236}">
                <a16:creationId xmlns:a16="http://schemas.microsoft.com/office/drawing/2014/main" id="{5018456B-8F57-F4CA-413E-32A5FB6465FF}"/>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0096" r="20096"/>
          <a:stretch/>
        </p:blipFill>
        <p:spPr>
          <a:xfrm>
            <a:off x="1791791" y="510925"/>
            <a:ext cx="2551732" cy="2551727"/>
          </a:xfrm>
          <a:prstGeom prst="rect">
            <a:avLst/>
          </a:prstGeom>
          <a:ln>
            <a:noFill/>
          </a:ln>
          <a:effectLst>
            <a:softEdge rad="112500"/>
          </a:effectLst>
        </p:spPr>
      </p:pic>
      <p:pic>
        <p:nvPicPr>
          <p:cNvPr id="9" name="Picture 8" descr="A black and white logo&#10;&#10;AI-generated content may be incorrect.">
            <a:extLst>
              <a:ext uri="{FF2B5EF4-FFF2-40B4-BE49-F238E27FC236}">
                <a16:creationId xmlns:a16="http://schemas.microsoft.com/office/drawing/2014/main" id="{44DE2D8D-63E3-41F5-3A15-0A4DD69D6821}"/>
              </a:ext>
            </a:extLst>
          </p:cNvPr>
          <p:cNvPicPr>
            <a:picLocks noChangeAspect="1"/>
          </p:cNvPicPr>
          <p:nvPr/>
        </p:nvPicPr>
        <p:blipFill>
          <a:blip r:embed="rId4"/>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1394904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87CA3-419F-CB2B-F7CC-FDC49BB98280}"/>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7F82D470-147C-D376-AB77-BF17DDCA6F8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370" r="20370"/>
          <a:stretch/>
        </p:blipFill>
        <p:spPr/>
      </p:pic>
      <p:sp>
        <p:nvSpPr>
          <p:cNvPr id="381" name="Title 3">
            <a:extLst>
              <a:ext uri="{FF2B5EF4-FFF2-40B4-BE49-F238E27FC236}">
                <a16:creationId xmlns:a16="http://schemas.microsoft.com/office/drawing/2014/main" id="{71F84D23-0ABD-CE1A-C897-5A9B43857F81}"/>
              </a:ext>
            </a:extLst>
          </p:cNvPr>
          <p:cNvSpPr txBox="1">
            <a:spLocks/>
          </p:cNvSpPr>
          <p:nvPr/>
        </p:nvSpPr>
        <p:spPr>
          <a:xfrm>
            <a:off x="6494313" y="2708920"/>
            <a:ext cx="5265639" cy="1440160"/>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l" defTabSz="914400" rtl="0" eaLnBrk="1" fontAlgn="auto" latinLnBrk="0" hangingPunct="1">
              <a:lnSpc>
                <a:spcPts val="5200"/>
              </a:lnSpc>
              <a:spcBef>
                <a:spcPct val="0"/>
              </a:spcBef>
              <a:spcAft>
                <a:spcPts val="0"/>
              </a:spcAft>
              <a:buClrTx/>
              <a:buSzTx/>
              <a:buFontTx/>
              <a:buNone/>
              <a:tabLst/>
              <a:defRPr/>
            </a:pPr>
            <a:r>
              <a:rPr kumimoji="0" lang="en-GB" sz="5500" b="0" i="0" u="none" strike="noStrike" kern="1200" cap="none" spc="-300" normalizeH="0" baseline="0" noProof="0" dirty="0">
                <a:ln>
                  <a:noFill/>
                </a:ln>
                <a:solidFill>
                  <a:srgbClr val="4A66AC"/>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Yes! </a:t>
            </a:r>
            <a:br>
              <a:rPr kumimoji="0" lang="en-GB" sz="5500" b="0" i="0" u="none" strike="noStrike" kern="1200" cap="none" spc="-300" normalizeH="0" baseline="0" noProof="0" dirty="0">
                <a:ln>
                  <a:noFill/>
                </a:ln>
                <a:solidFill>
                  <a:srgbClr val="4A66AC"/>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br>
            <a:endParaRPr kumimoji="0" lang="en-GB" sz="5500" b="0" i="0" u="none" strike="noStrike" kern="1200" cap="none" spc="-300" normalizeH="0" baseline="0" noProof="0" dirty="0">
              <a:ln>
                <a:noFill/>
              </a:ln>
              <a:solidFill>
                <a:srgbClr val="4A66AC"/>
              </a:solidFill>
              <a:effectLst/>
              <a:uLnTx/>
              <a:uFillTx/>
              <a:latin typeface="Montserrat Black" panose="00000A00000000000000" pitchFamily="50" charset="0"/>
              <a:ea typeface="Open Sans bold" panose="020B0806030504020204" pitchFamily="34" charset="0"/>
              <a:cs typeface="Open Sans bold" panose="020B0806030504020204" pitchFamily="34" charset="0"/>
            </a:endParaRPr>
          </a:p>
          <a:p>
            <a:pPr lvl="0" algn="l">
              <a:lnSpc>
                <a:spcPct val="100000"/>
              </a:lnSpc>
              <a:defRPr/>
            </a:pPr>
            <a:r>
              <a:rPr lang="en-US" sz="2800" dirty="0">
                <a:latin typeface="+mn-lt"/>
                <a:ea typeface="Tahoma" panose="020B0604030504040204" pitchFamily="34" charset="0"/>
                <a:cs typeface="Tahoma" panose="020B0604030504040204" pitchFamily="34" charset="0"/>
              </a:rPr>
              <a:t>Recording public officials conducting public business, as well as public spaces, is 100% legal.</a:t>
            </a:r>
            <a:endParaRPr kumimoji="0" lang="en-GB" sz="2800" b="0" i="0" u="none" strike="noStrike" kern="1200" cap="none" spc="-300" normalizeH="0" baseline="0" noProof="0" dirty="0">
              <a:ln>
                <a:noFill/>
              </a:ln>
              <a:solidFill>
                <a:srgbClr val="313032"/>
              </a:solidFill>
              <a:effectLst/>
              <a:uLnTx/>
              <a:uFillTx/>
              <a:latin typeface="+mn-lt"/>
              <a:ea typeface="Open Sans bold" panose="020B0806030504020204" pitchFamily="34" charset="0"/>
              <a:cs typeface="Open Sans bold" panose="020B0806030504020204" pitchFamily="34" charset="0"/>
            </a:endParaRPr>
          </a:p>
        </p:txBody>
      </p:sp>
      <p:cxnSp>
        <p:nvCxnSpPr>
          <p:cNvPr id="382" name="Straight Connector 381">
            <a:extLst>
              <a:ext uri="{FF2B5EF4-FFF2-40B4-BE49-F238E27FC236}">
                <a16:creationId xmlns:a16="http://schemas.microsoft.com/office/drawing/2014/main" id="{80DEDCF7-24B3-85C1-EB86-F54C6EDC4F36}"/>
              </a:ext>
            </a:extLst>
          </p:cNvPr>
          <p:cNvCxnSpPr>
            <a:cxnSpLocks/>
          </p:cNvCxnSpPr>
          <p:nvPr/>
        </p:nvCxnSpPr>
        <p:spPr>
          <a:xfrm>
            <a:off x="6096000" y="2512848"/>
            <a:ext cx="0" cy="1832305"/>
          </a:xfrm>
          <a:prstGeom prst="line">
            <a:avLst/>
          </a:prstGeom>
          <a:ln w="152400" cap="flat">
            <a:solidFill>
              <a:schemeClr val="accent2"/>
            </a:solidFill>
            <a:round/>
          </a:ln>
        </p:spPr>
        <p:style>
          <a:lnRef idx="1">
            <a:schemeClr val="accent1"/>
          </a:lnRef>
          <a:fillRef idx="0">
            <a:schemeClr val="accent1"/>
          </a:fillRef>
          <a:effectRef idx="0">
            <a:schemeClr val="accent1"/>
          </a:effectRef>
          <a:fontRef idx="minor">
            <a:schemeClr val="tx1"/>
          </a:fontRef>
        </p:style>
      </p:cxnSp>
      <p:pic>
        <p:nvPicPr>
          <p:cNvPr id="2" name="Picture 1" descr="A black and white logo&#10;&#10;AI-generated content may be incorrect.">
            <a:extLst>
              <a:ext uri="{FF2B5EF4-FFF2-40B4-BE49-F238E27FC236}">
                <a16:creationId xmlns:a16="http://schemas.microsoft.com/office/drawing/2014/main" id="{9BF09D34-B74D-CC74-F63E-D3D34928990D}"/>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3683916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1A7D983-0027-9F7A-FFBD-B632B0062AA9}"/>
              </a:ext>
            </a:extLst>
          </p:cNvPr>
          <p:cNvSpPr>
            <a:spLocks noGrp="1"/>
          </p:cNvSpPr>
          <p:nvPr>
            <p:ph type="title"/>
          </p:nvPr>
        </p:nvSpPr>
        <p:spPr/>
        <p:txBody>
          <a:bodyPr/>
          <a:lstStyle/>
          <a:p>
            <a:endParaRPr lang="en-US" dirty="0"/>
          </a:p>
        </p:txBody>
      </p:sp>
      <p:sp>
        <p:nvSpPr>
          <p:cNvPr id="5" name="Slide Number Placeholder 4">
            <a:extLst>
              <a:ext uri="{FF2B5EF4-FFF2-40B4-BE49-F238E27FC236}">
                <a16:creationId xmlns:a16="http://schemas.microsoft.com/office/drawing/2014/main" id="{F4D12194-70B0-4A4B-9629-F84BE4917894}"/>
              </a:ext>
            </a:extLst>
          </p:cNvPr>
          <p:cNvSpPr>
            <a:spLocks noGrp="1"/>
          </p:cNvSpPr>
          <p:nvPr>
            <p:ph type="sldNum" sz="quarter" idx="4294967295"/>
          </p:nvPr>
        </p:nvSpPr>
        <p:spPr>
          <a:xfrm>
            <a:off x="11703050" y="411163"/>
            <a:ext cx="488950" cy="27463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500" b="0" i="0" u="none" strike="noStrike" kern="1200" cap="none" spc="0" normalizeH="0" baseline="0" noProof="0" dirty="0">
              <a:ln>
                <a:noFill/>
              </a:ln>
              <a:solidFill>
                <a:srgbClr val="FFFFFF"/>
              </a:solidFill>
              <a:effectLst/>
              <a:uLnTx/>
              <a:uFillTx/>
              <a:latin typeface="Open Sans bold" panose="020B0806030504020204" pitchFamily="34" charset="0"/>
            </a:endParaRPr>
          </a:p>
        </p:txBody>
      </p:sp>
      <p:sp>
        <p:nvSpPr>
          <p:cNvPr id="3" name="Rectangle: Rounded Corners 2">
            <a:extLst>
              <a:ext uri="{FF2B5EF4-FFF2-40B4-BE49-F238E27FC236}">
                <a16:creationId xmlns:a16="http://schemas.microsoft.com/office/drawing/2014/main" id="{088DFCE8-AE31-4F12-9D22-6B1C7F920921}"/>
              </a:ext>
            </a:extLst>
          </p:cNvPr>
          <p:cNvSpPr/>
          <p:nvPr/>
        </p:nvSpPr>
        <p:spPr>
          <a:xfrm>
            <a:off x="594472" y="1449828"/>
            <a:ext cx="3587205" cy="450776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1" name="Rectangle: Rounded Corners 70">
            <a:extLst>
              <a:ext uri="{FF2B5EF4-FFF2-40B4-BE49-F238E27FC236}">
                <a16:creationId xmlns:a16="http://schemas.microsoft.com/office/drawing/2014/main" id="{3095A422-DF86-4F3B-9830-D317DD098574}"/>
              </a:ext>
            </a:extLst>
          </p:cNvPr>
          <p:cNvSpPr/>
          <p:nvPr/>
        </p:nvSpPr>
        <p:spPr>
          <a:xfrm>
            <a:off x="4272857" y="1449828"/>
            <a:ext cx="3587205" cy="4507761"/>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72" name="Rectangle: Rounded Corners 71">
            <a:extLst>
              <a:ext uri="{FF2B5EF4-FFF2-40B4-BE49-F238E27FC236}">
                <a16:creationId xmlns:a16="http://schemas.microsoft.com/office/drawing/2014/main" id="{08E6D3BC-C69A-4BB5-B10F-54D1A3521D86}"/>
              </a:ext>
            </a:extLst>
          </p:cNvPr>
          <p:cNvSpPr/>
          <p:nvPr/>
        </p:nvSpPr>
        <p:spPr>
          <a:xfrm>
            <a:off x="8078340" y="1449829"/>
            <a:ext cx="3587205" cy="4507761"/>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 name="Arrow: Right 3">
            <a:extLst>
              <a:ext uri="{FF2B5EF4-FFF2-40B4-BE49-F238E27FC236}">
                <a16:creationId xmlns:a16="http://schemas.microsoft.com/office/drawing/2014/main" id="{30498C29-8AFB-4F94-B23D-86A750EE4731}"/>
              </a:ext>
            </a:extLst>
          </p:cNvPr>
          <p:cNvSpPr/>
          <p:nvPr/>
        </p:nvSpPr>
        <p:spPr>
          <a:xfrm>
            <a:off x="3886584" y="5162298"/>
            <a:ext cx="755499" cy="523695"/>
          </a:xfrm>
          <a:prstGeom prst="rightArrow">
            <a:avLst>
              <a:gd name="adj1" fmla="val 50000"/>
              <a:gd name="adj2" fmla="val 4504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09" name="Arrow: Right 108">
            <a:extLst>
              <a:ext uri="{FF2B5EF4-FFF2-40B4-BE49-F238E27FC236}">
                <a16:creationId xmlns:a16="http://schemas.microsoft.com/office/drawing/2014/main" id="{B2D490E3-A330-4CC4-AE88-1FD61C3444BB}"/>
              </a:ext>
            </a:extLst>
          </p:cNvPr>
          <p:cNvSpPr/>
          <p:nvPr/>
        </p:nvSpPr>
        <p:spPr>
          <a:xfrm>
            <a:off x="7700590" y="5162298"/>
            <a:ext cx="755499" cy="523695"/>
          </a:xfrm>
          <a:prstGeom prst="rightArrow">
            <a:avLst>
              <a:gd name="adj1" fmla="val 50000"/>
              <a:gd name="adj2" fmla="val 4504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nvGrpSpPr>
          <p:cNvPr id="64" name="Group 63">
            <a:extLst>
              <a:ext uri="{FF2B5EF4-FFF2-40B4-BE49-F238E27FC236}">
                <a16:creationId xmlns:a16="http://schemas.microsoft.com/office/drawing/2014/main" id="{F3789702-23F4-4733-AB6A-77F63DAF28D7}"/>
              </a:ext>
            </a:extLst>
          </p:cNvPr>
          <p:cNvGrpSpPr/>
          <p:nvPr/>
        </p:nvGrpSpPr>
        <p:grpSpPr>
          <a:xfrm>
            <a:off x="9137256" y="1742972"/>
            <a:ext cx="1178596" cy="1181972"/>
            <a:chOff x="7340600" y="3508375"/>
            <a:chExt cx="1108076" cy="1111250"/>
          </a:xfrm>
          <a:solidFill>
            <a:schemeClr val="bg1"/>
          </a:solidFill>
        </p:grpSpPr>
        <p:sp>
          <p:nvSpPr>
            <p:cNvPr id="12" name="Freeform 5">
              <a:extLst>
                <a:ext uri="{FF2B5EF4-FFF2-40B4-BE49-F238E27FC236}">
                  <a16:creationId xmlns:a16="http://schemas.microsoft.com/office/drawing/2014/main" id="{D3BDEF80-C7C0-44AE-AFB8-D81CB5DD5415}"/>
                </a:ext>
              </a:extLst>
            </p:cNvPr>
            <p:cNvSpPr>
              <a:spLocks noEditPoints="1"/>
            </p:cNvSpPr>
            <p:nvPr/>
          </p:nvSpPr>
          <p:spPr bwMode="auto">
            <a:xfrm>
              <a:off x="7340600" y="3695700"/>
              <a:ext cx="920750" cy="923925"/>
            </a:xfrm>
            <a:custGeom>
              <a:avLst/>
              <a:gdLst>
                <a:gd name="T0" fmla="*/ 400 w 433"/>
                <a:gd name="T1" fmla="*/ 102 h 434"/>
                <a:gd name="T2" fmla="*/ 369 w 433"/>
                <a:gd name="T3" fmla="*/ 134 h 434"/>
                <a:gd name="T4" fmla="*/ 390 w 433"/>
                <a:gd name="T5" fmla="*/ 217 h 434"/>
                <a:gd name="T6" fmla="*/ 216 w 433"/>
                <a:gd name="T7" fmla="*/ 390 h 434"/>
                <a:gd name="T8" fmla="*/ 43 w 433"/>
                <a:gd name="T9" fmla="*/ 217 h 434"/>
                <a:gd name="T10" fmla="*/ 216 w 433"/>
                <a:gd name="T11" fmla="*/ 44 h 434"/>
                <a:gd name="T12" fmla="*/ 300 w 433"/>
                <a:gd name="T13" fmla="*/ 65 h 434"/>
                <a:gd name="T14" fmla="*/ 331 w 433"/>
                <a:gd name="T15" fmla="*/ 33 h 434"/>
                <a:gd name="T16" fmla="*/ 216 w 433"/>
                <a:gd name="T17" fmla="*/ 0 h 434"/>
                <a:gd name="T18" fmla="*/ 0 w 433"/>
                <a:gd name="T19" fmla="*/ 217 h 434"/>
                <a:gd name="T20" fmla="*/ 216 w 433"/>
                <a:gd name="T21" fmla="*/ 434 h 434"/>
                <a:gd name="T22" fmla="*/ 433 w 433"/>
                <a:gd name="T23" fmla="*/ 217 h 434"/>
                <a:gd name="T24" fmla="*/ 400 w 433"/>
                <a:gd name="T25" fmla="*/ 102 h 434"/>
                <a:gd name="T26" fmla="*/ 400 w 433"/>
                <a:gd name="T27" fmla="*/ 102 h 434"/>
                <a:gd name="T28" fmla="*/ 400 w 433"/>
                <a:gd name="T29" fmla="*/ 102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3" h="434">
                  <a:moveTo>
                    <a:pt x="400" y="102"/>
                  </a:moveTo>
                  <a:cubicBezTo>
                    <a:pt x="369" y="134"/>
                    <a:pt x="369" y="134"/>
                    <a:pt x="369" y="134"/>
                  </a:cubicBezTo>
                  <a:cubicBezTo>
                    <a:pt x="382" y="158"/>
                    <a:pt x="390" y="187"/>
                    <a:pt x="390" y="217"/>
                  </a:cubicBezTo>
                  <a:cubicBezTo>
                    <a:pt x="390" y="312"/>
                    <a:pt x="312" y="390"/>
                    <a:pt x="216" y="390"/>
                  </a:cubicBezTo>
                  <a:cubicBezTo>
                    <a:pt x="121" y="390"/>
                    <a:pt x="43" y="312"/>
                    <a:pt x="43" y="217"/>
                  </a:cubicBezTo>
                  <a:cubicBezTo>
                    <a:pt x="43" y="121"/>
                    <a:pt x="121" y="44"/>
                    <a:pt x="216" y="44"/>
                  </a:cubicBezTo>
                  <a:cubicBezTo>
                    <a:pt x="247" y="44"/>
                    <a:pt x="275" y="51"/>
                    <a:pt x="300" y="65"/>
                  </a:cubicBezTo>
                  <a:cubicBezTo>
                    <a:pt x="331" y="33"/>
                    <a:pt x="331" y="33"/>
                    <a:pt x="331" y="33"/>
                  </a:cubicBezTo>
                  <a:cubicBezTo>
                    <a:pt x="298" y="12"/>
                    <a:pt x="259" y="0"/>
                    <a:pt x="216" y="0"/>
                  </a:cubicBezTo>
                  <a:cubicBezTo>
                    <a:pt x="97" y="0"/>
                    <a:pt x="0" y="97"/>
                    <a:pt x="0" y="217"/>
                  </a:cubicBezTo>
                  <a:cubicBezTo>
                    <a:pt x="0" y="336"/>
                    <a:pt x="97" y="434"/>
                    <a:pt x="216" y="434"/>
                  </a:cubicBezTo>
                  <a:cubicBezTo>
                    <a:pt x="336" y="434"/>
                    <a:pt x="433" y="336"/>
                    <a:pt x="433" y="217"/>
                  </a:cubicBezTo>
                  <a:cubicBezTo>
                    <a:pt x="433" y="175"/>
                    <a:pt x="421" y="135"/>
                    <a:pt x="400" y="102"/>
                  </a:cubicBezTo>
                  <a:close/>
                  <a:moveTo>
                    <a:pt x="400" y="102"/>
                  </a:moveTo>
                  <a:cubicBezTo>
                    <a:pt x="400" y="102"/>
                    <a:pt x="400" y="102"/>
                    <a:pt x="400" y="1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13" name="Freeform 6">
              <a:extLst>
                <a:ext uri="{FF2B5EF4-FFF2-40B4-BE49-F238E27FC236}">
                  <a16:creationId xmlns:a16="http://schemas.microsoft.com/office/drawing/2014/main" id="{43F16C3E-8C91-45DC-8E82-3CCE20F8B906}"/>
                </a:ext>
              </a:extLst>
            </p:cNvPr>
            <p:cNvSpPr>
              <a:spLocks noEditPoints="1"/>
            </p:cNvSpPr>
            <p:nvPr/>
          </p:nvSpPr>
          <p:spPr bwMode="auto">
            <a:xfrm>
              <a:off x="7502525" y="3857625"/>
              <a:ext cx="596900" cy="600075"/>
            </a:xfrm>
            <a:custGeom>
              <a:avLst/>
              <a:gdLst>
                <a:gd name="T0" fmla="*/ 268 w 281"/>
                <a:gd name="T1" fmla="*/ 82 h 282"/>
                <a:gd name="T2" fmla="*/ 234 w 281"/>
                <a:gd name="T3" fmla="*/ 116 h 282"/>
                <a:gd name="T4" fmla="*/ 238 w 281"/>
                <a:gd name="T5" fmla="*/ 141 h 282"/>
                <a:gd name="T6" fmla="*/ 140 w 281"/>
                <a:gd name="T7" fmla="*/ 238 h 282"/>
                <a:gd name="T8" fmla="*/ 43 w 281"/>
                <a:gd name="T9" fmla="*/ 141 h 282"/>
                <a:gd name="T10" fmla="*/ 140 w 281"/>
                <a:gd name="T11" fmla="*/ 43 h 282"/>
                <a:gd name="T12" fmla="*/ 166 w 281"/>
                <a:gd name="T13" fmla="*/ 47 h 282"/>
                <a:gd name="T14" fmla="*/ 199 w 281"/>
                <a:gd name="T15" fmla="*/ 13 h 282"/>
                <a:gd name="T16" fmla="*/ 140 w 281"/>
                <a:gd name="T17" fmla="*/ 0 h 282"/>
                <a:gd name="T18" fmla="*/ 0 w 281"/>
                <a:gd name="T19" fmla="*/ 141 h 282"/>
                <a:gd name="T20" fmla="*/ 140 w 281"/>
                <a:gd name="T21" fmla="*/ 282 h 282"/>
                <a:gd name="T22" fmla="*/ 281 w 281"/>
                <a:gd name="T23" fmla="*/ 141 h 282"/>
                <a:gd name="T24" fmla="*/ 268 w 281"/>
                <a:gd name="T25" fmla="*/ 82 h 282"/>
                <a:gd name="T26" fmla="*/ 268 w 281"/>
                <a:gd name="T27" fmla="*/ 82 h 282"/>
                <a:gd name="T28" fmla="*/ 268 w 281"/>
                <a:gd name="T29" fmla="*/ 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1" h="282">
                  <a:moveTo>
                    <a:pt x="268" y="82"/>
                  </a:moveTo>
                  <a:cubicBezTo>
                    <a:pt x="234" y="116"/>
                    <a:pt x="234" y="116"/>
                    <a:pt x="234" y="116"/>
                  </a:cubicBezTo>
                  <a:cubicBezTo>
                    <a:pt x="237" y="124"/>
                    <a:pt x="238" y="132"/>
                    <a:pt x="238" y="141"/>
                  </a:cubicBezTo>
                  <a:cubicBezTo>
                    <a:pt x="238" y="195"/>
                    <a:pt x="194" y="238"/>
                    <a:pt x="140" y="238"/>
                  </a:cubicBezTo>
                  <a:cubicBezTo>
                    <a:pt x="87" y="238"/>
                    <a:pt x="43" y="195"/>
                    <a:pt x="43" y="141"/>
                  </a:cubicBezTo>
                  <a:cubicBezTo>
                    <a:pt x="43" y="87"/>
                    <a:pt x="87" y="43"/>
                    <a:pt x="140" y="43"/>
                  </a:cubicBezTo>
                  <a:cubicBezTo>
                    <a:pt x="149" y="43"/>
                    <a:pt x="158" y="44"/>
                    <a:pt x="166" y="47"/>
                  </a:cubicBezTo>
                  <a:cubicBezTo>
                    <a:pt x="199" y="13"/>
                    <a:pt x="199" y="13"/>
                    <a:pt x="199" y="13"/>
                  </a:cubicBezTo>
                  <a:cubicBezTo>
                    <a:pt x="181" y="5"/>
                    <a:pt x="161" y="0"/>
                    <a:pt x="140" y="0"/>
                  </a:cubicBezTo>
                  <a:cubicBezTo>
                    <a:pt x="63" y="0"/>
                    <a:pt x="0" y="63"/>
                    <a:pt x="0" y="141"/>
                  </a:cubicBezTo>
                  <a:cubicBezTo>
                    <a:pt x="0" y="218"/>
                    <a:pt x="63" y="282"/>
                    <a:pt x="140" y="282"/>
                  </a:cubicBezTo>
                  <a:cubicBezTo>
                    <a:pt x="218" y="282"/>
                    <a:pt x="281" y="218"/>
                    <a:pt x="281" y="141"/>
                  </a:cubicBezTo>
                  <a:cubicBezTo>
                    <a:pt x="281" y="120"/>
                    <a:pt x="277" y="100"/>
                    <a:pt x="268" y="82"/>
                  </a:cubicBezTo>
                  <a:close/>
                  <a:moveTo>
                    <a:pt x="268" y="82"/>
                  </a:moveTo>
                  <a:cubicBezTo>
                    <a:pt x="268" y="82"/>
                    <a:pt x="268" y="82"/>
                    <a:pt x="268" y="8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14" name="Freeform 7">
              <a:extLst>
                <a:ext uri="{FF2B5EF4-FFF2-40B4-BE49-F238E27FC236}">
                  <a16:creationId xmlns:a16="http://schemas.microsoft.com/office/drawing/2014/main" id="{4E806F05-11F0-4779-95F5-9EF2A965AAB5}"/>
                </a:ext>
              </a:extLst>
            </p:cNvPr>
            <p:cNvSpPr>
              <a:spLocks noEditPoints="1"/>
            </p:cNvSpPr>
            <p:nvPr/>
          </p:nvSpPr>
          <p:spPr bwMode="auto">
            <a:xfrm>
              <a:off x="7661275" y="4019550"/>
              <a:ext cx="276225" cy="276225"/>
            </a:xfrm>
            <a:custGeom>
              <a:avLst/>
              <a:gdLst>
                <a:gd name="T0" fmla="*/ 65 w 130"/>
                <a:gd name="T1" fmla="*/ 130 h 130"/>
                <a:gd name="T2" fmla="*/ 0 w 130"/>
                <a:gd name="T3" fmla="*/ 65 h 130"/>
                <a:gd name="T4" fmla="*/ 65 w 130"/>
                <a:gd name="T5" fmla="*/ 0 h 130"/>
                <a:gd name="T6" fmla="*/ 130 w 130"/>
                <a:gd name="T7" fmla="*/ 65 h 130"/>
                <a:gd name="T8" fmla="*/ 65 w 130"/>
                <a:gd name="T9" fmla="*/ 130 h 130"/>
                <a:gd name="T10" fmla="*/ 65 w 130"/>
                <a:gd name="T11" fmla="*/ 43 h 130"/>
                <a:gd name="T12" fmla="*/ 44 w 130"/>
                <a:gd name="T13" fmla="*/ 65 h 130"/>
                <a:gd name="T14" fmla="*/ 65 w 130"/>
                <a:gd name="T15" fmla="*/ 87 h 130"/>
                <a:gd name="T16" fmla="*/ 87 w 130"/>
                <a:gd name="T17" fmla="*/ 65 h 130"/>
                <a:gd name="T18" fmla="*/ 65 w 130"/>
                <a:gd name="T19" fmla="*/ 43 h 130"/>
                <a:gd name="T20" fmla="*/ 65 w 130"/>
                <a:gd name="T21" fmla="*/ 43 h 130"/>
                <a:gd name="T22" fmla="*/ 65 w 130"/>
                <a:gd name="T23" fmla="*/ 4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30">
                  <a:moveTo>
                    <a:pt x="65" y="130"/>
                  </a:moveTo>
                  <a:cubicBezTo>
                    <a:pt x="30" y="130"/>
                    <a:pt x="0" y="101"/>
                    <a:pt x="0" y="65"/>
                  </a:cubicBezTo>
                  <a:cubicBezTo>
                    <a:pt x="0" y="29"/>
                    <a:pt x="30" y="0"/>
                    <a:pt x="65" y="0"/>
                  </a:cubicBezTo>
                  <a:cubicBezTo>
                    <a:pt x="101" y="0"/>
                    <a:pt x="130" y="29"/>
                    <a:pt x="130" y="65"/>
                  </a:cubicBezTo>
                  <a:cubicBezTo>
                    <a:pt x="130" y="101"/>
                    <a:pt x="101" y="130"/>
                    <a:pt x="65" y="130"/>
                  </a:cubicBezTo>
                  <a:close/>
                  <a:moveTo>
                    <a:pt x="65" y="43"/>
                  </a:moveTo>
                  <a:cubicBezTo>
                    <a:pt x="53" y="43"/>
                    <a:pt x="44" y="53"/>
                    <a:pt x="44" y="65"/>
                  </a:cubicBezTo>
                  <a:cubicBezTo>
                    <a:pt x="44" y="77"/>
                    <a:pt x="53" y="87"/>
                    <a:pt x="65" y="87"/>
                  </a:cubicBezTo>
                  <a:cubicBezTo>
                    <a:pt x="77" y="87"/>
                    <a:pt x="87" y="77"/>
                    <a:pt x="87" y="65"/>
                  </a:cubicBezTo>
                  <a:cubicBezTo>
                    <a:pt x="87" y="53"/>
                    <a:pt x="77" y="43"/>
                    <a:pt x="65" y="43"/>
                  </a:cubicBezTo>
                  <a:close/>
                  <a:moveTo>
                    <a:pt x="65" y="43"/>
                  </a:moveTo>
                  <a:cubicBezTo>
                    <a:pt x="65" y="43"/>
                    <a:pt x="65" y="43"/>
                    <a:pt x="65" y="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15" name="Freeform 8">
              <a:extLst>
                <a:ext uri="{FF2B5EF4-FFF2-40B4-BE49-F238E27FC236}">
                  <a16:creationId xmlns:a16="http://schemas.microsoft.com/office/drawing/2014/main" id="{BBE09215-C358-44D6-A4F3-7B7FD7F42DCC}"/>
                </a:ext>
              </a:extLst>
            </p:cNvPr>
            <p:cNvSpPr>
              <a:spLocks noEditPoints="1"/>
            </p:cNvSpPr>
            <p:nvPr/>
          </p:nvSpPr>
          <p:spPr bwMode="auto">
            <a:xfrm>
              <a:off x="7762875" y="3773488"/>
              <a:ext cx="422275" cy="417512"/>
            </a:xfrm>
            <a:custGeom>
              <a:avLst/>
              <a:gdLst>
                <a:gd name="T0" fmla="*/ 17 w 198"/>
                <a:gd name="T1" fmla="*/ 196 h 196"/>
                <a:gd name="T2" fmla="*/ 6 w 198"/>
                <a:gd name="T3" fmla="*/ 191 h 196"/>
                <a:gd name="T4" fmla="*/ 6 w 198"/>
                <a:gd name="T5" fmla="*/ 168 h 196"/>
                <a:gd name="T6" fmla="*/ 168 w 198"/>
                <a:gd name="T7" fmla="*/ 6 h 196"/>
                <a:gd name="T8" fmla="*/ 191 w 198"/>
                <a:gd name="T9" fmla="*/ 6 h 196"/>
                <a:gd name="T10" fmla="*/ 191 w 198"/>
                <a:gd name="T11" fmla="*/ 29 h 196"/>
                <a:gd name="T12" fmla="*/ 29 w 198"/>
                <a:gd name="T13" fmla="*/ 191 h 196"/>
                <a:gd name="T14" fmla="*/ 17 w 198"/>
                <a:gd name="T15" fmla="*/ 196 h 196"/>
                <a:gd name="T16" fmla="*/ 17 w 198"/>
                <a:gd name="T17" fmla="*/ 196 h 196"/>
                <a:gd name="T18" fmla="*/ 17 w 198"/>
                <a:gd name="T19"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196">
                  <a:moveTo>
                    <a:pt x="17" y="196"/>
                  </a:moveTo>
                  <a:cubicBezTo>
                    <a:pt x="13" y="196"/>
                    <a:pt x="9" y="195"/>
                    <a:pt x="6" y="191"/>
                  </a:cubicBezTo>
                  <a:cubicBezTo>
                    <a:pt x="0" y="185"/>
                    <a:pt x="0" y="175"/>
                    <a:pt x="6" y="168"/>
                  </a:cubicBezTo>
                  <a:cubicBezTo>
                    <a:pt x="168" y="6"/>
                    <a:pt x="168" y="6"/>
                    <a:pt x="168" y="6"/>
                  </a:cubicBezTo>
                  <a:cubicBezTo>
                    <a:pt x="175" y="0"/>
                    <a:pt x="185" y="0"/>
                    <a:pt x="191" y="6"/>
                  </a:cubicBezTo>
                  <a:cubicBezTo>
                    <a:pt x="198" y="12"/>
                    <a:pt x="198" y="23"/>
                    <a:pt x="191" y="29"/>
                  </a:cubicBezTo>
                  <a:cubicBezTo>
                    <a:pt x="29" y="191"/>
                    <a:pt x="29" y="191"/>
                    <a:pt x="29" y="191"/>
                  </a:cubicBezTo>
                  <a:cubicBezTo>
                    <a:pt x="26" y="195"/>
                    <a:pt x="22" y="196"/>
                    <a:pt x="17" y="196"/>
                  </a:cubicBezTo>
                  <a:close/>
                  <a:moveTo>
                    <a:pt x="17" y="196"/>
                  </a:moveTo>
                  <a:cubicBezTo>
                    <a:pt x="17" y="196"/>
                    <a:pt x="17" y="196"/>
                    <a:pt x="17" y="1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16" name="Freeform 9">
              <a:extLst>
                <a:ext uri="{FF2B5EF4-FFF2-40B4-BE49-F238E27FC236}">
                  <a16:creationId xmlns:a16="http://schemas.microsoft.com/office/drawing/2014/main" id="{65E9B5A7-470F-4897-8A3C-41D8FF048213}"/>
                </a:ext>
              </a:extLst>
            </p:cNvPr>
            <p:cNvSpPr>
              <a:spLocks noEditPoints="1"/>
            </p:cNvSpPr>
            <p:nvPr/>
          </p:nvSpPr>
          <p:spPr bwMode="auto">
            <a:xfrm>
              <a:off x="8123238" y="3508375"/>
              <a:ext cx="325438" cy="325437"/>
            </a:xfrm>
            <a:custGeom>
              <a:avLst/>
              <a:gdLst>
                <a:gd name="T0" fmla="*/ 71 w 153"/>
                <a:gd name="T1" fmla="*/ 153 h 153"/>
                <a:gd name="T2" fmla="*/ 16 w 153"/>
                <a:gd name="T3" fmla="*/ 153 h 153"/>
                <a:gd name="T4" fmla="*/ 0 w 153"/>
                <a:gd name="T5" fmla="*/ 137 h 153"/>
                <a:gd name="T6" fmla="*/ 0 w 153"/>
                <a:gd name="T7" fmla="*/ 83 h 153"/>
                <a:gd name="T8" fmla="*/ 5 w 153"/>
                <a:gd name="T9" fmla="*/ 71 h 153"/>
                <a:gd name="T10" fmla="*/ 70 w 153"/>
                <a:gd name="T11" fmla="*/ 6 h 153"/>
                <a:gd name="T12" fmla="*/ 88 w 153"/>
                <a:gd name="T13" fmla="*/ 3 h 153"/>
                <a:gd name="T14" fmla="*/ 98 w 153"/>
                <a:gd name="T15" fmla="*/ 18 h 153"/>
                <a:gd name="T16" fmla="*/ 98 w 153"/>
                <a:gd name="T17" fmla="*/ 56 h 153"/>
                <a:gd name="T18" fmla="*/ 136 w 153"/>
                <a:gd name="T19" fmla="*/ 56 h 153"/>
                <a:gd name="T20" fmla="*/ 151 w 153"/>
                <a:gd name="T21" fmla="*/ 66 h 153"/>
                <a:gd name="T22" fmla="*/ 147 w 153"/>
                <a:gd name="T23" fmla="*/ 83 h 153"/>
                <a:gd name="T24" fmla="*/ 82 w 153"/>
                <a:gd name="T25" fmla="*/ 148 h 153"/>
                <a:gd name="T26" fmla="*/ 71 w 153"/>
                <a:gd name="T27" fmla="*/ 153 h 153"/>
                <a:gd name="T28" fmla="*/ 71 w 153"/>
                <a:gd name="T29" fmla="*/ 153 h 153"/>
                <a:gd name="T30" fmla="*/ 71 w 153"/>
                <a:gd name="T31"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153">
                  <a:moveTo>
                    <a:pt x="71" y="153"/>
                  </a:moveTo>
                  <a:cubicBezTo>
                    <a:pt x="16" y="153"/>
                    <a:pt x="16" y="153"/>
                    <a:pt x="16" y="153"/>
                  </a:cubicBezTo>
                  <a:cubicBezTo>
                    <a:pt x="7" y="153"/>
                    <a:pt x="0" y="146"/>
                    <a:pt x="0" y="137"/>
                  </a:cubicBezTo>
                  <a:cubicBezTo>
                    <a:pt x="0" y="83"/>
                    <a:pt x="0" y="83"/>
                    <a:pt x="0" y="83"/>
                  </a:cubicBezTo>
                  <a:cubicBezTo>
                    <a:pt x="0" y="78"/>
                    <a:pt x="2" y="74"/>
                    <a:pt x="5" y="71"/>
                  </a:cubicBezTo>
                  <a:cubicBezTo>
                    <a:pt x="70" y="6"/>
                    <a:pt x="70" y="6"/>
                    <a:pt x="70" y="6"/>
                  </a:cubicBezTo>
                  <a:cubicBezTo>
                    <a:pt x="75" y="2"/>
                    <a:pt x="82" y="0"/>
                    <a:pt x="88" y="3"/>
                  </a:cubicBezTo>
                  <a:cubicBezTo>
                    <a:pt x="94" y="5"/>
                    <a:pt x="98" y="11"/>
                    <a:pt x="98" y="18"/>
                  </a:cubicBezTo>
                  <a:cubicBezTo>
                    <a:pt x="98" y="56"/>
                    <a:pt x="98" y="56"/>
                    <a:pt x="98" y="56"/>
                  </a:cubicBezTo>
                  <a:cubicBezTo>
                    <a:pt x="136" y="56"/>
                    <a:pt x="136" y="56"/>
                    <a:pt x="136" y="56"/>
                  </a:cubicBezTo>
                  <a:cubicBezTo>
                    <a:pt x="142" y="56"/>
                    <a:pt x="148" y="60"/>
                    <a:pt x="151" y="66"/>
                  </a:cubicBezTo>
                  <a:cubicBezTo>
                    <a:pt x="153" y="72"/>
                    <a:pt x="152" y="79"/>
                    <a:pt x="147" y="83"/>
                  </a:cubicBezTo>
                  <a:cubicBezTo>
                    <a:pt x="82" y="148"/>
                    <a:pt x="82" y="148"/>
                    <a:pt x="82" y="148"/>
                  </a:cubicBezTo>
                  <a:cubicBezTo>
                    <a:pt x="79" y="151"/>
                    <a:pt x="75" y="153"/>
                    <a:pt x="71" y="153"/>
                  </a:cubicBezTo>
                  <a:close/>
                  <a:moveTo>
                    <a:pt x="71" y="153"/>
                  </a:moveTo>
                  <a:cubicBezTo>
                    <a:pt x="71" y="153"/>
                    <a:pt x="71" y="153"/>
                    <a:pt x="71"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114" name="Rectangle 113">
            <a:extLst>
              <a:ext uri="{FF2B5EF4-FFF2-40B4-BE49-F238E27FC236}">
                <a16:creationId xmlns:a16="http://schemas.microsoft.com/office/drawing/2014/main" id="{C5E59B17-47C7-4376-B452-4A4430E488D5}"/>
              </a:ext>
            </a:extLst>
          </p:cNvPr>
          <p:cNvSpPr/>
          <p:nvPr/>
        </p:nvSpPr>
        <p:spPr>
          <a:xfrm>
            <a:off x="1080942" y="3903326"/>
            <a:ext cx="2769294" cy="973215"/>
          </a:xfrm>
          <a:prstGeom prst="rect">
            <a:avLst/>
          </a:prstGeom>
        </p:spPr>
        <p:txBody>
          <a:bodyPr wrap="square">
            <a:spAutoFit/>
          </a:bodyPr>
          <a:lstStyle/>
          <a:p>
            <a:pPr lvl="0" algn="ctr">
              <a:lnSpc>
                <a:spcPts val="1700"/>
              </a:lnSpc>
            </a:pPr>
            <a:r>
              <a:rPr lang="en-US" sz="2000" b="1" dirty="0">
                <a:solidFill>
                  <a:schemeClr val="bg1"/>
                </a:solidFill>
                <a:ea typeface="Tahoma" panose="020B0604030504040204" pitchFamily="34" charset="0"/>
                <a:cs typeface="Tahoma" panose="020B0604030504040204" pitchFamily="34" charset="0"/>
              </a:rPr>
              <a:t>If they are in a public space, they are permitted to be there</a:t>
            </a:r>
            <a:endParaRPr kumimoji="0" lang="en-US" sz="2000" b="1" i="0" u="none" strike="noStrike" kern="1200" cap="none" spc="0" normalizeH="0" baseline="0" noProof="0" dirty="0">
              <a:ln>
                <a:noFill/>
              </a:ln>
              <a:solidFill>
                <a:schemeClr val="bg1"/>
              </a:solidFill>
              <a:effectLst/>
              <a:uLnTx/>
              <a:uFillTx/>
              <a:ea typeface="Open Sans" panose="020B0606030504020204" pitchFamily="34" charset="0"/>
              <a:cs typeface="Open Sans" panose="020B0606030504020204" pitchFamily="34" charset="0"/>
            </a:endParaRPr>
          </a:p>
        </p:txBody>
      </p:sp>
      <p:cxnSp>
        <p:nvCxnSpPr>
          <p:cNvPr id="69" name="Straight Connector 68">
            <a:extLst>
              <a:ext uri="{FF2B5EF4-FFF2-40B4-BE49-F238E27FC236}">
                <a16:creationId xmlns:a16="http://schemas.microsoft.com/office/drawing/2014/main" id="{E024C5BB-4307-4A5E-B74C-0D1D3879CBF6}"/>
              </a:ext>
            </a:extLst>
          </p:cNvPr>
          <p:cNvCxnSpPr>
            <a:cxnSpLocks/>
          </p:cNvCxnSpPr>
          <p:nvPr/>
        </p:nvCxnSpPr>
        <p:spPr>
          <a:xfrm>
            <a:off x="1080942" y="3419982"/>
            <a:ext cx="269232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47" name="Rectangle 146">
            <a:extLst>
              <a:ext uri="{FF2B5EF4-FFF2-40B4-BE49-F238E27FC236}">
                <a16:creationId xmlns:a16="http://schemas.microsoft.com/office/drawing/2014/main" id="{997C84E7-7CDB-43EF-956A-F5758DECCD9B}"/>
              </a:ext>
            </a:extLst>
          </p:cNvPr>
          <p:cNvSpPr/>
          <p:nvPr/>
        </p:nvSpPr>
        <p:spPr>
          <a:xfrm>
            <a:off x="4663223" y="3903326"/>
            <a:ext cx="2769294" cy="973215"/>
          </a:xfrm>
          <a:prstGeom prst="rect">
            <a:avLst/>
          </a:prstGeom>
        </p:spPr>
        <p:txBody>
          <a:bodyPr wrap="square">
            <a:spAutoFit/>
          </a:bodyPr>
          <a:lstStyle/>
          <a:p>
            <a:pPr lvl="0" algn="ctr">
              <a:lnSpc>
                <a:spcPts val="1700"/>
              </a:lnSpc>
            </a:pPr>
            <a:r>
              <a:rPr lang="en-US" sz="2000" b="1" dirty="0">
                <a:solidFill>
                  <a:schemeClr val="bg1"/>
                </a:solidFill>
                <a:ea typeface="Tahoma" panose="020B0604030504040204" pitchFamily="34" charset="0"/>
                <a:cs typeface="Tahoma" panose="020B0604030504040204" pitchFamily="34" charset="0"/>
              </a:rPr>
              <a:t>Treat auditors like any other visitor or community member</a:t>
            </a:r>
            <a:endParaRPr kumimoji="0" lang="en-US" sz="2000" b="1" i="0" u="none" strike="noStrike" kern="1200" cap="none" spc="0" normalizeH="0" baseline="0" noProof="0" dirty="0">
              <a:ln>
                <a:noFill/>
              </a:ln>
              <a:solidFill>
                <a:schemeClr val="bg1"/>
              </a:solidFill>
              <a:effectLst/>
              <a:uLnTx/>
              <a:uFillTx/>
              <a:ea typeface="Open Sans" panose="020B0606030504020204" pitchFamily="34" charset="0"/>
              <a:cs typeface="Open Sans" panose="020B0606030504020204" pitchFamily="34" charset="0"/>
            </a:endParaRPr>
          </a:p>
        </p:txBody>
      </p:sp>
      <p:cxnSp>
        <p:nvCxnSpPr>
          <p:cNvPr id="148" name="Straight Connector 147">
            <a:extLst>
              <a:ext uri="{FF2B5EF4-FFF2-40B4-BE49-F238E27FC236}">
                <a16:creationId xmlns:a16="http://schemas.microsoft.com/office/drawing/2014/main" id="{0409D1E1-1831-496A-97FB-285A02026D89}"/>
              </a:ext>
            </a:extLst>
          </p:cNvPr>
          <p:cNvCxnSpPr>
            <a:cxnSpLocks/>
          </p:cNvCxnSpPr>
          <p:nvPr/>
        </p:nvCxnSpPr>
        <p:spPr>
          <a:xfrm>
            <a:off x="4663223" y="3448557"/>
            <a:ext cx="269232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51" name="Rectangle 150">
            <a:extLst>
              <a:ext uri="{FF2B5EF4-FFF2-40B4-BE49-F238E27FC236}">
                <a16:creationId xmlns:a16="http://schemas.microsoft.com/office/drawing/2014/main" id="{1502C8F6-6404-4AF1-99EB-ADF5BC5D6506}"/>
              </a:ext>
            </a:extLst>
          </p:cNvPr>
          <p:cNvSpPr/>
          <p:nvPr/>
        </p:nvSpPr>
        <p:spPr>
          <a:xfrm>
            <a:off x="8273703" y="3903326"/>
            <a:ext cx="2769294" cy="536814"/>
          </a:xfrm>
          <a:prstGeom prst="rect">
            <a:avLst/>
          </a:prstGeom>
        </p:spPr>
        <p:txBody>
          <a:bodyPr wrap="square">
            <a:spAutoFit/>
          </a:bodyPr>
          <a:lstStyle/>
          <a:p>
            <a:pPr lvl="0" algn="ctr">
              <a:lnSpc>
                <a:spcPts val="1700"/>
              </a:lnSpc>
            </a:pPr>
            <a:r>
              <a:rPr lang="en-US" sz="2000" b="1" dirty="0">
                <a:solidFill>
                  <a:schemeClr val="bg1"/>
                </a:solidFill>
              </a:rPr>
              <a:t>It is never personal!</a:t>
            </a:r>
            <a:endParaRPr kumimoji="0" lang="en-US" sz="2000" b="1" i="0" u="none" strike="noStrike" kern="1200" cap="none" spc="0" normalizeH="0" baseline="0" noProof="0" dirty="0">
              <a:ln>
                <a:noFill/>
              </a:ln>
              <a:solidFill>
                <a:schemeClr val="bg1"/>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cxnSp>
        <p:nvCxnSpPr>
          <p:cNvPr id="152" name="Straight Connector 151">
            <a:extLst>
              <a:ext uri="{FF2B5EF4-FFF2-40B4-BE49-F238E27FC236}">
                <a16:creationId xmlns:a16="http://schemas.microsoft.com/office/drawing/2014/main" id="{41C5C1B6-B87D-418C-B201-05054F145B56}"/>
              </a:ext>
            </a:extLst>
          </p:cNvPr>
          <p:cNvCxnSpPr>
            <a:cxnSpLocks/>
          </p:cNvCxnSpPr>
          <p:nvPr/>
        </p:nvCxnSpPr>
        <p:spPr>
          <a:xfrm>
            <a:off x="8346467" y="3429000"/>
            <a:ext cx="269232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Graphic 8" descr="Court outline">
            <a:extLst>
              <a:ext uri="{FF2B5EF4-FFF2-40B4-BE49-F238E27FC236}">
                <a16:creationId xmlns:a16="http://schemas.microsoft.com/office/drawing/2014/main" id="{ECCCA7F0-3689-9333-CFF4-52DA1E5DA6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95293" y="1854390"/>
            <a:ext cx="1104665" cy="1104665"/>
          </a:xfrm>
          <a:prstGeom prst="rect">
            <a:avLst/>
          </a:prstGeom>
        </p:spPr>
      </p:pic>
      <p:pic>
        <p:nvPicPr>
          <p:cNvPr id="11" name="Graphic 10" descr="Group of women with solid fill">
            <a:extLst>
              <a:ext uri="{FF2B5EF4-FFF2-40B4-BE49-F238E27FC236}">
                <a16:creationId xmlns:a16="http://schemas.microsoft.com/office/drawing/2014/main" id="{7430CEF9-2A27-6B55-3F23-2695112AD4D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2809" y="2051077"/>
            <a:ext cx="914400" cy="914400"/>
          </a:xfrm>
          <a:prstGeom prst="rect">
            <a:avLst/>
          </a:prstGeom>
        </p:spPr>
      </p:pic>
      <p:pic>
        <p:nvPicPr>
          <p:cNvPr id="32" name="Picture 31" descr="A black and white logo&#10;&#10;AI-generated content may be incorrect.">
            <a:extLst>
              <a:ext uri="{FF2B5EF4-FFF2-40B4-BE49-F238E27FC236}">
                <a16:creationId xmlns:a16="http://schemas.microsoft.com/office/drawing/2014/main" id="{A3FDFBF2-30E3-F7F4-2F3F-AB3EC55F9159}"/>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1979692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FF79C-09BD-57A5-E92E-267CDF9E7E47}"/>
            </a:ext>
          </a:extLst>
        </p:cNvPr>
        <p:cNvGrpSpPr/>
        <p:nvPr/>
      </p:nvGrpSpPr>
      <p:grpSpPr>
        <a:xfrm>
          <a:off x="0" y="0"/>
          <a:ext cx="0" cy="0"/>
          <a:chOff x="0" y="0"/>
          <a:chExt cx="0" cy="0"/>
        </a:xfrm>
      </p:grpSpPr>
      <p:grpSp>
        <p:nvGrpSpPr>
          <p:cNvPr id="80" name="Group 79">
            <a:extLst>
              <a:ext uri="{FF2B5EF4-FFF2-40B4-BE49-F238E27FC236}">
                <a16:creationId xmlns:a16="http://schemas.microsoft.com/office/drawing/2014/main" id="{E308D5B8-F5A2-07A6-6C09-F6FF8FFEBBAC}"/>
              </a:ext>
            </a:extLst>
          </p:cNvPr>
          <p:cNvGrpSpPr/>
          <p:nvPr/>
        </p:nvGrpSpPr>
        <p:grpSpPr>
          <a:xfrm rot="5400000">
            <a:off x="4512159" y="3337425"/>
            <a:ext cx="3167681" cy="173624"/>
            <a:chOff x="4107180" y="5334000"/>
            <a:chExt cx="6366512" cy="430921"/>
          </a:xfrm>
        </p:grpSpPr>
        <p:sp>
          <p:nvSpPr>
            <p:cNvPr id="81" name="Rectangle 80">
              <a:extLst>
                <a:ext uri="{FF2B5EF4-FFF2-40B4-BE49-F238E27FC236}">
                  <a16:creationId xmlns:a16="http://schemas.microsoft.com/office/drawing/2014/main" id="{72C648CF-0E51-61D8-5AAD-54C525E92FE9}"/>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Rectangle 81">
              <a:extLst>
                <a:ext uri="{FF2B5EF4-FFF2-40B4-BE49-F238E27FC236}">
                  <a16:creationId xmlns:a16="http://schemas.microsoft.com/office/drawing/2014/main" id="{43B240F0-0F89-AD27-9575-0804BE394841}"/>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3" name="Rectangle 82">
              <a:extLst>
                <a:ext uri="{FF2B5EF4-FFF2-40B4-BE49-F238E27FC236}">
                  <a16:creationId xmlns:a16="http://schemas.microsoft.com/office/drawing/2014/main" id="{26904BEF-717C-29D9-83AF-A68C1BDD27A3}"/>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4" name="Rectangle 83">
              <a:extLst>
                <a:ext uri="{FF2B5EF4-FFF2-40B4-BE49-F238E27FC236}">
                  <a16:creationId xmlns:a16="http://schemas.microsoft.com/office/drawing/2014/main" id="{EE30AD23-9911-E9F8-DE46-27B125200905}"/>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87" name="TextBox 86">
            <a:extLst>
              <a:ext uri="{FF2B5EF4-FFF2-40B4-BE49-F238E27FC236}">
                <a16:creationId xmlns:a16="http://schemas.microsoft.com/office/drawing/2014/main" id="{FA2B544C-7A00-D410-84B9-AB3A37D37870}"/>
              </a:ext>
            </a:extLst>
          </p:cNvPr>
          <p:cNvSpPr txBox="1"/>
          <p:nvPr/>
        </p:nvSpPr>
        <p:spPr>
          <a:xfrm>
            <a:off x="882453" y="2465127"/>
            <a:ext cx="4457700" cy="2308324"/>
          </a:xfrm>
          <a:prstGeom prst="rect">
            <a:avLst/>
          </a:prstGeom>
          <a:noFill/>
        </p:spPr>
        <p:txBody>
          <a:bodyPr wrap="square" rtlCol="0">
            <a:spAutoFit/>
          </a:bodyPr>
          <a:lstStyle/>
          <a:p>
            <a:pPr lvl="0" algn="ctr">
              <a:spcBef>
                <a:spcPct val="0"/>
              </a:spcBef>
              <a:defRPr/>
            </a:pPr>
            <a:r>
              <a:rPr lang="en-GB" sz="7200" spc="-300" dirty="0">
                <a:solidFill>
                  <a:srgbClr val="4A66AC"/>
                </a:solidFill>
                <a:latin typeface="Montserrat Black" panose="00000A00000000000000" pitchFamily="50" charset="0"/>
                <a:ea typeface="Open Sans bold" panose="020B0806030504020204" pitchFamily="34" charset="0"/>
                <a:cs typeface="Open Sans bold" panose="020B0806030504020204" pitchFamily="34" charset="0"/>
              </a:rPr>
              <a:t>What </a:t>
            </a:r>
          </a:p>
          <a:p>
            <a:pPr lvl="0" algn="ctr">
              <a:spcBef>
                <a:spcPct val="0"/>
              </a:spcBef>
              <a:defRPr/>
            </a:pPr>
            <a:r>
              <a:rPr lang="en-GB" sz="7200" spc="-300" dirty="0">
                <a:solidFill>
                  <a:srgbClr val="313032"/>
                </a:solidFill>
                <a:latin typeface="Montserrat Black" panose="00000A00000000000000" pitchFamily="50" charset="0"/>
                <a:ea typeface="Open Sans bold" panose="020B0806030504020204" pitchFamily="34" charset="0"/>
                <a:cs typeface="Open Sans bold" panose="020B0806030504020204" pitchFamily="34" charset="0"/>
              </a:rPr>
              <a:t>to do?</a:t>
            </a:r>
          </a:p>
        </p:txBody>
      </p:sp>
      <p:pic>
        <p:nvPicPr>
          <p:cNvPr id="9" name="Picture 8" descr="A black and white logo&#10;&#10;AI-generated content may be incorrect.">
            <a:extLst>
              <a:ext uri="{FF2B5EF4-FFF2-40B4-BE49-F238E27FC236}">
                <a16:creationId xmlns:a16="http://schemas.microsoft.com/office/drawing/2014/main" id="{E2706B27-3B0B-359D-C0BF-0BFB189CCE2E}"/>
              </a:ext>
            </a:extLst>
          </p:cNvPr>
          <p:cNvPicPr>
            <a:picLocks noChangeAspect="1"/>
          </p:cNvPicPr>
          <p:nvPr/>
        </p:nvPicPr>
        <p:blipFill>
          <a:blip r:embed="rId3"/>
          <a:stretch>
            <a:fillRect/>
          </a:stretch>
        </p:blipFill>
        <p:spPr>
          <a:xfrm>
            <a:off x="9600954" y="205530"/>
            <a:ext cx="2002155" cy="610791"/>
          </a:xfrm>
          <a:prstGeom prst="rect">
            <a:avLst/>
          </a:prstGeom>
        </p:spPr>
      </p:pic>
      <p:pic>
        <p:nvPicPr>
          <p:cNvPr id="4" name="Content Placeholder 4" descr="A blue background with white text&#10;&#10;AI-generated content may be incorrect.">
            <a:extLst>
              <a:ext uri="{FF2B5EF4-FFF2-40B4-BE49-F238E27FC236}">
                <a16:creationId xmlns:a16="http://schemas.microsoft.com/office/drawing/2014/main" id="{9DDA2D08-6F71-7828-66F0-802AA4C6F6EF}"/>
              </a:ext>
            </a:extLst>
          </p:cNvPr>
          <p:cNvPicPr>
            <a:picLocks noChangeAspect="1"/>
          </p:cNvPicPr>
          <p:nvPr/>
        </p:nvPicPr>
        <p:blipFill>
          <a:blip r:embed="rId4"/>
          <a:stretch>
            <a:fillRect/>
          </a:stretch>
        </p:blipFill>
        <p:spPr>
          <a:xfrm>
            <a:off x="6182813" y="0"/>
            <a:ext cx="6096000" cy="6858000"/>
          </a:xfrm>
          <a:prstGeom prst="rect">
            <a:avLst/>
          </a:prstGeom>
        </p:spPr>
      </p:pic>
    </p:spTree>
    <p:extLst>
      <p:ext uri="{BB962C8B-B14F-4D97-AF65-F5344CB8AC3E}">
        <p14:creationId xmlns:p14="http://schemas.microsoft.com/office/powerpoint/2010/main" val="1308143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9402151-456D-4567-BDC4-543A5B36B0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6319" y="980728"/>
            <a:ext cx="5849111" cy="6653945"/>
          </a:xfrm>
          <a:prstGeom prst="rect">
            <a:avLst/>
          </a:prstGeom>
        </p:spPr>
      </p:pic>
      <p:sp>
        <p:nvSpPr>
          <p:cNvPr id="39" name="TextBox 38">
            <a:extLst>
              <a:ext uri="{FF2B5EF4-FFF2-40B4-BE49-F238E27FC236}">
                <a16:creationId xmlns:a16="http://schemas.microsoft.com/office/drawing/2014/main" id="{0DBA2072-9DB9-4E27-97D9-4412A4804197}"/>
              </a:ext>
            </a:extLst>
          </p:cNvPr>
          <p:cNvSpPr txBox="1"/>
          <p:nvPr/>
        </p:nvSpPr>
        <p:spPr>
          <a:xfrm>
            <a:off x="415635" y="490407"/>
            <a:ext cx="6068291" cy="50270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Open Sans"/>
                <a:ea typeface="Montserrat" charset="0"/>
                <a:cs typeface="Montserrat" charset="0"/>
              </a:rPr>
              <a:t>Review What is Public Facing</a:t>
            </a:r>
          </a:p>
        </p:txBody>
      </p:sp>
      <p:sp>
        <p:nvSpPr>
          <p:cNvPr id="42" name="TextBox 41">
            <a:extLst>
              <a:ext uri="{FF2B5EF4-FFF2-40B4-BE49-F238E27FC236}">
                <a16:creationId xmlns:a16="http://schemas.microsoft.com/office/drawing/2014/main" id="{5F7CB136-EE63-4D4E-82F0-80D14FC0C7F1}"/>
              </a:ext>
            </a:extLst>
          </p:cNvPr>
          <p:cNvSpPr txBox="1"/>
          <p:nvPr/>
        </p:nvSpPr>
        <p:spPr>
          <a:xfrm>
            <a:off x="1943586" y="3467511"/>
            <a:ext cx="4152413" cy="400110"/>
          </a:xfrm>
          <a:prstGeom prst="rect">
            <a:avLst/>
          </a:prstGeom>
          <a:noFill/>
        </p:spPr>
        <p:txBody>
          <a:bodyPr wrap="square" numCol="1" spcCol="457200" rtlCol="0">
            <a:spAutoFit/>
          </a:bodyPr>
          <a:lstStyle/>
          <a:p>
            <a:pPr lvl="0">
              <a:defRPr/>
            </a:pPr>
            <a:r>
              <a:rPr lang="en-US" sz="2000" dirty="0">
                <a:ea typeface="Tahoma" panose="020B0604030504040204" pitchFamily="34" charset="0"/>
                <a:cs typeface="Tahoma" panose="020B0604030504040204" pitchFamily="34" charset="0"/>
              </a:rPr>
              <a:t>Public v. Employee Only Areas</a:t>
            </a:r>
            <a:endParaRPr kumimoji="0" lang="en-US" sz="2000" b="0" i="0" u="none" strike="noStrike" kern="1200" cap="none" spc="0" normalizeH="0" baseline="0" noProof="0" dirty="0">
              <a:ln>
                <a:noFill/>
              </a:ln>
              <a:solidFill>
                <a:srgbClr val="000000"/>
              </a:solidFill>
              <a:effectLst/>
              <a:uLnTx/>
              <a:uFillTx/>
              <a:ea typeface="Open Sans bold" panose="020B0806030504020204" pitchFamily="34" charset="0"/>
              <a:cs typeface="Open Sans bold" panose="020B0806030504020204" pitchFamily="34" charset="0"/>
            </a:endParaRPr>
          </a:p>
        </p:txBody>
      </p:sp>
      <p:grpSp>
        <p:nvGrpSpPr>
          <p:cNvPr id="3" name="Group 2">
            <a:extLst>
              <a:ext uri="{FF2B5EF4-FFF2-40B4-BE49-F238E27FC236}">
                <a16:creationId xmlns:a16="http://schemas.microsoft.com/office/drawing/2014/main" id="{DE1866A7-D7B4-4348-AD91-3D7AF4A1A804}"/>
              </a:ext>
            </a:extLst>
          </p:cNvPr>
          <p:cNvGrpSpPr/>
          <p:nvPr/>
        </p:nvGrpSpPr>
        <p:grpSpPr>
          <a:xfrm>
            <a:off x="818673" y="3223454"/>
            <a:ext cx="987358" cy="987358"/>
            <a:chOff x="2376633" y="3789781"/>
            <a:chExt cx="987358" cy="987358"/>
          </a:xfrm>
        </p:grpSpPr>
        <p:sp>
          <p:nvSpPr>
            <p:cNvPr id="43" name="Oval 42">
              <a:extLst>
                <a:ext uri="{FF2B5EF4-FFF2-40B4-BE49-F238E27FC236}">
                  <a16:creationId xmlns:a16="http://schemas.microsoft.com/office/drawing/2014/main" id="{F714FB04-6A00-4434-9E65-0A53293FFA5C}"/>
                </a:ext>
              </a:extLst>
            </p:cNvPr>
            <p:cNvSpPr/>
            <p:nvPr/>
          </p:nvSpPr>
          <p:spPr>
            <a:xfrm>
              <a:off x="2376633" y="3789781"/>
              <a:ext cx="987358" cy="98735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4" name="Freeform 5">
              <a:extLst>
                <a:ext uri="{FF2B5EF4-FFF2-40B4-BE49-F238E27FC236}">
                  <a16:creationId xmlns:a16="http://schemas.microsoft.com/office/drawing/2014/main" id="{F381C317-2416-4709-8718-1CB9C0D394B2}"/>
                </a:ext>
              </a:extLst>
            </p:cNvPr>
            <p:cNvSpPr>
              <a:spLocks noEditPoints="1"/>
            </p:cNvSpPr>
            <p:nvPr/>
          </p:nvSpPr>
          <p:spPr bwMode="auto">
            <a:xfrm>
              <a:off x="2598310" y="4011458"/>
              <a:ext cx="544002" cy="544002"/>
            </a:xfrm>
            <a:custGeom>
              <a:avLst/>
              <a:gdLst>
                <a:gd name="T0" fmla="*/ 122 w 244"/>
                <a:gd name="T1" fmla="*/ 0 h 244"/>
                <a:gd name="T2" fmla="*/ 0 w 244"/>
                <a:gd name="T3" fmla="*/ 122 h 244"/>
                <a:gd name="T4" fmla="*/ 122 w 244"/>
                <a:gd name="T5" fmla="*/ 244 h 244"/>
                <a:gd name="T6" fmla="*/ 244 w 244"/>
                <a:gd name="T7" fmla="*/ 122 h 244"/>
                <a:gd name="T8" fmla="*/ 122 w 244"/>
                <a:gd name="T9" fmla="*/ 0 h 244"/>
                <a:gd name="T10" fmla="*/ 122 w 244"/>
                <a:gd name="T11" fmla="*/ 236 h 244"/>
                <a:gd name="T12" fmla="*/ 8 w 244"/>
                <a:gd name="T13" fmla="*/ 122 h 244"/>
                <a:gd name="T14" fmla="*/ 122 w 244"/>
                <a:gd name="T15" fmla="*/ 8 h 244"/>
                <a:gd name="T16" fmla="*/ 236 w 244"/>
                <a:gd name="T17" fmla="*/ 122 h 244"/>
                <a:gd name="T18" fmla="*/ 122 w 244"/>
                <a:gd name="T19" fmla="*/ 236 h 244"/>
                <a:gd name="T20" fmla="*/ 184 w 244"/>
                <a:gd name="T21" fmla="*/ 117 h 244"/>
                <a:gd name="T22" fmla="*/ 98 w 244"/>
                <a:gd name="T23" fmla="*/ 58 h 244"/>
                <a:gd name="T24" fmla="*/ 92 w 244"/>
                <a:gd name="T25" fmla="*/ 57 h 244"/>
                <a:gd name="T26" fmla="*/ 88 w 244"/>
                <a:gd name="T27" fmla="*/ 63 h 244"/>
                <a:gd name="T28" fmla="*/ 88 w 244"/>
                <a:gd name="T29" fmla="*/ 181 h 244"/>
                <a:gd name="T30" fmla="*/ 92 w 244"/>
                <a:gd name="T31" fmla="*/ 186 h 244"/>
                <a:gd name="T32" fmla="*/ 94 w 244"/>
                <a:gd name="T33" fmla="*/ 187 h 244"/>
                <a:gd name="T34" fmla="*/ 98 w 244"/>
                <a:gd name="T35" fmla="*/ 186 h 244"/>
                <a:gd name="T36" fmla="*/ 184 w 244"/>
                <a:gd name="T37" fmla="*/ 127 h 244"/>
                <a:gd name="T38" fmla="*/ 187 w 244"/>
                <a:gd name="T39" fmla="*/ 122 h 244"/>
                <a:gd name="T40" fmla="*/ 184 w 244"/>
                <a:gd name="T41" fmla="*/ 117 h 244"/>
                <a:gd name="T42" fmla="*/ 182 w 244"/>
                <a:gd name="T43" fmla="*/ 123 h 244"/>
                <a:gd name="T44" fmla="*/ 95 w 244"/>
                <a:gd name="T45" fmla="*/ 183 h 244"/>
                <a:gd name="T46" fmla="*/ 93 w 244"/>
                <a:gd name="T47" fmla="*/ 183 h 244"/>
                <a:gd name="T48" fmla="*/ 92 w 244"/>
                <a:gd name="T49" fmla="*/ 181 h 244"/>
                <a:gd name="T50" fmla="*/ 92 w 244"/>
                <a:gd name="T51" fmla="*/ 63 h 244"/>
                <a:gd name="T52" fmla="*/ 93 w 244"/>
                <a:gd name="T53" fmla="*/ 61 h 244"/>
                <a:gd name="T54" fmla="*/ 94 w 244"/>
                <a:gd name="T55" fmla="*/ 61 h 244"/>
                <a:gd name="T56" fmla="*/ 95 w 244"/>
                <a:gd name="T57" fmla="*/ 61 h 244"/>
                <a:gd name="T58" fmla="*/ 182 w 244"/>
                <a:gd name="T59" fmla="*/ 120 h 244"/>
                <a:gd name="T60" fmla="*/ 183 w 244"/>
                <a:gd name="T61" fmla="*/ 122 h 244"/>
                <a:gd name="T62" fmla="*/ 182 w 244"/>
                <a:gd name="T63" fmla="*/ 12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4" h="244">
                  <a:moveTo>
                    <a:pt x="122" y="0"/>
                  </a:moveTo>
                  <a:cubicBezTo>
                    <a:pt x="55" y="0"/>
                    <a:pt x="0" y="54"/>
                    <a:pt x="0" y="122"/>
                  </a:cubicBezTo>
                  <a:cubicBezTo>
                    <a:pt x="0" y="189"/>
                    <a:pt x="55" y="244"/>
                    <a:pt x="122" y="244"/>
                  </a:cubicBezTo>
                  <a:cubicBezTo>
                    <a:pt x="189" y="244"/>
                    <a:pt x="244" y="189"/>
                    <a:pt x="244" y="122"/>
                  </a:cubicBezTo>
                  <a:cubicBezTo>
                    <a:pt x="244" y="54"/>
                    <a:pt x="189" y="0"/>
                    <a:pt x="122" y="0"/>
                  </a:cubicBezTo>
                  <a:close/>
                  <a:moveTo>
                    <a:pt x="122" y="236"/>
                  </a:moveTo>
                  <a:cubicBezTo>
                    <a:pt x="59" y="236"/>
                    <a:pt x="8" y="185"/>
                    <a:pt x="8" y="122"/>
                  </a:cubicBezTo>
                  <a:cubicBezTo>
                    <a:pt x="8" y="59"/>
                    <a:pt x="59" y="8"/>
                    <a:pt x="122" y="8"/>
                  </a:cubicBezTo>
                  <a:cubicBezTo>
                    <a:pt x="185" y="8"/>
                    <a:pt x="236" y="59"/>
                    <a:pt x="236" y="122"/>
                  </a:cubicBezTo>
                  <a:cubicBezTo>
                    <a:pt x="236" y="185"/>
                    <a:pt x="185" y="236"/>
                    <a:pt x="122" y="236"/>
                  </a:cubicBezTo>
                  <a:close/>
                  <a:moveTo>
                    <a:pt x="184" y="117"/>
                  </a:moveTo>
                  <a:cubicBezTo>
                    <a:pt x="98" y="58"/>
                    <a:pt x="98" y="58"/>
                    <a:pt x="98" y="58"/>
                  </a:cubicBezTo>
                  <a:cubicBezTo>
                    <a:pt x="96" y="57"/>
                    <a:pt x="93" y="56"/>
                    <a:pt x="92" y="57"/>
                  </a:cubicBezTo>
                  <a:cubicBezTo>
                    <a:pt x="90" y="59"/>
                    <a:pt x="88" y="61"/>
                    <a:pt x="88" y="63"/>
                  </a:cubicBezTo>
                  <a:cubicBezTo>
                    <a:pt x="88" y="181"/>
                    <a:pt x="88" y="181"/>
                    <a:pt x="88" y="181"/>
                  </a:cubicBezTo>
                  <a:cubicBezTo>
                    <a:pt x="88" y="183"/>
                    <a:pt x="90" y="185"/>
                    <a:pt x="92" y="186"/>
                  </a:cubicBezTo>
                  <a:cubicBezTo>
                    <a:pt x="92" y="187"/>
                    <a:pt x="93" y="187"/>
                    <a:pt x="94" y="187"/>
                  </a:cubicBezTo>
                  <a:cubicBezTo>
                    <a:pt x="96" y="187"/>
                    <a:pt x="97" y="187"/>
                    <a:pt x="98" y="186"/>
                  </a:cubicBezTo>
                  <a:cubicBezTo>
                    <a:pt x="184" y="127"/>
                    <a:pt x="184" y="127"/>
                    <a:pt x="184" y="127"/>
                  </a:cubicBezTo>
                  <a:cubicBezTo>
                    <a:pt x="186" y="126"/>
                    <a:pt x="187" y="124"/>
                    <a:pt x="187" y="122"/>
                  </a:cubicBezTo>
                  <a:cubicBezTo>
                    <a:pt x="187" y="120"/>
                    <a:pt x="186" y="118"/>
                    <a:pt x="184" y="117"/>
                  </a:cubicBezTo>
                  <a:close/>
                  <a:moveTo>
                    <a:pt x="182" y="123"/>
                  </a:moveTo>
                  <a:cubicBezTo>
                    <a:pt x="95" y="183"/>
                    <a:pt x="95" y="183"/>
                    <a:pt x="95" y="183"/>
                  </a:cubicBezTo>
                  <a:cubicBezTo>
                    <a:pt x="95" y="183"/>
                    <a:pt x="94" y="183"/>
                    <a:pt x="93" y="183"/>
                  </a:cubicBezTo>
                  <a:cubicBezTo>
                    <a:pt x="93" y="182"/>
                    <a:pt x="92" y="182"/>
                    <a:pt x="92" y="181"/>
                  </a:cubicBezTo>
                  <a:cubicBezTo>
                    <a:pt x="92" y="63"/>
                    <a:pt x="92" y="63"/>
                    <a:pt x="92" y="63"/>
                  </a:cubicBezTo>
                  <a:cubicBezTo>
                    <a:pt x="92" y="62"/>
                    <a:pt x="93" y="61"/>
                    <a:pt x="93" y="61"/>
                  </a:cubicBezTo>
                  <a:cubicBezTo>
                    <a:pt x="94" y="61"/>
                    <a:pt x="94" y="61"/>
                    <a:pt x="94" y="61"/>
                  </a:cubicBezTo>
                  <a:cubicBezTo>
                    <a:pt x="95" y="61"/>
                    <a:pt x="95" y="61"/>
                    <a:pt x="95" y="61"/>
                  </a:cubicBezTo>
                  <a:cubicBezTo>
                    <a:pt x="182" y="120"/>
                    <a:pt x="182" y="120"/>
                    <a:pt x="182" y="120"/>
                  </a:cubicBezTo>
                  <a:cubicBezTo>
                    <a:pt x="183" y="121"/>
                    <a:pt x="183" y="121"/>
                    <a:pt x="183" y="122"/>
                  </a:cubicBezTo>
                  <a:cubicBezTo>
                    <a:pt x="183" y="122"/>
                    <a:pt x="183" y="123"/>
                    <a:pt x="182" y="12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46" name="TextBox 45">
            <a:extLst>
              <a:ext uri="{FF2B5EF4-FFF2-40B4-BE49-F238E27FC236}">
                <a16:creationId xmlns:a16="http://schemas.microsoft.com/office/drawing/2014/main" id="{3DCDB5C3-4A0B-4B85-967E-8984CD5246F0}"/>
              </a:ext>
            </a:extLst>
          </p:cNvPr>
          <p:cNvSpPr txBox="1"/>
          <p:nvPr/>
        </p:nvSpPr>
        <p:spPr>
          <a:xfrm>
            <a:off x="1956041" y="2003754"/>
            <a:ext cx="4263787" cy="707886"/>
          </a:xfrm>
          <a:prstGeom prst="rect">
            <a:avLst/>
          </a:prstGeom>
          <a:noFill/>
        </p:spPr>
        <p:txBody>
          <a:bodyPr wrap="square" numCol="1" spcCol="457200" rtlCol="0">
            <a:spAutoFit/>
          </a:bodyPr>
          <a:lstStyle/>
          <a:p>
            <a:pPr lvl="0">
              <a:defRPr/>
            </a:pPr>
            <a:r>
              <a:rPr lang="en-US" sz="2000" dirty="0">
                <a:ea typeface="Tahoma" panose="020B0604030504040204" pitchFamily="34" charset="0"/>
                <a:cs typeface="Tahoma" panose="020B0604030504040204" pitchFamily="34" charset="0"/>
              </a:rPr>
              <a:t>Protect private information and documents</a:t>
            </a:r>
            <a:endParaRPr kumimoji="0" lang="en-US" sz="2000" b="0" i="0" u="none" strike="noStrike" kern="1200" cap="none" spc="0" normalizeH="0" baseline="0" noProof="0" dirty="0">
              <a:ln>
                <a:noFill/>
              </a:ln>
              <a:solidFill>
                <a:srgbClr val="000000"/>
              </a:solidFill>
              <a:effectLst/>
              <a:uLnTx/>
              <a:uFillTx/>
              <a:ea typeface="Open Sans bold" panose="020B0806030504020204" pitchFamily="34" charset="0"/>
              <a:cs typeface="Open Sans bold" panose="020B0806030504020204" pitchFamily="34" charset="0"/>
            </a:endParaRPr>
          </a:p>
        </p:txBody>
      </p:sp>
      <p:grpSp>
        <p:nvGrpSpPr>
          <p:cNvPr id="2" name="Group 1">
            <a:extLst>
              <a:ext uri="{FF2B5EF4-FFF2-40B4-BE49-F238E27FC236}">
                <a16:creationId xmlns:a16="http://schemas.microsoft.com/office/drawing/2014/main" id="{B22EB1DA-765C-401A-A8DF-076E5AE0FE0E}"/>
              </a:ext>
            </a:extLst>
          </p:cNvPr>
          <p:cNvGrpSpPr/>
          <p:nvPr/>
        </p:nvGrpSpPr>
        <p:grpSpPr>
          <a:xfrm>
            <a:off x="910540" y="1848169"/>
            <a:ext cx="897598" cy="897598"/>
            <a:chOff x="988487" y="3818184"/>
            <a:chExt cx="897598" cy="897598"/>
          </a:xfrm>
        </p:grpSpPr>
        <p:sp>
          <p:nvSpPr>
            <p:cNvPr id="47" name="Oval 46">
              <a:extLst>
                <a:ext uri="{FF2B5EF4-FFF2-40B4-BE49-F238E27FC236}">
                  <a16:creationId xmlns:a16="http://schemas.microsoft.com/office/drawing/2014/main" id="{4E42A7D2-DD4A-44F9-9E8A-93AFC9630B33}"/>
                </a:ext>
              </a:extLst>
            </p:cNvPr>
            <p:cNvSpPr/>
            <p:nvPr/>
          </p:nvSpPr>
          <p:spPr>
            <a:xfrm>
              <a:off x="988487" y="3818184"/>
              <a:ext cx="897598" cy="8975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8" name="Freeform 6">
              <a:extLst>
                <a:ext uri="{FF2B5EF4-FFF2-40B4-BE49-F238E27FC236}">
                  <a16:creationId xmlns:a16="http://schemas.microsoft.com/office/drawing/2014/main" id="{5F2885F5-B6CE-477B-A4F5-00CFC62CCC54}"/>
                </a:ext>
              </a:extLst>
            </p:cNvPr>
            <p:cNvSpPr>
              <a:spLocks noEditPoints="1"/>
            </p:cNvSpPr>
            <p:nvPr/>
          </p:nvSpPr>
          <p:spPr bwMode="auto">
            <a:xfrm>
              <a:off x="1149527" y="4068870"/>
              <a:ext cx="568202" cy="396224"/>
            </a:xfrm>
            <a:custGeom>
              <a:avLst/>
              <a:gdLst>
                <a:gd name="T0" fmla="*/ 202 w 251"/>
                <a:gd name="T1" fmla="*/ 58 h 175"/>
                <a:gd name="T2" fmla="*/ 148 w 251"/>
                <a:gd name="T3" fmla="*/ 1 h 175"/>
                <a:gd name="T4" fmla="*/ 148 w 251"/>
                <a:gd name="T5" fmla="*/ 1 h 175"/>
                <a:gd name="T6" fmla="*/ 147 w 251"/>
                <a:gd name="T7" fmla="*/ 1 h 175"/>
                <a:gd name="T8" fmla="*/ 146 w 251"/>
                <a:gd name="T9" fmla="*/ 0 h 175"/>
                <a:gd name="T10" fmla="*/ 146 w 251"/>
                <a:gd name="T11" fmla="*/ 1 h 175"/>
                <a:gd name="T12" fmla="*/ 144 w 251"/>
                <a:gd name="T13" fmla="*/ 1 h 175"/>
                <a:gd name="T14" fmla="*/ 144 w 251"/>
                <a:gd name="T15" fmla="*/ 84 h 175"/>
                <a:gd name="T16" fmla="*/ 164 w 251"/>
                <a:gd name="T17" fmla="*/ 84 h 175"/>
                <a:gd name="T18" fmla="*/ 164 w 251"/>
                <a:gd name="T19" fmla="*/ 84 h 175"/>
                <a:gd name="T20" fmla="*/ 165 w 251"/>
                <a:gd name="T21" fmla="*/ 86 h 175"/>
                <a:gd name="T22" fmla="*/ 164 w 251"/>
                <a:gd name="T23" fmla="*/ 88 h 175"/>
                <a:gd name="T24" fmla="*/ 129 w 251"/>
                <a:gd name="T25" fmla="*/ 131 h 175"/>
                <a:gd name="T26" fmla="*/ 128 w 251"/>
                <a:gd name="T27" fmla="*/ 131 h 175"/>
                <a:gd name="T28" fmla="*/ 92 w 251"/>
                <a:gd name="T29" fmla="*/ 87 h 175"/>
                <a:gd name="T30" fmla="*/ 92 w 251"/>
                <a:gd name="T31" fmla="*/ 86 h 175"/>
                <a:gd name="T32" fmla="*/ 93 w 251"/>
                <a:gd name="T33" fmla="*/ 84 h 175"/>
                <a:gd name="T34" fmla="*/ 93 w 251"/>
                <a:gd name="T35" fmla="*/ 84 h 175"/>
                <a:gd name="T36" fmla="*/ 113 w 251"/>
                <a:gd name="T37" fmla="*/ 84 h 175"/>
                <a:gd name="T38" fmla="*/ 113 w 251"/>
                <a:gd name="T39" fmla="*/ 3 h 175"/>
                <a:gd name="T40" fmla="*/ 110 w 251"/>
                <a:gd name="T41" fmla="*/ 3 h 175"/>
                <a:gd name="T42" fmla="*/ 110 w 251"/>
                <a:gd name="T43" fmla="*/ 3 h 175"/>
                <a:gd name="T44" fmla="*/ 110 w 251"/>
                <a:gd name="T45" fmla="*/ 3 h 175"/>
                <a:gd name="T46" fmla="*/ 109 w 251"/>
                <a:gd name="T47" fmla="*/ 3 h 175"/>
                <a:gd name="T48" fmla="*/ 109 w 251"/>
                <a:gd name="T49" fmla="*/ 3 h 175"/>
                <a:gd name="T50" fmla="*/ 68 w 251"/>
                <a:gd name="T51" fmla="*/ 42 h 175"/>
                <a:gd name="T52" fmla="*/ 67 w 251"/>
                <a:gd name="T53" fmla="*/ 42 h 175"/>
                <a:gd name="T54" fmla="*/ 0 w 251"/>
                <a:gd name="T55" fmla="*/ 108 h 175"/>
                <a:gd name="T56" fmla="*/ 67 w 251"/>
                <a:gd name="T57" fmla="*/ 175 h 175"/>
                <a:gd name="T58" fmla="*/ 183 w 251"/>
                <a:gd name="T59" fmla="*/ 175 h 175"/>
                <a:gd name="T60" fmla="*/ 184 w 251"/>
                <a:gd name="T61" fmla="*/ 174 h 175"/>
                <a:gd name="T62" fmla="*/ 251 w 251"/>
                <a:gd name="T63" fmla="*/ 108 h 175"/>
                <a:gd name="T64" fmla="*/ 202 w 251"/>
                <a:gd name="T65" fmla="*/ 58 h 175"/>
                <a:gd name="T66" fmla="*/ 183 w 251"/>
                <a:gd name="T67" fmla="*/ 167 h 175"/>
                <a:gd name="T68" fmla="*/ 67 w 251"/>
                <a:gd name="T69" fmla="*/ 167 h 175"/>
                <a:gd name="T70" fmla="*/ 8 w 251"/>
                <a:gd name="T71" fmla="*/ 108 h 175"/>
                <a:gd name="T72" fmla="*/ 67 w 251"/>
                <a:gd name="T73" fmla="*/ 50 h 175"/>
                <a:gd name="T74" fmla="*/ 69 w 251"/>
                <a:gd name="T75" fmla="*/ 50 h 175"/>
                <a:gd name="T76" fmla="*/ 73 w 251"/>
                <a:gd name="T77" fmla="*/ 50 h 175"/>
                <a:gd name="T78" fmla="*/ 74 w 251"/>
                <a:gd name="T79" fmla="*/ 47 h 175"/>
                <a:gd name="T80" fmla="*/ 109 w 251"/>
                <a:gd name="T81" fmla="*/ 11 h 175"/>
                <a:gd name="T82" fmla="*/ 109 w 251"/>
                <a:gd name="T83" fmla="*/ 80 h 175"/>
                <a:gd name="T84" fmla="*/ 93 w 251"/>
                <a:gd name="T85" fmla="*/ 80 h 175"/>
                <a:gd name="T86" fmla="*/ 89 w 251"/>
                <a:gd name="T87" fmla="*/ 82 h 175"/>
                <a:gd name="T88" fmla="*/ 88 w 251"/>
                <a:gd name="T89" fmla="*/ 86 h 175"/>
                <a:gd name="T90" fmla="*/ 89 w 251"/>
                <a:gd name="T91" fmla="*/ 90 h 175"/>
                <a:gd name="T92" fmla="*/ 125 w 251"/>
                <a:gd name="T93" fmla="*/ 133 h 175"/>
                <a:gd name="T94" fmla="*/ 128 w 251"/>
                <a:gd name="T95" fmla="*/ 135 h 175"/>
                <a:gd name="T96" fmla="*/ 132 w 251"/>
                <a:gd name="T97" fmla="*/ 133 h 175"/>
                <a:gd name="T98" fmla="*/ 167 w 251"/>
                <a:gd name="T99" fmla="*/ 90 h 175"/>
                <a:gd name="T100" fmla="*/ 169 w 251"/>
                <a:gd name="T101" fmla="*/ 86 h 175"/>
                <a:gd name="T102" fmla="*/ 167 w 251"/>
                <a:gd name="T103" fmla="*/ 82 h 175"/>
                <a:gd name="T104" fmla="*/ 164 w 251"/>
                <a:gd name="T105" fmla="*/ 80 h 175"/>
                <a:gd name="T106" fmla="*/ 148 w 251"/>
                <a:gd name="T107" fmla="*/ 80 h 175"/>
                <a:gd name="T108" fmla="*/ 148 w 251"/>
                <a:gd name="T109" fmla="*/ 9 h 175"/>
                <a:gd name="T110" fmla="*/ 194 w 251"/>
                <a:gd name="T111" fmla="*/ 63 h 175"/>
                <a:gd name="T112" fmla="*/ 195 w 251"/>
                <a:gd name="T113" fmla="*/ 66 h 175"/>
                <a:gd name="T114" fmla="*/ 199 w 251"/>
                <a:gd name="T115" fmla="*/ 66 h 175"/>
                <a:gd name="T116" fmla="*/ 201 w 251"/>
                <a:gd name="T117" fmla="*/ 66 h 175"/>
                <a:gd name="T118" fmla="*/ 243 w 251"/>
                <a:gd name="T119" fmla="*/ 108 h 175"/>
                <a:gd name="T120" fmla="*/ 183 w 251"/>
                <a:gd name="T121" fmla="*/ 16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1" h="175">
                  <a:moveTo>
                    <a:pt x="202" y="58"/>
                  </a:moveTo>
                  <a:cubicBezTo>
                    <a:pt x="197" y="30"/>
                    <a:pt x="176" y="7"/>
                    <a:pt x="148" y="1"/>
                  </a:cubicBezTo>
                  <a:cubicBezTo>
                    <a:pt x="148" y="1"/>
                    <a:pt x="148" y="1"/>
                    <a:pt x="148" y="1"/>
                  </a:cubicBezTo>
                  <a:cubicBezTo>
                    <a:pt x="147" y="1"/>
                    <a:pt x="147" y="1"/>
                    <a:pt x="147" y="1"/>
                  </a:cubicBezTo>
                  <a:cubicBezTo>
                    <a:pt x="147" y="0"/>
                    <a:pt x="147" y="0"/>
                    <a:pt x="146" y="0"/>
                  </a:cubicBezTo>
                  <a:cubicBezTo>
                    <a:pt x="146" y="1"/>
                    <a:pt x="146" y="1"/>
                    <a:pt x="146" y="1"/>
                  </a:cubicBezTo>
                  <a:cubicBezTo>
                    <a:pt x="144" y="1"/>
                    <a:pt x="144" y="1"/>
                    <a:pt x="144" y="1"/>
                  </a:cubicBezTo>
                  <a:cubicBezTo>
                    <a:pt x="144" y="84"/>
                    <a:pt x="144" y="84"/>
                    <a:pt x="144" y="84"/>
                  </a:cubicBezTo>
                  <a:cubicBezTo>
                    <a:pt x="164" y="84"/>
                    <a:pt x="164" y="84"/>
                    <a:pt x="164" y="84"/>
                  </a:cubicBezTo>
                  <a:cubicBezTo>
                    <a:pt x="164" y="84"/>
                    <a:pt x="164" y="84"/>
                    <a:pt x="164" y="84"/>
                  </a:cubicBezTo>
                  <a:cubicBezTo>
                    <a:pt x="165" y="85"/>
                    <a:pt x="165" y="85"/>
                    <a:pt x="165" y="86"/>
                  </a:cubicBezTo>
                  <a:cubicBezTo>
                    <a:pt x="165" y="86"/>
                    <a:pt x="165" y="87"/>
                    <a:pt x="164" y="88"/>
                  </a:cubicBezTo>
                  <a:cubicBezTo>
                    <a:pt x="129" y="131"/>
                    <a:pt x="129" y="131"/>
                    <a:pt x="129" y="131"/>
                  </a:cubicBezTo>
                  <a:cubicBezTo>
                    <a:pt x="129" y="132"/>
                    <a:pt x="128" y="131"/>
                    <a:pt x="128" y="131"/>
                  </a:cubicBezTo>
                  <a:cubicBezTo>
                    <a:pt x="92" y="87"/>
                    <a:pt x="92" y="87"/>
                    <a:pt x="92" y="87"/>
                  </a:cubicBezTo>
                  <a:cubicBezTo>
                    <a:pt x="92" y="87"/>
                    <a:pt x="92" y="87"/>
                    <a:pt x="92" y="86"/>
                  </a:cubicBezTo>
                  <a:cubicBezTo>
                    <a:pt x="92" y="85"/>
                    <a:pt x="92" y="85"/>
                    <a:pt x="93" y="84"/>
                  </a:cubicBezTo>
                  <a:cubicBezTo>
                    <a:pt x="93" y="84"/>
                    <a:pt x="93" y="84"/>
                    <a:pt x="93" y="84"/>
                  </a:cubicBezTo>
                  <a:cubicBezTo>
                    <a:pt x="113" y="84"/>
                    <a:pt x="113" y="84"/>
                    <a:pt x="113" y="84"/>
                  </a:cubicBezTo>
                  <a:cubicBezTo>
                    <a:pt x="113" y="3"/>
                    <a:pt x="113" y="3"/>
                    <a:pt x="113" y="3"/>
                  </a:cubicBezTo>
                  <a:cubicBezTo>
                    <a:pt x="110" y="3"/>
                    <a:pt x="110" y="3"/>
                    <a:pt x="110" y="3"/>
                  </a:cubicBezTo>
                  <a:cubicBezTo>
                    <a:pt x="110" y="3"/>
                    <a:pt x="110" y="3"/>
                    <a:pt x="110" y="3"/>
                  </a:cubicBezTo>
                  <a:cubicBezTo>
                    <a:pt x="110" y="3"/>
                    <a:pt x="110" y="3"/>
                    <a:pt x="110" y="3"/>
                  </a:cubicBezTo>
                  <a:cubicBezTo>
                    <a:pt x="109" y="3"/>
                    <a:pt x="109" y="3"/>
                    <a:pt x="109" y="3"/>
                  </a:cubicBezTo>
                  <a:cubicBezTo>
                    <a:pt x="109" y="3"/>
                    <a:pt x="109" y="3"/>
                    <a:pt x="109" y="3"/>
                  </a:cubicBezTo>
                  <a:cubicBezTo>
                    <a:pt x="90" y="9"/>
                    <a:pt x="75" y="23"/>
                    <a:pt x="68" y="42"/>
                  </a:cubicBezTo>
                  <a:cubicBezTo>
                    <a:pt x="67" y="42"/>
                    <a:pt x="67" y="42"/>
                    <a:pt x="67" y="42"/>
                  </a:cubicBezTo>
                  <a:cubicBezTo>
                    <a:pt x="30" y="42"/>
                    <a:pt x="0" y="72"/>
                    <a:pt x="0" y="108"/>
                  </a:cubicBezTo>
                  <a:cubicBezTo>
                    <a:pt x="0" y="145"/>
                    <a:pt x="30" y="175"/>
                    <a:pt x="67" y="175"/>
                  </a:cubicBezTo>
                  <a:cubicBezTo>
                    <a:pt x="183" y="175"/>
                    <a:pt x="183" y="175"/>
                    <a:pt x="183" y="175"/>
                  </a:cubicBezTo>
                  <a:cubicBezTo>
                    <a:pt x="184" y="174"/>
                    <a:pt x="184" y="174"/>
                    <a:pt x="184" y="174"/>
                  </a:cubicBezTo>
                  <a:cubicBezTo>
                    <a:pt x="230" y="168"/>
                    <a:pt x="251" y="135"/>
                    <a:pt x="251" y="108"/>
                  </a:cubicBezTo>
                  <a:cubicBezTo>
                    <a:pt x="251" y="81"/>
                    <a:pt x="229" y="59"/>
                    <a:pt x="202" y="58"/>
                  </a:cubicBezTo>
                  <a:close/>
                  <a:moveTo>
                    <a:pt x="183" y="167"/>
                  </a:moveTo>
                  <a:cubicBezTo>
                    <a:pt x="67" y="167"/>
                    <a:pt x="67" y="167"/>
                    <a:pt x="67" y="167"/>
                  </a:cubicBezTo>
                  <a:cubicBezTo>
                    <a:pt x="35" y="167"/>
                    <a:pt x="8" y="140"/>
                    <a:pt x="8" y="108"/>
                  </a:cubicBezTo>
                  <a:cubicBezTo>
                    <a:pt x="8" y="76"/>
                    <a:pt x="35" y="50"/>
                    <a:pt x="67" y="50"/>
                  </a:cubicBezTo>
                  <a:cubicBezTo>
                    <a:pt x="67" y="50"/>
                    <a:pt x="68" y="50"/>
                    <a:pt x="69" y="50"/>
                  </a:cubicBezTo>
                  <a:cubicBezTo>
                    <a:pt x="73" y="50"/>
                    <a:pt x="73" y="50"/>
                    <a:pt x="73" y="50"/>
                  </a:cubicBezTo>
                  <a:cubicBezTo>
                    <a:pt x="74" y="47"/>
                    <a:pt x="74" y="47"/>
                    <a:pt x="74" y="47"/>
                  </a:cubicBezTo>
                  <a:cubicBezTo>
                    <a:pt x="80" y="31"/>
                    <a:pt x="93" y="18"/>
                    <a:pt x="109" y="11"/>
                  </a:cubicBezTo>
                  <a:cubicBezTo>
                    <a:pt x="109" y="80"/>
                    <a:pt x="109" y="80"/>
                    <a:pt x="109" y="80"/>
                  </a:cubicBezTo>
                  <a:cubicBezTo>
                    <a:pt x="93" y="80"/>
                    <a:pt x="93" y="80"/>
                    <a:pt x="93" y="80"/>
                  </a:cubicBezTo>
                  <a:cubicBezTo>
                    <a:pt x="92" y="80"/>
                    <a:pt x="91" y="80"/>
                    <a:pt x="89" y="82"/>
                  </a:cubicBezTo>
                  <a:cubicBezTo>
                    <a:pt x="89" y="83"/>
                    <a:pt x="88" y="84"/>
                    <a:pt x="88" y="86"/>
                  </a:cubicBezTo>
                  <a:cubicBezTo>
                    <a:pt x="88" y="87"/>
                    <a:pt x="88" y="89"/>
                    <a:pt x="89" y="90"/>
                  </a:cubicBezTo>
                  <a:cubicBezTo>
                    <a:pt x="125" y="133"/>
                    <a:pt x="125" y="133"/>
                    <a:pt x="125" y="133"/>
                  </a:cubicBezTo>
                  <a:cubicBezTo>
                    <a:pt x="126" y="135"/>
                    <a:pt x="127" y="135"/>
                    <a:pt x="128" y="135"/>
                  </a:cubicBezTo>
                  <a:cubicBezTo>
                    <a:pt x="130" y="135"/>
                    <a:pt x="131" y="135"/>
                    <a:pt x="132" y="133"/>
                  </a:cubicBezTo>
                  <a:cubicBezTo>
                    <a:pt x="167" y="90"/>
                    <a:pt x="167" y="90"/>
                    <a:pt x="167" y="90"/>
                  </a:cubicBezTo>
                  <a:cubicBezTo>
                    <a:pt x="168" y="89"/>
                    <a:pt x="169" y="87"/>
                    <a:pt x="169" y="86"/>
                  </a:cubicBezTo>
                  <a:cubicBezTo>
                    <a:pt x="169" y="84"/>
                    <a:pt x="168" y="83"/>
                    <a:pt x="167" y="82"/>
                  </a:cubicBezTo>
                  <a:cubicBezTo>
                    <a:pt x="166" y="81"/>
                    <a:pt x="165" y="80"/>
                    <a:pt x="164" y="80"/>
                  </a:cubicBezTo>
                  <a:cubicBezTo>
                    <a:pt x="148" y="80"/>
                    <a:pt x="148" y="80"/>
                    <a:pt x="148" y="80"/>
                  </a:cubicBezTo>
                  <a:cubicBezTo>
                    <a:pt x="148" y="9"/>
                    <a:pt x="148" y="9"/>
                    <a:pt x="148" y="9"/>
                  </a:cubicBezTo>
                  <a:cubicBezTo>
                    <a:pt x="173" y="15"/>
                    <a:pt x="192" y="36"/>
                    <a:pt x="194" y="63"/>
                  </a:cubicBezTo>
                  <a:cubicBezTo>
                    <a:pt x="195" y="66"/>
                    <a:pt x="195" y="66"/>
                    <a:pt x="195" y="66"/>
                  </a:cubicBezTo>
                  <a:cubicBezTo>
                    <a:pt x="199" y="66"/>
                    <a:pt x="199" y="66"/>
                    <a:pt x="199" y="66"/>
                  </a:cubicBezTo>
                  <a:cubicBezTo>
                    <a:pt x="200" y="66"/>
                    <a:pt x="200" y="66"/>
                    <a:pt x="201" y="66"/>
                  </a:cubicBezTo>
                  <a:cubicBezTo>
                    <a:pt x="224" y="66"/>
                    <a:pt x="243" y="85"/>
                    <a:pt x="243" y="108"/>
                  </a:cubicBezTo>
                  <a:cubicBezTo>
                    <a:pt x="243" y="132"/>
                    <a:pt x="224" y="160"/>
                    <a:pt x="183" y="16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50" name="TextBox 49">
            <a:extLst>
              <a:ext uri="{FF2B5EF4-FFF2-40B4-BE49-F238E27FC236}">
                <a16:creationId xmlns:a16="http://schemas.microsoft.com/office/drawing/2014/main" id="{7834559A-EF2D-40F0-A6FD-2C66D9C766B5}"/>
              </a:ext>
            </a:extLst>
          </p:cNvPr>
          <p:cNvSpPr txBox="1"/>
          <p:nvPr/>
        </p:nvSpPr>
        <p:spPr>
          <a:xfrm>
            <a:off x="1947768" y="4677161"/>
            <a:ext cx="2981492" cy="1323439"/>
          </a:xfrm>
          <a:prstGeom prst="rect">
            <a:avLst/>
          </a:prstGeom>
          <a:noFill/>
        </p:spPr>
        <p:txBody>
          <a:bodyPr wrap="square" numCol="1" spcCol="457200" rtlCol="0">
            <a:spAutoFit/>
          </a:bodyPr>
          <a:lstStyle/>
          <a:p>
            <a:pPr lvl="0">
              <a:defRPr/>
            </a:pPr>
            <a:r>
              <a:rPr lang="en-US" sz="2000" dirty="0">
                <a:ea typeface="Tahoma" panose="020B0604030504040204" pitchFamily="34" charset="0"/>
                <a:cs typeface="Tahoma" panose="020B0604030504040204" pitchFamily="34" charset="0"/>
              </a:rPr>
              <a:t>But…</a:t>
            </a:r>
            <a:br>
              <a:rPr lang="en-US" sz="2000" dirty="0">
                <a:ea typeface="Tahoma" panose="020B0604030504040204" pitchFamily="34" charset="0"/>
                <a:cs typeface="Tahoma" panose="020B0604030504040204" pitchFamily="34" charset="0"/>
              </a:rPr>
            </a:br>
            <a:r>
              <a:rPr lang="en-US" sz="2000" dirty="0">
                <a:ea typeface="Tahoma" panose="020B0604030504040204" pitchFamily="34" charset="0"/>
                <a:cs typeface="Tahoma" panose="020B0604030504040204" pitchFamily="34" charset="0"/>
              </a:rPr>
              <a:t>if you bring someone into a private area…it may now be public</a:t>
            </a:r>
            <a:endParaRPr kumimoji="0" lang="en-US" sz="2000" b="0" i="0" u="none" strike="noStrike" kern="1200" cap="none" spc="0" normalizeH="0" baseline="0" noProof="0" dirty="0">
              <a:ln>
                <a:noFill/>
              </a:ln>
              <a:solidFill>
                <a:srgbClr val="000000"/>
              </a:solidFill>
              <a:effectLst/>
              <a:uLnTx/>
              <a:uFillTx/>
              <a:ea typeface="Open Sans bold" panose="020B0806030504020204" pitchFamily="34" charset="0"/>
              <a:cs typeface="Open Sans bold" panose="020B0806030504020204" pitchFamily="34" charset="0"/>
            </a:endParaRPr>
          </a:p>
        </p:txBody>
      </p:sp>
      <p:sp>
        <p:nvSpPr>
          <p:cNvPr id="51" name="Oval 50">
            <a:extLst>
              <a:ext uri="{FF2B5EF4-FFF2-40B4-BE49-F238E27FC236}">
                <a16:creationId xmlns:a16="http://schemas.microsoft.com/office/drawing/2014/main" id="{00FD8323-C9EF-40A3-8776-01C895DB73B3}"/>
              </a:ext>
            </a:extLst>
          </p:cNvPr>
          <p:cNvSpPr/>
          <p:nvPr/>
        </p:nvSpPr>
        <p:spPr>
          <a:xfrm>
            <a:off x="906882" y="4701920"/>
            <a:ext cx="897598" cy="8975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7" name="Picture Placeholder 6">
            <a:extLst>
              <a:ext uri="{FF2B5EF4-FFF2-40B4-BE49-F238E27FC236}">
                <a16:creationId xmlns:a16="http://schemas.microsoft.com/office/drawing/2014/main" id="{61F686F8-45C3-8149-8945-20E0D27788C2}"/>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2769" r="12769"/>
          <a:stretch/>
        </p:blipFill>
        <p:spPr/>
      </p:pic>
      <p:pic>
        <p:nvPicPr>
          <p:cNvPr id="6" name="Picture 5" descr="A black and white logo&#10;&#10;AI-generated content may be incorrect.">
            <a:extLst>
              <a:ext uri="{FF2B5EF4-FFF2-40B4-BE49-F238E27FC236}">
                <a16:creationId xmlns:a16="http://schemas.microsoft.com/office/drawing/2014/main" id="{D0470BCA-0140-263C-41F9-BFB23B2780D9}"/>
              </a:ext>
            </a:extLst>
          </p:cNvPr>
          <p:cNvPicPr>
            <a:picLocks noChangeAspect="1"/>
          </p:cNvPicPr>
          <p:nvPr/>
        </p:nvPicPr>
        <p:blipFill>
          <a:blip r:embed="rId5"/>
          <a:stretch>
            <a:fillRect/>
          </a:stretch>
        </p:blipFill>
        <p:spPr>
          <a:xfrm>
            <a:off x="10049643" y="454331"/>
            <a:ext cx="1738402" cy="558544"/>
          </a:xfrm>
          <a:prstGeom prst="rect">
            <a:avLst/>
          </a:prstGeom>
        </p:spPr>
      </p:pic>
      <p:pic>
        <p:nvPicPr>
          <p:cNvPr id="9" name="Graphic 8" descr="Man and woman outline">
            <a:extLst>
              <a:ext uri="{FF2B5EF4-FFF2-40B4-BE49-F238E27FC236}">
                <a16:creationId xmlns:a16="http://schemas.microsoft.com/office/drawing/2014/main" id="{5C8D2DC5-B13C-0476-35AE-AD2D05B67D5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1240" y="4798501"/>
            <a:ext cx="704436" cy="704436"/>
          </a:xfrm>
          <a:prstGeom prst="rect">
            <a:avLst/>
          </a:prstGeom>
        </p:spPr>
      </p:pic>
    </p:spTree>
    <p:extLst>
      <p:ext uri="{BB962C8B-B14F-4D97-AF65-F5344CB8AC3E}">
        <p14:creationId xmlns:p14="http://schemas.microsoft.com/office/powerpoint/2010/main" val="2998570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DCC0D-5D97-6190-FF7B-DF4B2318396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5960C15-E178-CCF5-B5E7-5157566A4202}"/>
              </a:ext>
            </a:extLst>
          </p:cNvPr>
          <p:cNvSpPr/>
          <p:nvPr/>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Title 3">
            <a:extLst>
              <a:ext uri="{FF2B5EF4-FFF2-40B4-BE49-F238E27FC236}">
                <a16:creationId xmlns:a16="http://schemas.microsoft.com/office/drawing/2014/main" id="{25A96583-634A-E3C6-7590-F75D5AC4754C}"/>
              </a:ext>
            </a:extLst>
          </p:cNvPr>
          <p:cNvSpPr txBox="1">
            <a:spLocks/>
          </p:cNvSpPr>
          <p:nvPr/>
        </p:nvSpPr>
        <p:spPr>
          <a:xfrm>
            <a:off x="2495600" y="2132856"/>
            <a:ext cx="7200800" cy="1080120"/>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lvl="0"/>
            <a:r>
              <a:rPr lang="en-US" sz="4800" b="1" dirty="0">
                <a:solidFill>
                  <a:schemeClr val="bg1"/>
                </a:solidFill>
                <a:latin typeface="+mn-lt"/>
                <a:ea typeface="Tahoma" panose="020B0604030504040204" pitchFamily="34" charset="0"/>
                <a:cs typeface="Tahoma" panose="020B0604030504040204" pitchFamily="34" charset="0"/>
              </a:rPr>
              <a:t>If an auditor sees this…you cannot bar the auditor from entering</a:t>
            </a:r>
            <a:endParaRPr kumimoji="0" lang="en-US" sz="4400" b="1" i="0" u="none" strike="noStrike" kern="1200" cap="none" spc="0" normalizeH="0" baseline="0" noProof="0" dirty="0">
              <a:ln>
                <a:noFill/>
              </a:ln>
              <a:solidFill>
                <a:schemeClr val="bg1"/>
              </a:solidFill>
              <a:effectLst/>
              <a:uLnTx/>
              <a:uFillTx/>
              <a:latin typeface="+mn-lt"/>
              <a:ea typeface="Open Sans Light" panose="020B0306030504020204" pitchFamily="34" charset="0"/>
              <a:cs typeface="Open Sans Light" panose="020B0306030504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529B5053-1816-7A94-48EB-14BB3CA081F6}"/>
              </a:ext>
            </a:extLst>
          </p:cNvPr>
          <p:cNvPicPr>
            <a:picLocks noChangeAspect="1"/>
          </p:cNvPicPr>
          <p:nvPr/>
        </p:nvPicPr>
        <p:blipFill>
          <a:blip r:embed="rId3"/>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344440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98F9-8C85-6FDD-FD9A-BA76834F811D}"/>
            </a:ext>
          </a:extLst>
        </p:cNvPr>
        <p:cNvGrpSpPr/>
        <p:nvPr/>
      </p:nvGrpSpPr>
      <p:grpSpPr>
        <a:xfrm>
          <a:off x="0" y="0"/>
          <a:ext cx="0" cy="0"/>
          <a:chOff x="0" y="0"/>
          <a:chExt cx="0" cy="0"/>
        </a:xfrm>
      </p:grpSpPr>
      <p:pic>
        <p:nvPicPr>
          <p:cNvPr id="4" name="Picture 2" descr="Colorado Springs City Hall - Wikipedia">
            <a:extLst>
              <a:ext uri="{FF2B5EF4-FFF2-40B4-BE49-F238E27FC236}">
                <a16:creationId xmlns:a16="http://schemas.microsoft.com/office/drawing/2014/main" id="{886B4286-2E2D-BB90-BE41-62B41E142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2812" y="0"/>
            <a:ext cx="6009187"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80" name="Group 79">
            <a:extLst>
              <a:ext uri="{FF2B5EF4-FFF2-40B4-BE49-F238E27FC236}">
                <a16:creationId xmlns:a16="http://schemas.microsoft.com/office/drawing/2014/main" id="{BFB270A7-8948-217A-D1E3-087A41ABC26F}"/>
              </a:ext>
            </a:extLst>
          </p:cNvPr>
          <p:cNvGrpSpPr/>
          <p:nvPr/>
        </p:nvGrpSpPr>
        <p:grpSpPr>
          <a:xfrm rot="5400000">
            <a:off x="4512159" y="3337425"/>
            <a:ext cx="3167681" cy="173624"/>
            <a:chOff x="4107180" y="5334000"/>
            <a:chExt cx="6366512" cy="430921"/>
          </a:xfrm>
        </p:grpSpPr>
        <p:sp>
          <p:nvSpPr>
            <p:cNvPr id="81" name="Rectangle 80">
              <a:extLst>
                <a:ext uri="{FF2B5EF4-FFF2-40B4-BE49-F238E27FC236}">
                  <a16:creationId xmlns:a16="http://schemas.microsoft.com/office/drawing/2014/main" id="{5AC4B750-4143-802A-AC00-80DFA702336E}"/>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Rectangle 81">
              <a:extLst>
                <a:ext uri="{FF2B5EF4-FFF2-40B4-BE49-F238E27FC236}">
                  <a16:creationId xmlns:a16="http://schemas.microsoft.com/office/drawing/2014/main" id="{C663ACE6-7191-8905-6629-BC6BBD9BB3E0}"/>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3" name="Rectangle 82">
              <a:extLst>
                <a:ext uri="{FF2B5EF4-FFF2-40B4-BE49-F238E27FC236}">
                  <a16:creationId xmlns:a16="http://schemas.microsoft.com/office/drawing/2014/main" id="{07DDBA34-7490-6E72-48C7-9275BC8CBCD8}"/>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4" name="Rectangle 83">
              <a:extLst>
                <a:ext uri="{FF2B5EF4-FFF2-40B4-BE49-F238E27FC236}">
                  <a16:creationId xmlns:a16="http://schemas.microsoft.com/office/drawing/2014/main" id="{956FC61E-BC12-9B4F-9BE4-593056CA7043}"/>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87" name="TextBox 86">
            <a:extLst>
              <a:ext uri="{FF2B5EF4-FFF2-40B4-BE49-F238E27FC236}">
                <a16:creationId xmlns:a16="http://schemas.microsoft.com/office/drawing/2014/main" id="{5F6CB4EA-9DE2-2C1C-3A20-AA906DA22D69}"/>
              </a:ext>
            </a:extLst>
          </p:cNvPr>
          <p:cNvSpPr txBox="1"/>
          <p:nvPr/>
        </p:nvSpPr>
        <p:spPr>
          <a:xfrm>
            <a:off x="1000125" y="914911"/>
            <a:ext cx="4151870" cy="50167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accent2"/>
                </a:solidFill>
                <a:effectLst/>
                <a:uLnTx/>
                <a:uFillTx/>
                <a:latin typeface="Montserrat Black" pitchFamily="2" charset="0"/>
                <a:ea typeface="Open Sans bold" panose="020B0806030504020204" pitchFamily="34" charset="0"/>
                <a:cs typeface="Open Sans bold" panose="020B0806030504020204" pitchFamily="34" charset="0"/>
              </a:rPr>
              <a:t>Consider</a:t>
            </a:r>
            <a:r>
              <a:rPr kumimoji="0" lang="en-US" sz="4000" b="0" i="0" u="none" strike="noStrike" kern="1200" cap="none" spc="0" normalizeH="0" baseline="0" noProof="0" dirty="0">
                <a:ln>
                  <a:noFill/>
                </a:ln>
                <a:solidFill>
                  <a:srgbClr val="000000"/>
                </a:solidFill>
                <a:effectLst/>
                <a:uLnTx/>
                <a:uFillTx/>
                <a:latin typeface="Montserrat Black" pitchFamily="2" charset="0"/>
                <a:ea typeface="Open Sans bold" panose="020B0806030504020204" pitchFamily="34" charset="0"/>
                <a:cs typeface="Open Sans bold" panose="020B0806030504020204" pitchFamily="34" charset="0"/>
              </a:rPr>
              <a:t> determining in </a:t>
            </a:r>
            <a:r>
              <a:rPr kumimoji="0" lang="en-US" sz="4000" b="0" i="0" u="none" strike="noStrike" kern="1200" cap="none" spc="0" normalizeH="0" baseline="0" noProof="0" dirty="0">
                <a:ln>
                  <a:noFill/>
                </a:ln>
                <a:solidFill>
                  <a:schemeClr val="accent5"/>
                </a:solidFill>
                <a:effectLst/>
                <a:uLnTx/>
                <a:uFillTx/>
                <a:latin typeface="Montserrat Black" pitchFamily="2" charset="0"/>
                <a:ea typeface="Open Sans bold" panose="020B0806030504020204" pitchFamily="34" charset="0"/>
                <a:cs typeface="Open Sans bold" panose="020B0806030504020204" pitchFamily="34" charset="0"/>
              </a:rPr>
              <a:t>advance</a:t>
            </a:r>
            <a:r>
              <a:rPr kumimoji="0" lang="en-US" sz="4000" b="0" i="0" u="none" strike="noStrike" kern="1200" cap="none" spc="0" normalizeH="0" baseline="0" noProof="0" dirty="0">
                <a:ln>
                  <a:noFill/>
                </a:ln>
                <a:solidFill>
                  <a:srgbClr val="000000"/>
                </a:solidFill>
                <a:effectLst/>
                <a:uLnTx/>
                <a:uFillTx/>
                <a:latin typeface="Montserrat Black" pitchFamily="2" charset="0"/>
                <a:ea typeface="Open Sans bold" panose="020B0806030504020204" pitchFamily="34" charset="0"/>
                <a:cs typeface="Open Sans bold" panose="020B0806030504020204" pitchFamily="34" charset="0"/>
              </a:rPr>
              <a:t> who handles services for </a:t>
            </a:r>
            <a:r>
              <a:rPr kumimoji="0" lang="en-US" sz="4000" b="0" i="0" u="none" strike="noStrike" kern="1200" cap="none" spc="0" normalizeH="0" baseline="0" noProof="0" dirty="0">
                <a:ln>
                  <a:noFill/>
                </a:ln>
                <a:solidFill>
                  <a:schemeClr val="accent1"/>
                </a:solidFill>
                <a:effectLst/>
                <a:uLnTx/>
                <a:uFillTx/>
                <a:latin typeface="Montserrat Black" pitchFamily="2" charset="0"/>
                <a:ea typeface="Open Sans bold" panose="020B0806030504020204" pitchFamily="34" charset="0"/>
                <a:cs typeface="Open Sans bold" panose="020B0806030504020204" pitchFamily="34" charset="0"/>
              </a:rPr>
              <a:t>1st Amendment Auditors </a:t>
            </a:r>
          </a:p>
        </p:txBody>
      </p:sp>
      <p:pic>
        <p:nvPicPr>
          <p:cNvPr id="9" name="Picture 8" descr="A black and white logo&#10;&#10;AI-generated content may be incorrect.">
            <a:extLst>
              <a:ext uri="{FF2B5EF4-FFF2-40B4-BE49-F238E27FC236}">
                <a16:creationId xmlns:a16="http://schemas.microsoft.com/office/drawing/2014/main" id="{DE406A6B-A0D5-B9BC-2884-3430D1BC90C1}"/>
              </a:ext>
            </a:extLst>
          </p:cNvPr>
          <p:cNvPicPr>
            <a:picLocks noChangeAspect="1"/>
          </p:cNvPicPr>
          <p:nvPr/>
        </p:nvPicPr>
        <p:blipFill>
          <a:blip r:embed="rId4"/>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1340823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CB304-9A37-5A78-BD47-1C797572FF3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F7CEDD0-9B86-8FBB-D1FD-F50B961E5F25}"/>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Title 3">
            <a:extLst>
              <a:ext uri="{FF2B5EF4-FFF2-40B4-BE49-F238E27FC236}">
                <a16:creationId xmlns:a16="http://schemas.microsoft.com/office/drawing/2014/main" id="{FAAAA1AC-C5C5-ED02-0B5A-D6669BEC88F4}"/>
              </a:ext>
            </a:extLst>
          </p:cNvPr>
          <p:cNvSpPr txBox="1">
            <a:spLocks/>
          </p:cNvSpPr>
          <p:nvPr/>
        </p:nvSpPr>
        <p:spPr>
          <a:xfrm>
            <a:off x="2495600" y="2132856"/>
            <a:ext cx="7200800" cy="1080120"/>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lvl="0"/>
            <a:r>
              <a:rPr lang="en-US" sz="4800" dirty="0">
                <a:solidFill>
                  <a:schemeClr val="bg1"/>
                </a:solidFill>
                <a:latin typeface="Montserrat Black" pitchFamily="2" charset="0"/>
              </a:rPr>
              <a:t>Rule #1</a:t>
            </a:r>
            <a:br>
              <a:rPr lang="en-US" sz="4800" dirty="0">
                <a:solidFill>
                  <a:schemeClr val="bg1"/>
                </a:solidFill>
                <a:latin typeface="Montserrat Black" pitchFamily="2" charset="0"/>
              </a:rPr>
            </a:br>
            <a:r>
              <a:rPr lang="en-US" sz="4800" dirty="0">
                <a:solidFill>
                  <a:schemeClr val="bg1"/>
                </a:solidFill>
                <a:latin typeface="Montserrat Black" pitchFamily="2" charset="0"/>
              </a:rPr>
              <a:t>It is never personal. Stay calm!</a:t>
            </a:r>
            <a:endParaRPr kumimoji="0" lang="en-US" sz="4400" b="1" i="0" u="none" strike="noStrike" kern="1200" cap="none" spc="0" normalizeH="0" baseline="0" noProof="0" dirty="0">
              <a:ln>
                <a:noFill/>
              </a:ln>
              <a:solidFill>
                <a:schemeClr val="bg1"/>
              </a:solidFill>
              <a:effectLst/>
              <a:uLnTx/>
              <a:uFillTx/>
              <a:latin typeface="Montserrat Black" pitchFamily="2" charset="0"/>
              <a:ea typeface="Open Sans Light" panose="020B0306030504020204" pitchFamily="34" charset="0"/>
              <a:cs typeface="Open Sans Light" panose="020B0306030504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BB3C19ED-F5F3-EB74-C0FF-E28044C7DDF1}"/>
              </a:ext>
            </a:extLst>
          </p:cNvPr>
          <p:cNvPicPr>
            <a:picLocks noChangeAspect="1"/>
          </p:cNvPicPr>
          <p:nvPr/>
        </p:nvPicPr>
        <p:blipFill>
          <a:blip r:embed="rId3"/>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1506063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36D59CA-65A8-45B5-A846-1F4FCD758D9D}"/>
              </a:ext>
            </a:extLst>
          </p:cNvPr>
          <p:cNvSpPr/>
          <p:nvPr/>
        </p:nvSpPr>
        <p:spPr>
          <a:xfrm>
            <a:off x="767408" y="1521659"/>
            <a:ext cx="2520280" cy="4427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0" name="Rectangle 189">
            <a:extLst>
              <a:ext uri="{FF2B5EF4-FFF2-40B4-BE49-F238E27FC236}">
                <a16:creationId xmlns:a16="http://schemas.microsoft.com/office/drawing/2014/main" id="{7AFD104F-D159-4F5F-993F-3DE9846AEE02}"/>
              </a:ext>
            </a:extLst>
          </p:cNvPr>
          <p:cNvSpPr/>
          <p:nvPr/>
        </p:nvSpPr>
        <p:spPr>
          <a:xfrm>
            <a:off x="6246312" y="1521659"/>
            <a:ext cx="2520280" cy="44276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89" name="Rectangle 188">
            <a:extLst>
              <a:ext uri="{FF2B5EF4-FFF2-40B4-BE49-F238E27FC236}">
                <a16:creationId xmlns:a16="http://schemas.microsoft.com/office/drawing/2014/main" id="{C9EB5696-FBF5-42FC-8143-E30483C6E7D6}"/>
              </a:ext>
            </a:extLst>
          </p:cNvPr>
          <p:cNvSpPr/>
          <p:nvPr/>
        </p:nvSpPr>
        <p:spPr>
          <a:xfrm>
            <a:off x="3506860" y="1521659"/>
            <a:ext cx="2520280" cy="442762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 name="Title 1">
            <a:extLst>
              <a:ext uri="{FF2B5EF4-FFF2-40B4-BE49-F238E27FC236}">
                <a16:creationId xmlns:a16="http://schemas.microsoft.com/office/drawing/2014/main" id="{AFB72EB7-882C-4F7D-8565-25E71D2EDA77}"/>
              </a:ext>
            </a:extLst>
          </p:cNvPr>
          <p:cNvSpPr>
            <a:spLocks noGrp="1"/>
          </p:cNvSpPr>
          <p:nvPr>
            <p:ph type="title"/>
          </p:nvPr>
        </p:nvSpPr>
        <p:spPr/>
        <p:txBody>
          <a:bodyPr/>
          <a:lstStyle/>
          <a:p>
            <a:r>
              <a:rPr lang="en-US" b="1" dirty="0">
                <a:latin typeface="+mj-lt"/>
              </a:rPr>
              <a:t>What can you do?</a:t>
            </a:r>
          </a:p>
        </p:txBody>
      </p:sp>
      <p:sp>
        <p:nvSpPr>
          <p:cNvPr id="5" name="Slide Number Placeholder 4">
            <a:extLst>
              <a:ext uri="{FF2B5EF4-FFF2-40B4-BE49-F238E27FC236}">
                <a16:creationId xmlns:a16="http://schemas.microsoft.com/office/drawing/2014/main" id="{F4D12194-70B0-4A4B-9629-F84BE4917894}"/>
              </a:ext>
            </a:extLst>
          </p:cNvPr>
          <p:cNvSpPr>
            <a:spLocks noGrp="1"/>
          </p:cNvSpPr>
          <p:nvPr>
            <p:ph type="sldNum" sz="quarter" idx="4294967295"/>
          </p:nvPr>
        </p:nvSpPr>
        <p:spPr>
          <a:xfrm>
            <a:off x="11541125" y="411163"/>
            <a:ext cx="650875" cy="27463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500" b="0" i="0" u="none" strike="noStrike" kern="1200" cap="none" spc="0" normalizeH="0" baseline="0" noProof="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192" name="Rectangle 191">
            <a:extLst>
              <a:ext uri="{FF2B5EF4-FFF2-40B4-BE49-F238E27FC236}">
                <a16:creationId xmlns:a16="http://schemas.microsoft.com/office/drawing/2014/main" id="{4B1686CA-1C74-404F-8432-B8D8C5C0E25C}"/>
              </a:ext>
            </a:extLst>
          </p:cNvPr>
          <p:cNvSpPr/>
          <p:nvPr/>
        </p:nvSpPr>
        <p:spPr>
          <a:xfrm>
            <a:off x="767408" y="5826067"/>
            <a:ext cx="2520280" cy="123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3" name="Rectangle 192">
            <a:extLst>
              <a:ext uri="{FF2B5EF4-FFF2-40B4-BE49-F238E27FC236}">
                <a16:creationId xmlns:a16="http://schemas.microsoft.com/office/drawing/2014/main" id="{33336A46-E4AB-4494-9EC3-22B30198C54C}"/>
              </a:ext>
            </a:extLst>
          </p:cNvPr>
          <p:cNvSpPr/>
          <p:nvPr/>
        </p:nvSpPr>
        <p:spPr>
          <a:xfrm>
            <a:off x="6246312" y="5826067"/>
            <a:ext cx="2520280" cy="123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1" name="Rectangle 190">
            <a:extLst>
              <a:ext uri="{FF2B5EF4-FFF2-40B4-BE49-F238E27FC236}">
                <a16:creationId xmlns:a16="http://schemas.microsoft.com/office/drawing/2014/main" id="{589F49BE-152A-49BF-9ED3-B07218D5E4A1}"/>
              </a:ext>
            </a:extLst>
          </p:cNvPr>
          <p:cNvSpPr/>
          <p:nvPr/>
        </p:nvSpPr>
        <p:spPr>
          <a:xfrm>
            <a:off x="8985764" y="1521659"/>
            <a:ext cx="2520280" cy="4427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4" name="Rectangle 193">
            <a:extLst>
              <a:ext uri="{FF2B5EF4-FFF2-40B4-BE49-F238E27FC236}">
                <a16:creationId xmlns:a16="http://schemas.microsoft.com/office/drawing/2014/main" id="{358E6D10-C71C-4AFF-9CAD-048C987D3990}"/>
              </a:ext>
            </a:extLst>
          </p:cNvPr>
          <p:cNvSpPr/>
          <p:nvPr/>
        </p:nvSpPr>
        <p:spPr>
          <a:xfrm>
            <a:off x="8985764" y="5826067"/>
            <a:ext cx="2520280" cy="123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5" name="Rectangle 194">
            <a:extLst>
              <a:ext uri="{FF2B5EF4-FFF2-40B4-BE49-F238E27FC236}">
                <a16:creationId xmlns:a16="http://schemas.microsoft.com/office/drawing/2014/main" id="{DE890B67-C52F-4924-8288-13A79454C7B1}"/>
              </a:ext>
            </a:extLst>
          </p:cNvPr>
          <p:cNvSpPr/>
          <p:nvPr/>
        </p:nvSpPr>
        <p:spPr>
          <a:xfrm>
            <a:off x="3506860" y="5826067"/>
            <a:ext cx="2520280" cy="123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nvGrpSpPr>
          <p:cNvPr id="196" name="Group 195">
            <a:extLst>
              <a:ext uri="{FF2B5EF4-FFF2-40B4-BE49-F238E27FC236}">
                <a16:creationId xmlns:a16="http://schemas.microsoft.com/office/drawing/2014/main" id="{D2791C6B-B113-4107-AA41-D22C820DB5A4}"/>
              </a:ext>
            </a:extLst>
          </p:cNvPr>
          <p:cNvGrpSpPr/>
          <p:nvPr/>
        </p:nvGrpSpPr>
        <p:grpSpPr>
          <a:xfrm>
            <a:off x="4294203" y="2204262"/>
            <a:ext cx="945595" cy="978200"/>
            <a:chOff x="6954838" y="2214563"/>
            <a:chExt cx="690563" cy="714375"/>
          </a:xfrm>
          <a:solidFill>
            <a:schemeClr val="bg1"/>
          </a:solidFill>
        </p:grpSpPr>
        <p:sp>
          <p:nvSpPr>
            <p:cNvPr id="197" name="Freeform 200">
              <a:extLst>
                <a:ext uri="{FF2B5EF4-FFF2-40B4-BE49-F238E27FC236}">
                  <a16:creationId xmlns:a16="http://schemas.microsoft.com/office/drawing/2014/main" id="{2B7FB84F-EA63-4E94-AB56-4F7F1164844C}"/>
                </a:ext>
              </a:extLst>
            </p:cNvPr>
            <p:cNvSpPr>
              <a:spLocks noEditPoints="1"/>
            </p:cNvSpPr>
            <p:nvPr/>
          </p:nvSpPr>
          <p:spPr bwMode="auto">
            <a:xfrm>
              <a:off x="7240588" y="2798763"/>
              <a:ext cx="93663" cy="93663"/>
            </a:xfrm>
            <a:custGeom>
              <a:avLst/>
              <a:gdLst>
                <a:gd name="T0" fmla="*/ 13 w 25"/>
                <a:gd name="T1" fmla="*/ 0 h 25"/>
                <a:gd name="T2" fmla="*/ 0 w 25"/>
                <a:gd name="T3" fmla="*/ 12 h 25"/>
                <a:gd name="T4" fmla="*/ 13 w 25"/>
                <a:gd name="T5" fmla="*/ 25 h 25"/>
                <a:gd name="T6" fmla="*/ 25 w 25"/>
                <a:gd name="T7" fmla="*/ 12 h 25"/>
                <a:gd name="T8" fmla="*/ 13 w 25"/>
                <a:gd name="T9" fmla="*/ 0 h 25"/>
                <a:gd name="T10" fmla="*/ 13 w 25"/>
                <a:gd name="T11" fmla="*/ 19 h 25"/>
                <a:gd name="T12" fmla="*/ 6 w 25"/>
                <a:gd name="T13" fmla="*/ 12 h 25"/>
                <a:gd name="T14" fmla="*/ 13 w 25"/>
                <a:gd name="T15" fmla="*/ 6 h 25"/>
                <a:gd name="T16" fmla="*/ 19 w 25"/>
                <a:gd name="T17" fmla="*/ 12 h 25"/>
                <a:gd name="T18" fmla="*/ 13 w 25"/>
                <a:gd name="T19" fmla="*/ 19 h 25"/>
                <a:gd name="T20" fmla="*/ 13 w 25"/>
                <a:gd name="T21" fmla="*/ 19 h 25"/>
                <a:gd name="T22" fmla="*/ 13 w 25"/>
                <a:gd name="T23"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5">
                  <a:moveTo>
                    <a:pt x="13" y="0"/>
                  </a:moveTo>
                  <a:cubicBezTo>
                    <a:pt x="6" y="0"/>
                    <a:pt x="0" y="5"/>
                    <a:pt x="0" y="12"/>
                  </a:cubicBezTo>
                  <a:cubicBezTo>
                    <a:pt x="0" y="19"/>
                    <a:pt x="6" y="25"/>
                    <a:pt x="13" y="25"/>
                  </a:cubicBezTo>
                  <a:cubicBezTo>
                    <a:pt x="20" y="25"/>
                    <a:pt x="25" y="19"/>
                    <a:pt x="25" y="12"/>
                  </a:cubicBezTo>
                  <a:cubicBezTo>
                    <a:pt x="25" y="5"/>
                    <a:pt x="20" y="0"/>
                    <a:pt x="13" y="0"/>
                  </a:cubicBezTo>
                  <a:close/>
                  <a:moveTo>
                    <a:pt x="13" y="19"/>
                  </a:moveTo>
                  <a:cubicBezTo>
                    <a:pt x="9" y="19"/>
                    <a:pt x="6" y="16"/>
                    <a:pt x="6" y="12"/>
                  </a:cubicBezTo>
                  <a:cubicBezTo>
                    <a:pt x="6" y="9"/>
                    <a:pt x="9" y="6"/>
                    <a:pt x="13" y="6"/>
                  </a:cubicBezTo>
                  <a:cubicBezTo>
                    <a:pt x="16" y="6"/>
                    <a:pt x="19" y="9"/>
                    <a:pt x="19" y="12"/>
                  </a:cubicBezTo>
                  <a:cubicBezTo>
                    <a:pt x="19" y="16"/>
                    <a:pt x="16" y="19"/>
                    <a:pt x="13" y="19"/>
                  </a:cubicBezTo>
                  <a:close/>
                  <a:moveTo>
                    <a:pt x="13" y="19"/>
                  </a:moveTo>
                  <a:cubicBezTo>
                    <a:pt x="13" y="19"/>
                    <a:pt x="13" y="19"/>
                    <a:pt x="13" y="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198" name="Freeform 201">
              <a:extLst>
                <a:ext uri="{FF2B5EF4-FFF2-40B4-BE49-F238E27FC236}">
                  <a16:creationId xmlns:a16="http://schemas.microsoft.com/office/drawing/2014/main" id="{18146C95-C8D4-451C-9365-C052C455B952}"/>
                </a:ext>
              </a:extLst>
            </p:cNvPr>
            <p:cNvSpPr>
              <a:spLocks noEditPoints="1"/>
            </p:cNvSpPr>
            <p:nvPr/>
          </p:nvSpPr>
          <p:spPr bwMode="auto">
            <a:xfrm>
              <a:off x="7240588" y="2251076"/>
              <a:ext cx="71438" cy="22225"/>
            </a:xfrm>
            <a:custGeom>
              <a:avLst/>
              <a:gdLst>
                <a:gd name="T0" fmla="*/ 3 w 19"/>
                <a:gd name="T1" fmla="*/ 6 h 6"/>
                <a:gd name="T2" fmla="*/ 16 w 19"/>
                <a:gd name="T3" fmla="*/ 6 h 6"/>
                <a:gd name="T4" fmla="*/ 19 w 19"/>
                <a:gd name="T5" fmla="*/ 3 h 6"/>
                <a:gd name="T6" fmla="*/ 16 w 19"/>
                <a:gd name="T7" fmla="*/ 0 h 6"/>
                <a:gd name="T8" fmla="*/ 3 w 19"/>
                <a:gd name="T9" fmla="*/ 0 h 6"/>
                <a:gd name="T10" fmla="*/ 0 w 19"/>
                <a:gd name="T11" fmla="*/ 3 h 6"/>
                <a:gd name="T12" fmla="*/ 3 w 19"/>
                <a:gd name="T13" fmla="*/ 6 h 6"/>
                <a:gd name="T14" fmla="*/ 3 w 19"/>
                <a:gd name="T15" fmla="*/ 6 h 6"/>
                <a:gd name="T16" fmla="*/ 3 w 19"/>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
                  <a:moveTo>
                    <a:pt x="3" y="6"/>
                  </a:moveTo>
                  <a:cubicBezTo>
                    <a:pt x="16" y="6"/>
                    <a:pt x="16" y="6"/>
                    <a:pt x="16" y="6"/>
                  </a:cubicBezTo>
                  <a:cubicBezTo>
                    <a:pt x="18" y="6"/>
                    <a:pt x="19" y="5"/>
                    <a:pt x="19" y="3"/>
                  </a:cubicBezTo>
                  <a:cubicBezTo>
                    <a:pt x="19" y="1"/>
                    <a:pt x="18" y="0"/>
                    <a:pt x="16" y="0"/>
                  </a:cubicBezTo>
                  <a:cubicBezTo>
                    <a:pt x="3" y="0"/>
                    <a:pt x="3" y="0"/>
                    <a:pt x="3" y="0"/>
                  </a:cubicBezTo>
                  <a:cubicBezTo>
                    <a:pt x="1" y="0"/>
                    <a:pt x="0" y="1"/>
                    <a:pt x="0" y="3"/>
                  </a:cubicBezTo>
                  <a:cubicBezTo>
                    <a:pt x="0" y="5"/>
                    <a:pt x="1" y="6"/>
                    <a:pt x="3" y="6"/>
                  </a:cubicBezTo>
                  <a:close/>
                  <a:moveTo>
                    <a:pt x="3" y="6"/>
                  </a:moveTo>
                  <a:cubicBezTo>
                    <a:pt x="3" y="6"/>
                    <a:pt x="3" y="6"/>
                    <a:pt x="3"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199" name="Freeform 202">
              <a:extLst>
                <a:ext uri="{FF2B5EF4-FFF2-40B4-BE49-F238E27FC236}">
                  <a16:creationId xmlns:a16="http://schemas.microsoft.com/office/drawing/2014/main" id="{28118BBE-6A22-4336-8D16-8D4C73CAADD3}"/>
                </a:ext>
              </a:extLst>
            </p:cNvPr>
            <p:cNvSpPr>
              <a:spLocks noEditPoints="1"/>
            </p:cNvSpPr>
            <p:nvPr/>
          </p:nvSpPr>
          <p:spPr bwMode="auto">
            <a:xfrm>
              <a:off x="7323138" y="2251076"/>
              <a:ext cx="36513" cy="22225"/>
            </a:xfrm>
            <a:custGeom>
              <a:avLst/>
              <a:gdLst>
                <a:gd name="T0" fmla="*/ 3 w 10"/>
                <a:gd name="T1" fmla="*/ 6 h 6"/>
                <a:gd name="T2" fmla="*/ 7 w 10"/>
                <a:gd name="T3" fmla="*/ 6 h 6"/>
                <a:gd name="T4" fmla="*/ 10 w 10"/>
                <a:gd name="T5" fmla="*/ 3 h 6"/>
                <a:gd name="T6" fmla="*/ 7 w 10"/>
                <a:gd name="T7" fmla="*/ 0 h 6"/>
                <a:gd name="T8" fmla="*/ 3 w 10"/>
                <a:gd name="T9" fmla="*/ 0 h 6"/>
                <a:gd name="T10" fmla="*/ 0 w 10"/>
                <a:gd name="T11" fmla="*/ 3 h 6"/>
                <a:gd name="T12" fmla="*/ 3 w 10"/>
                <a:gd name="T13" fmla="*/ 6 h 6"/>
                <a:gd name="T14" fmla="*/ 3 w 10"/>
                <a:gd name="T15" fmla="*/ 6 h 6"/>
                <a:gd name="T16" fmla="*/ 3 w 10"/>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6">
                  <a:moveTo>
                    <a:pt x="3" y="6"/>
                  </a:moveTo>
                  <a:cubicBezTo>
                    <a:pt x="7" y="6"/>
                    <a:pt x="7" y="6"/>
                    <a:pt x="7" y="6"/>
                  </a:cubicBezTo>
                  <a:cubicBezTo>
                    <a:pt x="8" y="6"/>
                    <a:pt x="10" y="5"/>
                    <a:pt x="10" y="3"/>
                  </a:cubicBezTo>
                  <a:cubicBezTo>
                    <a:pt x="10" y="1"/>
                    <a:pt x="8" y="0"/>
                    <a:pt x="7" y="0"/>
                  </a:cubicBezTo>
                  <a:cubicBezTo>
                    <a:pt x="3" y="0"/>
                    <a:pt x="3" y="0"/>
                    <a:pt x="3" y="0"/>
                  </a:cubicBezTo>
                  <a:cubicBezTo>
                    <a:pt x="2" y="0"/>
                    <a:pt x="0" y="1"/>
                    <a:pt x="0" y="3"/>
                  </a:cubicBezTo>
                  <a:cubicBezTo>
                    <a:pt x="0" y="5"/>
                    <a:pt x="2" y="6"/>
                    <a:pt x="3" y="6"/>
                  </a:cubicBezTo>
                  <a:close/>
                  <a:moveTo>
                    <a:pt x="3" y="6"/>
                  </a:moveTo>
                  <a:cubicBezTo>
                    <a:pt x="3" y="6"/>
                    <a:pt x="3" y="6"/>
                    <a:pt x="3"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0" name="Freeform 203">
              <a:extLst>
                <a:ext uri="{FF2B5EF4-FFF2-40B4-BE49-F238E27FC236}">
                  <a16:creationId xmlns:a16="http://schemas.microsoft.com/office/drawing/2014/main" id="{5814AF64-F43B-4C8F-AE50-4F065AAB7298}"/>
                </a:ext>
              </a:extLst>
            </p:cNvPr>
            <p:cNvSpPr>
              <a:spLocks noEditPoints="1"/>
            </p:cNvSpPr>
            <p:nvPr/>
          </p:nvSpPr>
          <p:spPr bwMode="auto">
            <a:xfrm>
              <a:off x="6965950" y="2352676"/>
              <a:ext cx="30163" cy="33338"/>
            </a:xfrm>
            <a:custGeom>
              <a:avLst/>
              <a:gdLst>
                <a:gd name="T0" fmla="*/ 7 w 8"/>
                <a:gd name="T1" fmla="*/ 5 h 9"/>
                <a:gd name="T2" fmla="*/ 6 w 8"/>
                <a:gd name="T3" fmla="*/ 2 h 9"/>
                <a:gd name="T4" fmla="*/ 2 w 8"/>
                <a:gd name="T5" fmla="*/ 0 h 9"/>
                <a:gd name="T6" fmla="*/ 0 w 8"/>
                <a:gd name="T7" fmla="*/ 4 h 9"/>
                <a:gd name="T8" fmla="*/ 1 w 8"/>
                <a:gd name="T9" fmla="*/ 7 h 9"/>
                <a:gd name="T10" fmla="*/ 4 w 8"/>
                <a:gd name="T11" fmla="*/ 9 h 9"/>
                <a:gd name="T12" fmla="*/ 5 w 8"/>
                <a:gd name="T13" fmla="*/ 9 h 9"/>
                <a:gd name="T14" fmla="*/ 7 w 8"/>
                <a:gd name="T15" fmla="*/ 5 h 9"/>
                <a:gd name="T16" fmla="*/ 7 w 8"/>
                <a:gd name="T17" fmla="*/ 5 h 9"/>
                <a:gd name="T18" fmla="*/ 7 w 8"/>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7" y="5"/>
                  </a:moveTo>
                  <a:cubicBezTo>
                    <a:pt x="6" y="2"/>
                    <a:pt x="6" y="2"/>
                    <a:pt x="6" y="2"/>
                  </a:cubicBezTo>
                  <a:cubicBezTo>
                    <a:pt x="6" y="1"/>
                    <a:pt x="4" y="0"/>
                    <a:pt x="2" y="0"/>
                  </a:cubicBezTo>
                  <a:cubicBezTo>
                    <a:pt x="1" y="1"/>
                    <a:pt x="0" y="2"/>
                    <a:pt x="0" y="4"/>
                  </a:cubicBezTo>
                  <a:cubicBezTo>
                    <a:pt x="1" y="7"/>
                    <a:pt x="1" y="7"/>
                    <a:pt x="1" y="7"/>
                  </a:cubicBezTo>
                  <a:cubicBezTo>
                    <a:pt x="1" y="9"/>
                    <a:pt x="3" y="9"/>
                    <a:pt x="4" y="9"/>
                  </a:cubicBezTo>
                  <a:cubicBezTo>
                    <a:pt x="4" y="9"/>
                    <a:pt x="5" y="9"/>
                    <a:pt x="5" y="9"/>
                  </a:cubicBezTo>
                  <a:cubicBezTo>
                    <a:pt x="7" y="9"/>
                    <a:pt x="8" y="7"/>
                    <a:pt x="7" y="5"/>
                  </a:cubicBezTo>
                  <a:close/>
                  <a:moveTo>
                    <a:pt x="7" y="5"/>
                  </a:moveTo>
                  <a:cubicBezTo>
                    <a:pt x="7" y="5"/>
                    <a:pt x="7" y="5"/>
                    <a:pt x="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1" name="Freeform 204">
              <a:extLst>
                <a:ext uri="{FF2B5EF4-FFF2-40B4-BE49-F238E27FC236}">
                  <a16:creationId xmlns:a16="http://schemas.microsoft.com/office/drawing/2014/main" id="{6508B388-730C-47BA-A101-B37690639D40}"/>
                </a:ext>
              </a:extLst>
            </p:cNvPr>
            <p:cNvSpPr>
              <a:spLocks noEditPoints="1"/>
            </p:cNvSpPr>
            <p:nvPr/>
          </p:nvSpPr>
          <p:spPr bwMode="auto">
            <a:xfrm>
              <a:off x="6954838" y="2295526"/>
              <a:ext cx="26988" cy="34925"/>
            </a:xfrm>
            <a:custGeom>
              <a:avLst/>
              <a:gdLst>
                <a:gd name="T0" fmla="*/ 3 w 7"/>
                <a:gd name="T1" fmla="*/ 9 h 9"/>
                <a:gd name="T2" fmla="*/ 6 w 7"/>
                <a:gd name="T3" fmla="*/ 6 h 9"/>
                <a:gd name="T4" fmla="*/ 6 w 7"/>
                <a:gd name="T5" fmla="*/ 5 h 9"/>
                <a:gd name="T6" fmla="*/ 6 w 7"/>
                <a:gd name="T7" fmla="*/ 4 h 9"/>
                <a:gd name="T8" fmla="*/ 4 w 7"/>
                <a:gd name="T9" fmla="*/ 0 h 9"/>
                <a:gd name="T10" fmla="*/ 0 w 7"/>
                <a:gd name="T11" fmla="*/ 3 h 9"/>
                <a:gd name="T12" fmla="*/ 0 w 7"/>
                <a:gd name="T13" fmla="*/ 5 h 9"/>
                <a:gd name="T14" fmla="*/ 0 w 7"/>
                <a:gd name="T15" fmla="*/ 7 h 9"/>
                <a:gd name="T16" fmla="*/ 3 w 7"/>
                <a:gd name="T17" fmla="*/ 9 h 9"/>
                <a:gd name="T18" fmla="*/ 3 w 7"/>
                <a:gd name="T19" fmla="*/ 9 h 9"/>
                <a:gd name="T20" fmla="*/ 3 w 7"/>
                <a:gd name="T21" fmla="*/ 9 h 9"/>
                <a:gd name="T22" fmla="*/ 3 w 7"/>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9">
                  <a:moveTo>
                    <a:pt x="3" y="9"/>
                  </a:moveTo>
                  <a:cubicBezTo>
                    <a:pt x="5" y="9"/>
                    <a:pt x="6" y="8"/>
                    <a:pt x="6" y="6"/>
                  </a:cubicBezTo>
                  <a:cubicBezTo>
                    <a:pt x="6" y="6"/>
                    <a:pt x="6" y="5"/>
                    <a:pt x="6" y="5"/>
                  </a:cubicBezTo>
                  <a:cubicBezTo>
                    <a:pt x="6" y="5"/>
                    <a:pt x="6" y="4"/>
                    <a:pt x="6" y="4"/>
                  </a:cubicBezTo>
                  <a:cubicBezTo>
                    <a:pt x="7" y="2"/>
                    <a:pt x="6" y="0"/>
                    <a:pt x="4" y="0"/>
                  </a:cubicBezTo>
                  <a:cubicBezTo>
                    <a:pt x="2" y="0"/>
                    <a:pt x="0" y="1"/>
                    <a:pt x="0" y="3"/>
                  </a:cubicBezTo>
                  <a:cubicBezTo>
                    <a:pt x="0" y="3"/>
                    <a:pt x="0" y="4"/>
                    <a:pt x="0" y="5"/>
                  </a:cubicBezTo>
                  <a:cubicBezTo>
                    <a:pt x="0" y="6"/>
                    <a:pt x="0" y="6"/>
                    <a:pt x="0" y="7"/>
                  </a:cubicBezTo>
                  <a:cubicBezTo>
                    <a:pt x="0" y="8"/>
                    <a:pt x="2" y="9"/>
                    <a:pt x="3" y="9"/>
                  </a:cubicBezTo>
                  <a:cubicBezTo>
                    <a:pt x="3" y="9"/>
                    <a:pt x="3" y="9"/>
                    <a:pt x="3" y="9"/>
                  </a:cubicBezTo>
                  <a:close/>
                  <a:moveTo>
                    <a:pt x="3" y="9"/>
                  </a:moveTo>
                  <a:cubicBezTo>
                    <a:pt x="3" y="9"/>
                    <a:pt x="3" y="9"/>
                    <a:pt x="3"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2" name="Freeform 205">
              <a:extLst>
                <a:ext uri="{FF2B5EF4-FFF2-40B4-BE49-F238E27FC236}">
                  <a16:creationId xmlns:a16="http://schemas.microsoft.com/office/drawing/2014/main" id="{5CA12C02-1D0A-4FF8-A29E-34116B1CCEB9}"/>
                </a:ext>
              </a:extLst>
            </p:cNvPr>
            <p:cNvSpPr>
              <a:spLocks noEditPoints="1"/>
            </p:cNvSpPr>
            <p:nvPr/>
          </p:nvSpPr>
          <p:spPr bwMode="auto">
            <a:xfrm>
              <a:off x="6996113" y="2465388"/>
              <a:ext cx="30163" cy="33338"/>
            </a:xfrm>
            <a:custGeom>
              <a:avLst/>
              <a:gdLst>
                <a:gd name="T0" fmla="*/ 7 w 8"/>
                <a:gd name="T1" fmla="*/ 5 h 9"/>
                <a:gd name="T2" fmla="*/ 6 w 8"/>
                <a:gd name="T3" fmla="*/ 2 h 9"/>
                <a:gd name="T4" fmla="*/ 2 w 8"/>
                <a:gd name="T5" fmla="*/ 0 h 9"/>
                <a:gd name="T6" fmla="*/ 0 w 8"/>
                <a:gd name="T7" fmla="*/ 4 h 9"/>
                <a:gd name="T8" fmla="*/ 1 w 8"/>
                <a:gd name="T9" fmla="*/ 7 h 9"/>
                <a:gd name="T10" fmla="*/ 4 w 8"/>
                <a:gd name="T11" fmla="*/ 9 h 9"/>
                <a:gd name="T12" fmla="*/ 5 w 8"/>
                <a:gd name="T13" fmla="*/ 9 h 9"/>
                <a:gd name="T14" fmla="*/ 7 w 8"/>
                <a:gd name="T15" fmla="*/ 5 h 9"/>
                <a:gd name="T16" fmla="*/ 7 w 8"/>
                <a:gd name="T17" fmla="*/ 5 h 9"/>
                <a:gd name="T18" fmla="*/ 7 w 8"/>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7" y="5"/>
                  </a:moveTo>
                  <a:cubicBezTo>
                    <a:pt x="6" y="2"/>
                    <a:pt x="6" y="2"/>
                    <a:pt x="6" y="2"/>
                  </a:cubicBezTo>
                  <a:cubicBezTo>
                    <a:pt x="6" y="1"/>
                    <a:pt x="4" y="0"/>
                    <a:pt x="2" y="0"/>
                  </a:cubicBezTo>
                  <a:cubicBezTo>
                    <a:pt x="1" y="1"/>
                    <a:pt x="0" y="2"/>
                    <a:pt x="0" y="4"/>
                  </a:cubicBezTo>
                  <a:cubicBezTo>
                    <a:pt x="1" y="7"/>
                    <a:pt x="1" y="7"/>
                    <a:pt x="1" y="7"/>
                  </a:cubicBezTo>
                  <a:cubicBezTo>
                    <a:pt x="1" y="8"/>
                    <a:pt x="3" y="9"/>
                    <a:pt x="4" y="9"/>
                  </a:cubicBezTo>
                  <a:cubicBezTo>
                    <a:pt x="4" y="9"/>
                    <a:pt x="5" y="9"/>
                    <a:pt x="5" y="9"/>
                  </a:cubicBezTo>
                  <a:cubicBezTo>
                    <a:pt x="7" y="9"/>
                    <a:pt x="8" y="7"/>
                    <a:pt x="7" y="5"/>
                  </a:cubicBezTo>
                  <a:close/>
                  <a:moveTo>
                    <a:pt x="7" y="5"/>
                  </a:moveTo>
                  <a:cubicBezTo>
                    <a:pt x="7" y="5"/>
                    <a:pt x="7" y="5"/>
                    <a:pt x="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3" name="Freeform 206">
              <a:extLst>
                <a:ext uri="{FF2B5EF4-FFF2-40B4-BE49-F238E27FC236}">
                  <a16:creationId xmlns:a16="http://schemas.microsoft.com/office/drawing/2014/main" id="{E74E6FDD-63A1-4C31-9BF3-9DF281DB03AB}"/>
                </a:ext>
              </a:extLst>
            </p:cNvPr>
            <p:cNvSpPr>
              <a:spLocks noEditPoints="1"/>
            </p:cNvSpPr>
            <p:nvPr/>
          </p:nvSpPr>
          <p:spPr bwMode="auto">
            <a:xfrm>
              <a:off x="7056438" y="2689226"/>
              <a:ext cx="30163" cy="34925"/>
            </a:xfrm>
            <a:custGeom>
              <a:avLst/>
              <a:gdLst>
                <a:gd name="T0" fmla="*/ 7 w 8"/>
                <a:gd name="T1" fmla="*/ 5 h 9"/>
                <a:gd name="T2" fmla="*/ 6 w 8"/>
                <a:gd name="T3" fmla="*/ 2 h 9"/>
                <a:gd name="T4" fmla="*/ 2 w 8"/>
                <a:gd name="T5" fmla="*/ 0 h 9"/>
                <a:gd name="T6" fmla="*/ 0 w 8"/>
                <a:gd name="T7" fmla="*/ 4 h 9"/>
                <a:gd name="T8" fmla="*/ 1 w 8"/>
                <a:gd name="T9" fmla="*/ 7 h 9"/>
                <a:gd name="T10" fmla="*/ 4 w 8"/>
                <a:gd name="T11" fmla="*/ 9 h 9"/>
                <a:gd name="T12" fmla="*/ 5 w 8"/>
                <a:gd name="T13" fmla="*/ 9 h 9"/>
                <a:gd name="T14" fmla="*/ 7 w 8"/>
                <a:gd name="T15" fmla="*/ 5 h 9"/>
                <a:gd name="T16" fmla="*/ 7 w 8"/>
                <a:gd name="T17" fmla="*/ 5 h 9"/>
                <a:gd name="T18" fmla="*/ 7 w 8"/>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7" y="5"/>
                  </a:moveTo>
                  <a:cubicBezTo>
                    <a:pt x="6" y="2"/>
                    <a:pt x="6" y="2"/>
                    <a:pt x="6" y="2"/>
                  </a:cubicBezTo>
                  <a:cubicBezTo>
                    <a:pt x="6" y="1"/>
                    <a:pt x="4" y="0"/>
                    <a:pt x="2" y="0"/>
                  </a:cubicBezTo>
                  <a:cubicBezTo>
                    <a:pt x="1" y="1"/>
                    <a:pt x="0" y="2"/>
                    <a:pt x="0" y="4"/>
                  </a:cubicBezTo>
                  <a:cubicBezTo>
                    <a:pt x="1" y="7"/>
                    <a:pt x="1" y="7"/>
                    <a:pt x="1" y="7"/>
                  </a:cubicBezTo>
                  <a:cubicBezTo>
                    <a:pt x="1" y="8"/>
                    <a:pt x="3" y="9"/>
                    <a:pt x="4" y="9"/>
                  </a:cubicBezTo>
                  <a:cubicBezTo>
                    <a:pt x="4" y="9"/>
                    <a:pt x="5" y="9"/>
                    <a:pt x="5" y="9"/>
                  </a:cubicBezTo>
                  <a:cubicBezTo>
                    <a:pt x="7" y="9"/>
                    <a:pt x="8" y="7"/>
                    <a:pt x="7" y="5"/>
                  </a:cubicBezTo>
                  <a:close/>
                  <a:moveTo>
                    <a:pt x="7" y="5"/>
                  </a:moveTo>
                  <a:cubicBezTo>
                    <a:pt x="7" y="5"/>
                    <a:pt x="7" y="5"/>
                    <a:pt x="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4" name="Freeform 207">
              <a:extLst>
                <a:ext uri="{FF2B5EF4-FFF2-40B4-BE49-F238E27FC236}">
                  <a16:creationId xmlns:a16="http://schemas.microsoft.com/office/drawing/2014/main" id="{12F49045-813E-4A3F-ABEE-AD57570C67CB}"/>
                </a:ext>
              </a:extLst>
            </p:cNvPr>
            <p:cNvSpPr>
              <a:spLocks noEditPoints="1"/>
            </p:cNvSpPr>
            <p:nvPr/>
          </p:nvSpPr>
          <p:spPr bwMode="auto">
            <a:xfrm>
              <a:off x="6981825" y="2408238"/>
              <a:ext cx="30163" cy="34925"/>
            </a:xfrm>
            <a:custGeom>
              <a:avLst/>
              <a:gdLst>
                <a:gd name="T0" fmla="*/ 7 w 8"/>
                <a:gd name="T1" fmla="*/ 5 h 9"/>
                <a:gd name="T2" fmla="*/ 6 w 8"/>
                <a:gd name="T3" fmla="*/ 2 h 9"/>
                <a:gd name="T4" fmla="*/ 2 w 8"/>
                <a:gd name="T5" fmla="*/ 0 h 9"/>
                <a:gd name="T6" fmla="*/ 0 w 8"/>
                <a:gd name="T7" fmla="*/ 4 h 9"/>
                <a:gd name="T8" fmla="*/ 1 w 8"/>
                <a:gd name="T9" fmla="*/ 7 h 9"/>
                <a:gd name="T10" fmla="*/ 4 w 8"/>
                <a:gd name="T11" fmla="*/ 9 h 9"/>
                <a:gd name="T12" fmla="*/ 5 w 8"/>
                <a:gd name="T13" fmla="*/ 9 h 9"/>
                <a:gd name="T14" fmla="*/ 7 w 8"/>
                <a:gd name="T15" fmla="*/ 5 h 9"/>
                <a:gd name="T16" fmla="*/ 7 w 8"/>
                <a:gd name="T17" fmla="*/ 5 h 9"/>
                <a:gd name="T18" fmla="*/ 7 w 8"/>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7" y="5"/>
                  </a:moveTo>
                  <a:cubicBezTo>
                    <a:pt x="6" y="2"/>
                    <a:pt x="6" y="2"/>
                    <a:pt x="6" y="2"/>
                  </a:cubicBezTo>
                  <a:cubicBezTo>
                    <a:pt x="6" y="1"/>
                    <a:pt x="4" y="0"/>
                    <a:pt x="2" y="0"/>
                  </a:cubicBezTo>
                  <a:cubicBezTo>
                    <a:pt x="1" y="1"/>
                    <a:pt x="0" y="2"/>
                    <a:pt x="0" y="4"/>
                  </a:cubicBezTo>
                  <a:cubicBezTo>
                    <a:pt x="1" y="7"/>
                    <a:pt x="1" y="7"/>
                    <a:pt x="1" y="7"/>
                  </a:cubicBezTo>
                  <a:cubicBezTo>
                    <a:pt x="1" y="9"/>
                    <a:pt x="3" y="9"/>
                    <a:pt x="4" y="9"/>
                  </a:cubicBezTo>
                  <a:cubicBezTo>
                    <a:pt x="4" y="9"/>
                    <a:pt x="5" y="9"/>
                    <a:pt x="5" y="9"/>
                  </a:cubicBezTo>
                  <a:cubicBezTo>
                    <a:pt x="7" y="9"/>
                    <a:pt x="8" y="7"/>
                    <a:pt x="7" y="5"/>
                  </a:cubicBezTo>
                  <a:close/>
                  <a:moveTo>
                    <a:pt x="7" y="5"/>
                  </a:moveTo>
                  <a:cubicBezTo>
                    <a:pt x="7" y="5"/>
                    <a:pt x="7" y="5"/>
                    <a:pt x="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5" name="Freeform 208">
              <a:extLst>
                <a:ext uri="{FF2B5EF4-FFF2-40B4-BE49-F238E27FC236}">
                  <a16:creationId xmlns:a16="http://schemas.microsoft.com/office/drawing/2014/main" id="{EBFA29FC-2A9B-4E3D-966E-E37BC447D106}"/>
                </a:ext>
              </a:extLst>
            </p:cNvPr>
            <p:cNvSpPr>
              <a:spLocks noEditPoints="1"/>
            </p:cNvSpPr>
            <p:nvPr/>
          </p:nvSpPr>
          <p:spPr bwMode="auto">
            <a:xfrm>
              <a:off x="6985000" y="2259013"/>
              <a:ext cx="38100" cy="30163"/>
            </a:xfrm>
            <a:custGeom>
              <a:avLst/>
              <a:gdLst>
                <a:gd name="T0" fmla="*/ 3 w 10"/>
                <a:gd name="T1" fmla="*/ 8 h 8"/>
                <a:gd name="T2" fmla="*/ 4 w 10"/>
                <a:gd name="T3" fmla="*/ 8 h 8"/>
                <a:gd name="T4" fmla="*/ 7 w 10"/>
                <a:gd name="T5" fmla="*/ 7 h 8"/>
                <a:gd name="T6" fmla="*/ 9 w 10"/>
                <a:gd name="T7" fmla="*/ 3 h 8"/>
                <a:gd name="T8" fmla="*/ 6 w 10"/>
                <a:gd name="T9" fmla="*/ 1 h 8"/>
                <a:gd name="T10" fmla="*/ 3 w 10"/>
                <a:gd name="T11" fmla="*/ 2 h 8"/>
                <a:gd name="T12" fmla="*/ 0 w 10"/>
                <a:gd name="T13" fmla="*/ 6 h 8"/>
                <a:gd name="T14" fmla="*/ 3 w 10"/>
                <a:gd name="T15" fmla="*/ 8 h 8"/>
                <a:gd name="T16" fmla="*/ 3 w 10"/>
                <a:gd name="T17" fmla="*/ 8 h 8"/>
                <a:gd name="T18" fmla="*/ 3 w 10"/>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3" y="8"/>
                  </a:moveTo>
                  <a:cubicBezTo>
                    <a:pt x="4" y="8"/>
                    <a:pt x="4" y="8"/>
                    <a:pt x="4" y="8"/>
                  </a:cubicBezTo>
                  <a:cubicBezTo>
                    <a:pt x="7" y="7"/>
                    <a:pt x="7" y="7"/>
                    <a:pt x="7" y="7"/>
                  </a:cubicBezTo>
                  <a:cubicBezTo>
                    <a:pt x="9" y="7"/>
                    <a:pt x="10" y="5"/>
                    <a:pt x="9" y="3"/>
                  </a:cubicBezTo>
                  <a:cubicBezTo>
                    <a:pt x="9" y="1"/>
                    <a:pt x="7" y="0"/>
                    <a:pt x="6" y="1"/>
                  </a:cubicBezTo>
                  <a:cubicBezTo>
                    <a:pt x="3" y="2"/>
                    <a:pt x="3" y="2"/>
                    <a:pt x="3" y="2"/>
                  </a:cubicBezTo>
                  <a:cubicBezTo>
                    <a:pt x="1" y="2"/>
                    <a:pt x="0" y="4"/>
                    <a:pt x="0" y="6"/>
                  </a:cubicBezTo>
                  <a:cubicBezTo>
                    <a:pt x="1" y="7"/>
                    <a:pt x="2" y="8"/>
                    <a:pt x="3" y="8"/>
                  </a:cubicBezTo>
                  <a:close/>
                  <a:moveTo>
                    <a:pt x="3" y="8"/>
                  </a:moveTo>
                  <a:cubicBezTo>
                    <a:pt x="3" y="8"/>
                    <a:pt x="3" y="8"/>
                    <a:pt x="3"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6" name="Freeform 209">
              <a:extLst>
                <a:ext uri="{FF2B5EF4-FFF2-40B4-BE49-F238E27FC236}">
                  <a16:creationId xmlns:a16="http://schemas.microsoft.com/office/drawing/2014/main" id="{E90679D1-E975-4F08-BD48-D55DA562B0E8}"/>
                </a:ext>
              </a:extLst>
            </p:cNvPr>
            <p:cNvSpPr>
              <a:spLocks noEditPoints="1"/>
            </p:cNvSpPr>
            <p:nvPr/>
          </p:nvSpPr>
          <p:spPr bwMode="auto">
            <a:xfrm>
              <a:off x="7042150" y="2243138"/>
              <a:ext cx="36513" cy="30163"/>
            </a:xfrm>
            <a:custGeom>
              <a:avLst/>
              <a:gdLst>
                <a:gd name="T0" fmla="*/ 3 w 10"/>
                <a:gd name="T1" fmla="*/ 8 h 8"/>
                <a:gd name="T2" fmla="*/ 4 w 10"/>
                <a:gd name="T3" fmla="*/ 8 h 8"/>
                <a:gd name="T4" fmla="*/ 7 w 10"/>
                <a:gd name="T5" fmla="*/ 7 h 8"/>
                <a:gd name="T6" fmla="*/ 9 w 10"/>
                <a:gd name="T7" fmla="*/ 3 h 8"/>
                <a:gd name="T8" fmla="*/ 6 w 10"/>
                <a:gd name="T9" fmla="*/ 1 h 8"/>
                <a:gd name="T10" fmla="*/ 3 w 10"/>
                <a:gd name="T11" fmla="*/ 2 h 8"/>
                <a:gd name="T12" fmla="*/ 0 w 10"/>
                <a:gd name="T13" fmla="*/ 6 h 8"/>
                <a:gd name="T14" fmla="*/ 3 w 10"/>
                <a:gd name="T15" fmla="*/ 8 h 8"/>
                <a:gd name="T16" fmla="*/ 3 w 10"/>
                <a:gd name="T17" fmla="*/ 8 h 8"/>
                <a:gd name="T18" fmla="*/ 3 w 10"/>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3" y="8"/>
                  </a:moveTo>
                  <a:cubicBezTo>
                    <a:pt x="4" y="8"/>
                    <a:pt x="4" y="8"/>
                    <a:pt x="4" y="8"/>
                  </a:cubicBezTo>
                  <a:cubicBezTo>
                    <a:pt x="7" y="7"/>
                    <a:pt x="7" y="7"/>
                    <a:pt x="7" y="7"/>
                  </a:cubicBezTo>
                  <a:cubicBezTo>
                    <a:pt x="9" y="6"/>
                    <a:pt x="10" y="5"/>
                    <a:pt x="9" y="3"/>
                  </a:cubicBezTo>
                  <a:cubicBezTo>
                    <a:pt x="9" y="1"/>
                    <a:pt x="7" y="0"/>
                    <a:pt x="6" y="1"/>
                  </a:cubicBezTo>
                  <a:cubicBezTo>
                    <a:pt x="3" y="2"/>
                    <a:pt x="3" y="2"/>
                    <a:pt x="3" y="2"/>
                  </a:cubicBezTo>
                  <a:cubicBezTo>
                    <a:pt x="1" y="2"/>
                    <a:pt x="0" y="4"/>
                    <a:pt x="0" y="6"/>
                  </a:cubicBezTo>
                  <a:cubicBezTo>
                    <a:pt x="1" y="7"/>
                    <a:pt x="2" y="8"/>
                    <a:pt x="3" y="8"/>
                  </a:cubicBezTo>
                  <a:close/>
                  <a:moveTo>
                    <a:pt x="3" y="8"/>
                  </a:moveTo>
                  <a:cubicBezTo>
                    <a:pt x="3" y="8"/>
                    <a:pt x="3" y="8"/>
                    <a:pt x="3"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7" name="Freeform 210">
              <a:extLst>
                <a:ext uri="{FF2B5EF4-FFF2-40B4-BE49-F238E27FC236}">
                  <a16:creationId xmlns:a16="http://schemas.microsoft.com/office/drawing/2014/main" id="{89E6E5A0-0805-4E0B-BCBA-DCE0223311F7}"/>
                </a:ext>
              </a:extLst>
            </p:cNvPr>
            <p:cNvSpPr>
              <a:spLocks noEditPoints="1"/>
            </p:cNvSpPr>
            <p:nvPr/>
          </p:nvSpPr>
          <p:spPr bwMode="auto">
            <a:xfrm>
              <a:off x="7042150" y="2633663"/>
              <a:ext cx="28575" cy="33338"/>
            </a:xfrm>
            <a:custGeom>
              <a:avLst/>
              <a:gdLst>
                <a:gd name="T0" fmla="*/ 7 w 8"/>
                <a:gd name="T1" fmla="*/ 5 h 9"/>
                <a:gd name="T2" fmla="*/ 6 w 8"/>
                <a:gd name="T3" fmla="*/ 2 h 9"/>
                <a:gd name="T4" fmla="*/ 2 w 8"/>
                <a:gd name="T5" fmla="*/ 0 h 9"/>
                <a:gd name="T6" fmla="*/ 0 w 8"/>
                <a:gd name="T7" fmla="*/ 4 h 9"/>
                <a:gd name="T8" fmla="*/ 1 w 8"/>
                <a:gd name="T9" fmla="*/ 7 h 9"/>
                <a:gd name="T10" fmla="*/ 4 w 8"/>
                <a:gd name="T11" fmla="*/ 9 h 9"/>
                <a:gd name="T12" fmla="*/ 5 w 8"/>
                <a:gd name="T13" fmla="*/ 9 h 9"/>
                <a:gd name="T14" fmla="*/ 7 w 8"/>
                <a:gd name="T15" fmla="*/ 5 h 9"/>
                <a:gd name="T16" fmla="*/ 7 w 8"/>
                <a:gd name="T17" fmla="*/ 5 h 9"/>
                <a:gd name="T18" fmla="*/ 7 w 8"/>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7" y="5"/>
                  </a:moveTo>
                  <a:cubicBezTo>
                    <a:pt x="6" y="2"/>
                    <a:pt x="6" y="2"/>
                    <a:pt x="6" y="2"/>
                  </a:cubicBezTo>
                  <a:cubicBezTo>
                    <a:pt x="6" y="1"/>
                    <a:pt x="4" y="0"/>
                    <a:pt x="2" y="0"/>
                  </a:cubicBezTo>
                  <a:cubicBezTo>
                    <a:pt x="1" y="1"/>
                    <a:pt x="0" y="2"/>
                    <a:pt x="0" y="4"/>
                  </a:cubicBezTo>
                  <a:cubicBezTo>
                    <a:pt x="1" y="7"/>
                    <a:pt x="1" y="7"/>
                    <a:pt x="1" y="7"/>
                  </a:cubicBezTo>
                  <a:cubicBezTo>
                    <a:pt x="1" y="8"/>
                    <a:pt x="3" y="9"/>
                    <a:pt x="4" y="9"/>
                  </a:cubicBezTo>
                  <a:cubicBezTo>
                    <a:pt x="4" y="9"/>
                    <a:pt x="5" y="9"/>
                    <a:pt x="5" y="9"/>
                  </a:cubicBezTo>
                  <a:cubicBezTo>
                    <a:pt x="7" y="9"/>
                    <a:pt x="8" y="7"/>
                    <a:pt x="7" y="5"/>
                  </a:cubicBezTo>
                  <a:close/>
                  <a:moveTo>
                    <a:pt x="7" y="5"/>
                  </a:moveTo>
                  <a:cubicBezTo>
                    <a:pt x="7" y="5"/>
                    <a:pt x="7" y="5"/>
                    <a:pt x="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8" name="Freeform 211">
              <a:extLst>
                <a:ext uri="{FF2B5EF4-FFF2-40B4-BE49-F238E27FC236}">
                  <a16:creationId xmlns:a16="http://schemas.microsoft.com/office/drawing/2014/main" id="{754882AA-23A8-4CEB-AEAA-B32764440E54}"/>
                </a:ext>
              </a:extLst>
            </p:cNvPr>
            <p:cNvSpPr>
              <a:spLocks noEditPoints="1"/>
            </p:cNvSpPr>
            <p:nvPr/>
          </p:nvSpPr>
          <p:spPr bwMode="auto">
            <a:xfrm>
              <a:off x="7011988" y="2520951"/>
              <a:ext cx="30163" cy="33338"/>
            </a:xfrm>
            <a:custGeom>
              <a:avLst/>
              <a:gdLst>
                <a:gd name="T0" fmla="*/ 7 w 8"/>
                <a:gd name="T1" fmla="*/ 5 h 9"/>
                <a:gd name="T2" fmla="*/ 6 w 8"/>
                <a:gd name="T3" fmla="*/ 2 h 9"/>
                <a:gd name="T4" fmla="*/ 2 w 8"/>
                <a:gd name="T5" fmla="*/ 0 h 9"/>
                <a:gd name="T6" fmla="*/ 0 w 8"/>
                <a:gd name="T7" fmla="*/ 4 h 9"/>
                <a:gd name="T8" fmla="*/ 1 w 8"/>
                <a:gd name="T9" fmla="*/ 7 h 9"/>
                <a:gd name="T10" fmla="*/ 4 w 8"/>
                <a:gd name="T11" fmla="*/ 9 h 9"/>
                <a:gd name="T12" fmla="*/ 5 w 8"/>
                <a:gd name="T13" fmla="*/ 9 h 9"/>
                <a:gd name="T14" fmla="*/ 7 w 8"/>
                <a:gd name="T15" fmla="*/ 5 h 9"/>
                <a:gd name="T16" fmla="*/ 7 w 8"/>
                <a:gd name="T17" fmla="*/ 5 h 9"/>
                <a:gd name="T18" fmla="*/ 7 w 8"/>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7" y="5"/>
                  </a:moveTo>
                  <a:cubicBezTo>
                    <a:pt x="6" y="2"/>
                    <a:pt x="6" y="2"/>
                    <a:pt x="6" y="2"/>
                  </a:cubicBezTo>
                  <a:cubicBezTo>
                    <a:pt x="6" y="1"/>
                    <a:pt x="4" y="0"/>
                    <a:pt x="2" y="0"/>
                  </a:cubicBezTo>
                  <a:cubicBezTo>
                    <a:pt x="1" y="1"/>
                    <a:pt x="0" y="2"/>
                    <a:pt x="0" y="4"/>
                  </a:cubicBezTo>
                  <a:cubicBezTo>
                    <a:pt x="1" y="7"/>
                    <a:pt x="1" y="7"/>
                    <a:pt x="1" y="7"/>
                  </a:cubicBezTo>
                  <a:cubicBezTo>
                    <a:pt x="1" y="8"/>
                    <a:pt x="3" y="9"/>
                    <a:pt x="4" y="9"/>
                  </a:cubicBezTo>
                  <a:cubicBezTo>
                    <a:pt x="4" y="9"/>
                    <a:pt x="5" y="9"/>
                    <a:pt x="5" y="9"/>
                  </a:cubicBezTo>
                  <a:cubicBezTo>
                    <a:pt x="7" y="9"/>
                    <a:pt x="8" y="7"/>
                    <a:pt x="7" y="5"/>
                  </a:cubicBezTo>
                  <a:close/>
                  <a:moveTo>
                    <a:pt x="7" y="5"/>
                  </a:moveTo>
                  <a:cubicBezTo>
                    <a:pt x="7" y="5"/>
                    <a:pt x="7" y="5"/>
                    <a:pt x="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09" name="Freeform 212">
              <a:extLst>
                <a:ext uri="{FF2B5EF4-FFF2-40B4-BE49-F238E27FC236}">
                  <a16:creationId xmlns:a16="http://schemas.microsoft.com/office/drawing/2014/main" id="{9EFBD36D-1C68-404E-8836-C96560707B3C}"/>
                </a:ext>
              </a:extLst>
            </p:cNvPr>
            <p:cNvSpPr>
              <a:spLocks noEditPoints="1"/>
            </p:cNvSpPr>
            <p:nvPr/>
          </p:nvSpPr>
          <p:spPr bwMode="auto">
            <a:xfrm>
              <a:off x="7026275" y="2578101"/>
              <a:ext cx="30163" cy="33338"/>
            </a:xfrm>
            <a:custGeom>
              <a:avLst/>
              <a:gdLst>
                <a:gd name="T0" fmla="*/ 7 w 8"/>
                <a:gd name="T1" fmla="*/ 5 h 9"/>
                <a:gd name="T2" fmla="*/ 6 w 8"/>
                <a:gd name="T3" fmla="*/ 2 h 9"/>
                <a:gd name="T4" fmla="*/ 2 w 8"/>
                <a:gd name="T5" fmla="*/ 0 h 9"/>
                <a:gd name="T6" fmla="*/ 0 w 8"/>
                <a:gd name="T7" fmla="*/ 4 h 9"/>
                <a:gd name="T8" fmla="*/ 1 w 8"/>
                <a:gd name="T9" fmla="*/ 7 h 9"/>
                <a:gd name="T10" fmla="*/ 4 w 8"/>
                <a:gd name="T11" fmla="*/ 9 h 9"/>
                <a:gd name="T12" fmla="*/ 5 w 8"/>
                <a:gd name="T13" fmla="*/ 9 h 9"/>
                <a:gd name="T14" fmla="*/ 7 w 8"/>
                <a:gd name="T15" fmla="*/ 5 h 9"/>
                <a:gd name="T16" fmla="*/ 7 w 8"/>
                <a:gd name="T17" fmla="*/ 5 h 9"/>
                <a:gd name="T18" fmla="*/ 7 w 8"/>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7" y="5"/>
                  </a:moveTo>
                  <a:cubicBezTo>
                    <a:pt x="6" y="2"/>
                    <a:pt x="6" y="2"/>
                    <a:pt x="6" y="2"/>
                  </a:cubicBezTo>
                  <a:cubicBezTo>
                    <a:pt x="6" y="1"/>
                    <a:pt x="4" y="0"/>
                    <a:pt x="2" y="0"/>
                  </a:cubicBezTo>
                  <a:cubicBezTo>
                    <a:pt x="1" y="1"/>
                    <a:pt x="0" y="2"/>
                    <a:pt x="0" y="4"/>
                  </a:cubicBezTo>
                  <a:cubicBezTo>
                    <a:pt x="1" y="7"/>
                    <a:pt x="1" y="7"/>
                    <a:pt x="1" y="7"/>
                  </a:cubicBezTo>
                  <a:cubicBezTo>
                    <a:pt x="1" y="8"/>
                    <a:pt x="3" y="9"/>
                    <a:pt x="4" y="9"/>
                  </a:cubicBezTo>
                  <a:cubicBezTo>
                    <a:pt x="4" y="9"/>
                    <a:pt x="5" y="9"/>
                    <a:pt x="5" y="9"/>
                  </a:cubicBezTo>
                  <a:cubicBezTo>
                    <a:pt x="7" y="9"/>
                    <a:pt x="8" y="7"/>
                    <a:pt x="7" y="5"/>
                  </a:cubicBezTo>
                  <a:close/>
                  <a:moveTo>
                    <a:pt x="7" y="5"/>
                  </a:moveTo>
                  <a:cubicBezTo>
                    <a:pt x="7" y="5"/>
                    <a:pt x="7" y="5"/>
                    <a:pt x="7"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0" name="Freeform 213">
              <a:extLst>
                <a:ext uri="{FF2B5EF4-FFF2-40B4-BE49-F238E27FC236}">
                  <a16:creationId xmlns:a16="http://schemas.microsoft.com/office/drawing/2014/main" id="{D24C494C-6A80-4E69-9464-E2271B09F31D}"/>
                </a:ext>
              </a:extLst>
            </p:cNvPr>
            <p:cNvSpPr>
              <a:spLocks noEditPoints="1"/>
            </p:cNvSpPr>
            <p:nvPr/>
          </p:nvSpPr>
          <p:spPr bwMode="auto">
            <a:xfrm>
              <a:off x="7588250" y="2408238"/>
              <a:ext cx="30163" cy="34925"/>
            </a:xfrm>
            <a:custGeom>
              <a:avLst/>
              <a:gdLst>
                <a:gd name="T0" fmla="*/ 6 w 8"/>
                <a:gd name="T1" fmla="*/ 0 h 9"/>
                <a:gd name="T2" fmla="*/ 2 w 8"/>
                <a:gd name="T3" fmla="*/ 2 h 9"/>
                <a:gd name="T4" fmla="*/ 1 w 8"/>
                <a:gd name="T5" fmla="*/ 5 h 9"/>
                <a:gd name="T6" fmla="*/ 3 w 8"/>
                <a:gd name="T7" fmla="*/ 9 h 9"/>
                <a:gd name="T8" fmla="*/ 4 w 8"/>
                <a:gd name="T9" fmla="*/ 9 h 9"/>
                <a:gd name="T10" fmla="*/ 7 w 8"/>
                <a:gd name="T11" fmla="*/ 7 h 9"/>
                <a:gd name="T12" fmla="*/ 8 w 8"/>
                <a:gd name="T13" fmla="*/ 4 h 9"/>
                <a:gd name="T14" fmla="*/ 6 w 8"/>
                <a:gd name="T15" fmla="*/ 0 h 9"/>
                <a:gd name="T16" fmla="*/ 6 w 8"/>
                <a:gd name="T17" fmla="*/ 0 h 9"/>
                <a:gd name="T18" fmla="*/ 6 w 8"/>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6" y="0"/>
                  </a:moveTo>
                  <a:cubicBezTo>
                    <a:pt x="4" y="0"/>
                    <a:pt x="2" y="1"/>
                    <a:pt x="2" y="2"/>
                  </a:cubicBezTo>
                  <a:cubicBezTo>
                    <a:pt x="1" y="5"/>
                    <a:pt x="1" y="5"/>
                    <a:pt x="1" y="5"/>
                  </a:cubicBezTo>
                  <a:cubicBezTo>
                    <a:pt x="0" y="7"/>
                    <a:pt x="1" y="9"/>
                    <a:pt x="3" y="9"/>
                  </a:cubicBezTo>
                  <a:cubicBezTo>
                    <a:pt x="3" y="9"/>
                    <a:pt x="4" y="9"/>
                    <a:pt x="4" y="9"/>
                  </a:cubicBezTo>
                  <a:cubicBezTo>
                    <a:pt x="5" y="9"/>
                    <a:pt x="7" y="9"/>
                    <a:pt x="7" y="7"/>
                  </a:cubicBezTo>
                  <a:cubicBezTo>
                    <a:pt x="8" y="4"/>
                    <a:pt x="8" y="4"/>
                    <a:pt x="8" y="4"/>
                  </a:cubicBezTo>
                  <a:cubicBezTo>
                    <a:pt x="8" y="2"/>
                    <a:pt x="7" y="1"/>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1" name="Freeform 214">
              <a:extLst>
                <a:ext uri="{FF2B5EF4-FFF2-40B4-BE49-F238E27FC236}">
                  <a16:creationId xmlns:a16="http://schemas.microsoft.com/office/drawing/2014/main" id="{916CB9DA-08A0-49E0-BDC0-83D9BF32D7C6}"/>
                </a:ext>
              </a:extLst>
            </p:cNvPr>
            <p:cNvSpPr>
              <a:spLocks noEditPoints="1"/>
            </p:cNvSpPr>
            <p:nvPr/>
          </p:nvSpPr>
          <p:spPr bwMode="auto">
            <a:xfrm>
              <a:off x="7604125" y="2352676"/>
              <a:ext cx="30163" cy="33338"/>
            </a:xfrm>
            <a:custGeom>
              <a:avLst/>
              <a:gdLst>
                <a:gd name="T0" fmla="*/ 6 w 8"/>
                <a:gd name="T1" fmla="*/ 0 h 9"/>
                <a:gd name="T2" fmla="*/ 2 w 8"/>
                <a:gd name="T3" fmla="*/ 2 h 9"/>
                <a:gd name="T4" fmla="*/ 1 w 8"/>
                <a:gd name="T5" fmla="*/ 5 h 9"/>
                <a:gd name="T6" fmla="*/ 3 w 8"/>
                <a:gd name="T7" fmla="*/ 9 h 9"/>
                <a:gd name="T8" fmla="*/ 4 w 8"/>
                <a:gd name="T9" fmla="*/ 9 h 9"/>
                <a:gd name="T10" fmla="*/ 7 w 8"/>
                <a:gd name="T11" fmla="*/ 7 h 9"/>
                <a:gd name="T12" fmla="*/ 8 w 8"/>
                <a:gd name="T13" fmla="*/ 4 h 9"/>
                <a:gd name="T14" fmla="*/ 6 w 8"/>
                <a:gd name="T15" fmla="*/ 0 h 9"/>
                <a:gd name="T16" fmla="*/ 6 w 8"/>
                <a:gd name="T17" fmla="*/ 0 h 9"/>
                <a:gd name="T18" fmla="*/ 6 w 8"/>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6" y="0"/>
                  </a:moveTo>
                  <a:cubicBezTo>
                    <a:pt x="4" y="0"/>
                    <a:pt x="2" y="1"/>
                    <a:pt x="2" y="2"/>
                  </a:cubicBezTo>
                  <a:cubicBezTo>
                    <a:pt x="1" y="5"/>
                    <a:pt x="1" y="5"/>
                    <a:pt x="1" y="5"/>
                  </a:cubicBezTo>
                  <a:cubicBezTo>
                    <a:pt x="0" y="7"/>
                    <a:pt x="1" y="9"/>
                    <a:pt x="3" y="9"/>
                  </a:cubicBezTo>
                  <a:cubicBezTo>
                    <a:pt x="3" y="9"/>
                    <a:pt x="4" y="9"/>
                    <a:pt x="4" y="9"/>
                  </a:cubicBezTo>
                  <a:cubicBezTo>
                    <a:pt x="5" y="9"/>
                    <a:pt x="7" y="9"/>
                    <a:pt x="7" y="7"/>
                  </a:cubicBezTo>
                  <a:cubicBezTo>
                    <a:pt x="8" y="4"/>
                    <a:pt x="8" y="4"/>
                    <a:pt x="8" y="4"/>
                  </a:cubicBezTo>
                  <a:cubicBezTo>
                    <a:pt x="8" y="2"/>
                    <a:pt x="7" y="1"/>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2" name="Freeform 215">
              <a:extLst>
                <a:ext uri="{FF2B5EF4-FFF2-40B4-BE49-F238E27FC236}">
                  <a16:creationId xmlns:a16="http://schemas.microsoft.com/office/drawing/2014/main" id="{8F595E35-A77D-442A-BA64-B6A6ED1CE274}"/>
                </a:ext>
              </a:extLst>
            </p:cNvPr>
            <p:cNvSpPr>
              <a:spLocks noEditPoints="1"/>
            </p:cNvSpPr>
            <p:nvPr/>
          </p:nvSpPr>
          <p:spPr bwMode="auto">
            <a:xfrm>
              <a:off x="7618413" y="2295526"/>
              <a:ext cx="26988" cy="34925"/>
            </a:xfrm>
            <a:custGeom>
              <a:avLst/>
              <a:gdLst>
                <a:gd name="T0" fmla="*/ 7 w 7"/>
                <a:gd name="T1" fmla="*/ 3 h 9"/>
                <a:gd name="T2" fmla="*/ 3 w 7"/>
                <a:gd name="T3" fmla="*/ 0 h 9"/>
                <a:gd name="T4" fmla="*/ 1 w 7"/>
                <a:gd name="T5" fmla="*/ 4 h 9"/>
                <a:gd name="T6" fmla="*/ 1 w 7"/>
                <a:gd name="T7" fmla="*/ 5 h 9"/>
                <a:gd name="T8" fmla="*/ 1 w 7"/>
                <a:gd name="T9" fmla="*/ 6 h 9"/>
                <a:gd name="T10" fmla="*/ 3 w 7"/>
                <a:gd name="T11" fmla="*/ 9 h 9"/>
                <a:gd name="T12" fmla="*/ 4 w 7"/>
                <a:gd name="T13" fmla="*/ 9 h 9"/>
                <a:gd name="T14" fmla="*/ 7 w 7"/>
                <a:gd name="T15" fmla="*/ 7 h 9"/>
                <a:gd name="T16" fmla="*/ 7 w 7"/>
                <a:gd name="T17" fmla="*/ 5 h 9"/>
                <a:gd name="T18" fmla="*/ 7 w 7"/>
                <a:gd name="T19" fmla="*/ 3 h 9"/>
                <a:gd name="T20" fmla="*/ 7 w 7"/>
                <a:gd name="T21" fmla="*/ 3 h 9"/>
                <a:gd name="T22" fmla="*/ 7 w 7"/>
                <a:gd name="T23"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9">
                  <a:moveTo>
                    <a:pt x="7" y="3"/>
                  </a:moveTo>
                  <a:cubicBezTo>
                    <a:pt x="6" y="1"/>
                    <a:pt x="5" y="0"/>
                    <a:pt x="3" y="0"/>
                  </a:cubicBezTo>
                  <a:cubicBezTo>
                    <a:pt x="1" y="0"/>
                    <a:pt x="0" y="2"/>
                    <a:pt x="1" y="4"/>
                  </a:cubicBezTo>
                  <a:cubicBezTo>
                    <a:pt x="1" y="4"/>
                    <a:pt x="1" y="5"/>
                    <a:pt x="1" y="5"/>
                  </a:cubicBezTo>
                  <a:cubicBezTo>
                    <a:pt x="1" y="5"/>
                    <a:pt x="1" y="6"/>
                    <a:pt x="1" y="6"/>
                  </a:cubicBezTo>
                  <a:cubicBezTo>
                    <a:pt x="0" y="8"/>
                    <a:pt x="2" y="9"/>
                    <a:pt x="3" y="9"/>
                  </a:cubicBezTo>
                  <a:cubicBezTo>
                    <a:pt x="4" y="9"/>
                    <a:pt x="4" y="9"/>
                    <a:pt x="4" y="9"/>
                  </a:cubicBezTo>
                  <a:cubicBezTo>
                    <a:pt x="5" y="9"/>
                    <a:pt x="7" y="8"/>
                    <a:pt x="7" y="7"/>
                  </a:cubicBezTo>
                  <a:cubicBezTo>
                    <a:pt x="7" y="6"/>
                    <a:pt x="7" y="6"/>
                    <a:pt x="7" y="5"/>
                  </a:cubicBezTo>
                  <a:cubicBezTo>
                    <a:pt x="7" y="4"/>
                    <a:pt x="7" y="3"/>
                    <a:pt x="7" y="3"/>
                  </a:cubicBezTo>
                  <a:close/>
                  <a:moveTo>
                    <a:pt x="7" y="3"/>
                  </a:moveTo>
                  <a:cubicBezTo>
                    <a:pt x="7" y="3"/>
                    <a:pt x="7" y="3"/>
                    <a:pt x="7"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3" name="Freeform 216">
              <a:extLst>
                <a:ext uri="{FF2B5EF4-FFF2-40B4-BE49-F238E27FC236}">
                  <a16:creationId xmlns:a16="http://schemas.microsoft.com/office/drawing/2014/main" id="{03A6CCC4-65AF-4528-A340-C5E61C9E5435}"/>
                </a:ext>
              </a:extLst>
            </p:cNvPr>
            <p:cNvSpPr>
              <a:spLocks noEditPoints="1"/>
            </p:cNvSpPr>
            <p:nvPr/>
          </p:nvSpPr>
          <p:spPr bwMode="auto">
            <a:xfrm>
              <a:off x="7521575" y="2243138"/>
              <a:ext cx="38100" cy="30163"/>
            </a:xfrm>
            <a:custGeom>
              <a:avLst/>
              <a:gdLst>
                <a:gd name="T0" fmla="*/ 3 w 10"/>
                <a:gd name="T1" fmla="*/ 7 h 8"/>
                <a:gd name="T2" fmla="*/ 6 w 10"/>
                <a:gd name="T3" fmla="*/ 8 h 8"/>
                <a:gd name="T4" fmla="*/ 7 w 10"/>
                <a:gd name="T5" fmla="*/ 8 h 8"/>
                <a:gd name="T6" fmla="*/ 10 w 10"/>
                <a:gd name="T7" fmla="*/ 6 h 8"/>
                <a:gd name="T8" fmla="*/ 7 w 10"/>
                <a:gd name="T9" fmla="*/ 2 h 8"/>
                <a:gd name="T10" fmla="*/ 4 w 10"/>
                <a:gd name="T11" fmla="*/ 1 h 8"/>
                <a:gd name="T12" fmla="*/ 0 w 10"/>
                <a:gd name="T13" fmla="*/ 3 h 8"/>
                <a:gd name="T14" fmla="*/ 3 w 10"/>
                <a:gd name="T15" fmla="*/ 7 h 8"/>
                <a:gd name="T16" fmla="*/ 3 w 10"/>
                <a:gd name="T17" fmla="*/ 7 h 8"/>
                <a:gd name="T18" fmla="*/ 3 w 10"/>
                <a:gd name="T1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3" y="7"/>
                  </a:moveTo>
                  <a:cubicBezTo>
                    <a:pt x="6" y="8"/>
                    <a:pt x="6" y="8"/>
                    <a:pt x="6" y="8"/>
                  </a:cubicBezTo>
                  <a:cubicBezTo>
                    <a:pt x="6" y="8"/>
                    <a:pt x="6" y="8"/>
                    <a:pt x="7" y="8"/>
                  </a:cubicBezTo>
                  <a:cubicBezTo>
                    <a:pt x="8" y="8"/>
                    <a:pt x="9" y="7"/>
                    <a:pt x="10" y="6"/>
                  </a:cubicBezTo>
                  <a:cubicBezTo>
                    <a:pt x="10" y="4"/>
                    <a:pt x="9" y="2"/>
                    <a:pt x="7" y="2"/>
                  </a:cubicBezTo>
                  <a:cubicBezTo>
                    <a:pt x="4" y="1"/>
                    <a:pt x="4" y="1"/>
                    <a:pt x="4" y="1"/>
                  </a:cubicBezTo>
                  <a:cubicBezTo>
                    <a:pt x="3" y="0"/>
                    <a:pt x="1" y="1"/>
                    <a:pt x="0" y="3"/>
                  </a:cubicBezTo>
                  <a:cubicBezTo>
                    <a:pt x="0" y="5"/>
                    <a:pt x="1" y="6"/>
                    <a:pt x="3" y="7"/>
                  </a:cubicBezTo>
                  <a:close/>
                  <a:moveTo>
                    <a:pt x="3" y="7"/>
                  </a:moveTo>
                  <a:cubicBezTo>
                    <a:pt x="3" y="7"/>
                    <a:pt x="3" y="7"/>
                    <a:pt x="3"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4" name="Freeform 217">
              <a:extLst>
                <a:ext uri="{FF2B5EF4-FFF2-40B4-BE49-F238E27FC236}">
                  <a16:creationId xmlns:a16="http://schemas.microsoft.com/office/drawing/2014/main" id="{3587650B-9CA0-4E4A-B76A-33642339FAB0}"/>
                </a:ext>
              </a:extLst>
            </p:cNvPr>
            <p:cNvSpPr>
              <a:spLocks noEditPoints="1"/>
            </p:cNvSpPr>
            <p:nvPr/>
          </p:nvSpPr>
          <p:spPr bwMode="auto">
            <a:xfrm>
              <a:off x="7577138" y="2259013"/>
              <a:ext cx="38100" cy="30163"/>
            </a:xfrm>
            <a:custGeom>
              <a:avLst/>
              <a:gdLst>
                <a:gd name="T0" fmla="*/ 3 w 10"/>
                <a:gd name="T1" fmla="*/ 7 h 8"/>
                <a:gd name="T2" fmla="*/ 6 w 10"/>
                <a:gd name="T3" fmla="*/ 8 h 8"/>
                <a:gd name="T4" fmla="*/ 7 w 10"/>
                <a:gd name="T5" fmla="*/ 8 h 8"/>
                <a:gd name="T6" fmla="*/ 10 w 10"/>
                <a:gd name="T7" fmla="*/ 6 h 8"/>
                <a:gd name="T8" fmla="*/ 7 w 10"/>
                <a:gd name="T9" fmla="*/ 2 h 8"/>
                <a:gd name="T10" fmla="*/ 4 w 10"/>
                <a:gd name="T11" fmla="*/ 1 h 8"/>
                <a:gd name="T12" fmla="*/ 0 w 10"/>
                <a:gd name="T13" fmla="*/ 3 h 8"/>
                <a:gd name="T14" fmla="*/ 3 w 10"/>
                <a:gd name="T15" fmla="*/ 7 h 8"/>
                <a:gd name="T16" fmla="*/ 3 w 10"/>
                <a:gd name="T17" fmla="*/ 7 h 8"/>
                <a:gd name="T18" fmla="*/ 3 w 10"/>
                <a:gd name="T1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3" y="7"/>
                  </a:moveTo>
                  <a:cubicBezTo>
                    <a:pt x="6" y="8"/>
                    <a:pt x="6" y="8"/>
                    <a:pt x="6" y="8"/>
                  </a:cubicBezTo>
                  <a:cubicBezTo>
                    <a:pt x="6" y="8"/>
                    <a:pt x="6" y="8"/>
                    <a:pt x="7" y="8"/>
                  </a:cubicBezTo>
                  <a:cubicBezTo>
                    <a:pt x="8" y="8"/>
                    <a:pt x="9" y="7"/>
                    <a:pt x="10" y="6"/>
                  </a:cubicBezTo>
                  <a:cubicBezTo>
                    <a:pt x="10" y="4"/>
                    <a:pt x="9" y="2"/>
                    <a:pt x="7" y="2"/>
                  </a:cubicBezTo>
                  <a:cubicBezTo>
                    <a:pt x="4" y="1"/>
                    <a:pt x="4" y="1"/>
                    <a:pt x="4" y="1"/>
                  </a:cubicBezTo>
                  <a:cubicBezTo>
                    <a:pt x="3" y="0"/>
                    <a:pt x="1" y="1"/>
                    <a:pt x="0" y="3"/>
                  </a:cubicBezTo>
                  <a:cubicBezTo>
                    <a:pt x="0" y="5"/>
                    <a:pt x="1" y="7"/>
                    <a:pt x="3" y="7"/>
                  </a:cubicBezTo>
                  <a:close/>
                  <a:moveTo>
                    <a:pt x="3" y="7"/>
                  </a:moveTo>
                  <a:cubicBezTo>
                    <a:pt x="3" y="7"/>
                    <a:pt x="3" y="7"/>
                    <a:pt x="3"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5" name="Freeform 218">
              <a:extLst>
                <a:ext uri="{FF2B5EF4-FFF2-40B4-BE49-F238E27FC236}">
                  <a16:creationId xmlns:a16="http://schemas.microsoft.com/office/drawing/2014/main" id="{E2819CB1-9AC9-4CE0-828E-00F70DE3CF1C}"/>
                </a:ext>
              </a:extLst>
            </p:cNvPr>
            <p:cNvSpPr>
              <a:spLocks noEditPoints="1"/>
            </p:cNvSpPr>
            <p:nvPr/>
          </p:nvSpPr>
          <p:spPr bwMode="auto">
            <a:xfrm>
              <a:off x="7573963" y="2465388"/>
              <a:ext cx="30163" cy="33338"/>
            </a:xfrm>
            <a:custGeom>
              <a:avLst/>
              <a:gdLst>
                <a:gd name="T0" fmla="*/ 5 w 8"/>
                <a:gd name="T1" fmla="*/ 0 h 9"/>
                <a:gd name="T2" fmla="*/ 2 w 8"/>
                <a:gd name="T3" fmla="*/ 2 h 9"/>
                <a:gd name="T4" fmla="*/ 1 w 8"/>
                <a:gd name="T5" fmla="*/ 5 h 9"/>
                <a:gd name="T6" fmla="*/ 3 w 8"/>
                <a:gd name="T7" fmla="*/ 9 h 9"/>
                <a:gd name="T8" fmla="*/ 4 w 8"/>
                <a:gd name="T9" fmla="*/ 9 h 9"/>
                <a:gd name="T10" fmla="*/ 7 w 8"/>
                <a:gd name="T11" fmla="*/ 7 h 9"/>
                <a:gd name="T12" fmla="*/ 8 w 8"/>
                <a:gd name="T13" fmla="*/ 4 h 9"/>
                <a:gd name="T14" fmla="*/ 5 w 8"/>
                <a:gd name="T15" fmla="*/ 0 h 9"/>
                <a:gd name="T16" fmla="*/ 5 w 8"/>
                <a:gd name="T17" fmla="*/ 0 h 9"/>
                <a:gd name="T18" fmla="*/ 5 w 8"/>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5" y="0"/>
                  </a:moveTo>
                  <a:cubicBezTo>
                    <a:pt x="4" y="0"/>
                    <a:pt x="2" y="1"/>
                    <a:pt x="2" y="2"/>
                  </a:cubicBezTo>
                  <a:cubicBezTo>
                    <a:pt x="1" y="5"/>
                    <a:pt x="1" y="5"/>
                    <a:pt x="1" y="5"/>
                  </a:cubicBezTo>
                  <a:cubicBezTo>
                    <a:pt x="0" y="7"/>
                    <a:pt x="1" y="9"/>
                    <a:pt x="3" y="9"/>
                  </a:cubicBezTo>
                  <a:cubicBezTo>
                    <a:pt x="3" y="9"/>
                    <a:pt x="4" y="9"/>
                    <a:pt x="4" y="9"/>
                  </a:cubicBezTo>
                  <a:cubicBezTo>
                    <a:pt x="5" y="9"/>
                    <a:pt x="7" y="9"/>
                    <a:pt x="7" y="7"/>
                  </a:cubicBezTo>
                  <a:cubicBezTo>
                    <a:pt x="8" y="4"/>
                    <a:pt x="8" y="4"/>
                    <a:pt x="8" y="4"/>
                  </a:cubicBezTo>
                  <a:cubicBezTo>
                    <a:pt x="8" y="2"/>
                    <a:pt x="7" y="1"/>
                    <a:pt x="5" y="0"/>
                  </a:cubicBezTo>
                  <a:close/>
                  <a:moveTo>
                    <a:pt x="5" y="0"/>
                  </a:move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6" name="Freeform 219">
              <a:extLst>
                <a:ext uri="{FF2B5EF4-FFF2-40B4-BE49-F238E27FC236}">
                  <a16:creationId xmlns:a16="http://schemas.microsoft.com/office/drawing/2014/main" id="{D621895F-A020-4C0E-AF5A-317079A048ED}"/>
                </a:ext>
              </a:extLst>
            </p:cNvPr>
            <p:cNvSpPr>
              <a:spLocks noEditPoints="1"/>
            </p:cNvSpPr>
            <p:nvPr/>
          </p:nvSpPr>
          <p:spPr bwMode="auto">
            <a:xfrm>
              <a:off x="7070725" y="2214563"/>
              <a:ext cx="458788" cy="714375"/>
            </a:xfrm>
            <a:custGeom>
              <a:avLst/>
              <a:gdLst>
                <a:gd name="T0" fmla="*/ 116 w 122"/>
                <a:gd name="T1" fmla="*/ 144 h 191"/>
                <a:gd name="T2" fmla="*/ 115 w 122"/>
                <a:gd name="T3" fmla="*/ 146 h 191"/>
                <a:gd name="T4" fmla="*/ 115 w 122"/>
                <a:gd name="T5" fmla="*/ 134 h 191"/>
                <a:gd name="T6" fmla="*/ 115 w 122"/>
                <a:gd name="T7" fmla="*/ 131 h 191"/>
                <a:gd name="T8" fmla="*/ 115 w 122"/>
                <a:gd name="T9" fmla="*/ 118 h 191"/>
                <a:gd name="T10" fmla="*/ 115 w 122"/>
                <a:gd name="T11" fmla="*/ 115 h 191"/>
                <a:gd name="T12" fmla="*/ 115 w 122"/>
                <a:gd name="T13" fmla="*/ 103 h 191"/>
                <a:gd name="T14" fmla="*/ 115 w 122"/>
                <a:gd name="T15" fmla="*/ 100 h 191"/>
                <a:gd name="T16" fmla="*/ 115 w 122"/>
                <a:gd name="T17" fmla="*/ 87 h 191"/>
                <a:gd name="T18" fmla="*/ 115 w 122"/>
                <a:gd name="T19" fmla="*/ 84 h 191"/>
                <a:gd name="T20" fmla="*/ 115 w 122"/>
                <a:gd name="T21" fmla="*/ 72 h 191"/>
                <a:gd name="T22" fmla="*/ 115 w 122"/>
                <a:gd name="T23" fmla="*/ 69 h 191"/>
                <a:gd name="T24" fmla="*/ 115 w 122"/>
                <a:gd name="T25" fmla="*/ 56 h 191"/>
                <a:gd name="T26" fmla="*/ 115 w 122"/>
                <a:gd name="T27" fmla="*/ 53 h 191"/>
                <a:gd name="T28" fmla="*/ 115 w 122"/>
                <a:gd name="T29" fmla="*/ 41 h 191"/>
                <a:gd name="T30" fmla="*/ 115 w 122"/>
                <a:gd name="T31" fmla="*/ 37 h 191"/>
                <a:gd name="T32" fmla="*/ 115 w 122"/>
                <a:gd name="T33" fmla="*/ 25 h 191"/>
                <a:gd name="T34" fmla="*/ 115 w 122"/>
                <a:gd name="T35" fmla="*/ 22 h 191"/>
                <a:gd name="T36" fmla="*/ 115 w 122"/>
                <a:gd name="T37" fmla="*/ 14 h 191"/>
                <a:gd name="T38" fmla="*/ 21 w 122"/>
                <a:gd name="T39" fmla="*/ 0 h 191"/>
                <a:gd name="T40" fmla="*/ 7 w 122"/>
                <a:gd name="T41" fmla="*/ 147 h 191"/>
                <a:gd name="T42" fmla="*/ 2 w 122"/>
                <a:gd name="T43" fmla="*/ 142 h 191"/>
                <a:gd name="T44" fmla="*/ 1 w 122"/>
                <a:gd name="T45" fmla="*/ 149 h 191"/>
                <a:gd name="T46" fmla="*/ 7 w 122"/>
                <a:gd name="T47" fmla="*/ 150 h 191"/>
                <a:gd name="T48" fmla="*/ 7 w 122"/>
                <a:gd name="T49" fmla="*/ 157 h 191"/>
                <a:gd name="T50" fmla="*/ 5 w 122"/>
                <a:gd name="T51" fmla="*/ 164 h 191"/>
                <a:gd name="T52" fmla="*/ 7 w 122"/>
                <a:gd name="T53" fmla="*/ 177 h 191"/>
                <a:gd name="T54" fmla="*/ 101 w 122"/>
                <a:gd name="T55" fmla="*/ 191 h 191"/>
                <a:gd name="T56" fmla="*/ 115 w 122"/>
                <a:gd name="T57" fmla="*/ 166 h 191"/>
                <a:gd name="T58" fmla="*/ 118 w 122"/>
                <a:gd name="T59" fmla="*/ 161 h 191"/>
                <a:gd name="T60" fmla="*/ 115 w 122"/>
                <a:gd name="T61" fmla="*/ 157 h 191"/>
                <a:gd name="T62" fmla="*/ 115 w 122"/>
                <a:gd name="T63" fmla="*/ 150 h 191"/>
                <a:gd name="T64" fmla="*/ 121 w 122"/>
                <a:gd name="T65" fmla="*/ 149 h 191"/>
                <a:gd name="T66" fmla="*/ 119 w 122"/>
                <a:gd name="T67" fmla="*/ 142 h 191"/>
                <a:gd name="T68" fmla="*/ 109 w 122"/>
                <a:gd name="T69" fmla="*/ 26 h 191"/>
                <a:gd name="T70" fmla="*/ 13 w 122"/>
                <a:gd name="T71" fmla="*/ 146 h 191"/>
                <a:gd name="T72" fmla="*/ 21 w 122"/>
                <a:gd name="T73" fmla="*/ 6 h 191"/>
                <a:gd name="T74" fmla="*/ 109 w 122"/>
                <a:gd name="T75" fmla="*/ 14 h 191"/>
                <a:gd name="T76" fmla="*/ 13 w 122"/>
                <a:gd name="T77" fmla="*/ 19 h 191"/>
                <a:gd name="T78" fmla="*/ 21 w 122"/>
                <a:gd name="T79" fmla="*/ 6 h 191"/>
                <a:gd name="T80" fmla="*/ 21 w 122"/>
                <a:gd name="T81" fmla="*/ 184 h 191"/>
                <a:gd name="T82" fmla="*/ 13 w 122"/>
                <a:gd name="T83" fmla="*/ 152 h 191"/>
                <a:gd name="T84" fmla="*/ 109 w 122"/>
                <a:gd name="T85" fmla="*/ 177 h 191"/>
                <a:gd name="T86" fmla="*/ 101 w 122"/>
                <a:gd name="T87" fmla="*/ 18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2" h="191">
                  <a:moveTo>
                    <a:pt x="119" y="142"/>
                  </a:moveTo>
                  <a:cubicBezTo>
                    <a:pt x="118" y="142"/>
                    <a:pt x="116" y="143"/>
                    <a:pt x="116" y="144"/>
                  </a:cubicBezTo>
                  <a:cubicBezTo>
                    <a:pt x="115" y="147"/>
                    <a:pt x="115" y="147"/>
                    <a:pt x="115" y="147"/>
                  </a:cubicBezTo>
                  <a:cubicBezTo>
                    <a:pt x="115" y="146"/>
                    <a:pt x="115" y="146"/>
                    <a:pt x="115" y="146"/>
                  </a:cubicBezTo>
                  <a:cubicBezTo>
                    <a:pt x="115" y="146"/>
                    <a:pt x="115" y="146"/>
                    <a:pt x="115" y="146"/>
                  </a:cubicBezTo>
                  <a:cubicBezTo>
                    <a:pt x="115" y="134"/>
                    <a:pt x="115" y="134"/>
                    <a:pt x="115" y="134"/>
                  </a:cubicBezTo>
                  <a:cubicBezTo>
                    <a:pt x="115" y="134"/>
                    <a:pt x="115" y="134"/>
                    <a:pt x="115" y="134"/>
                  </a:cubicBezTo>
                  <a:cubicBezTo>
                    <a:pt x="115" y="131"/>
                    <a:pt x="115" y="131"/>
                    <a:pt x="115" y="131"/>
                  </a:cubicBezTo>
                  <a:cubicBezTo>
                    <a:pt x="115" y="131"/>
                    <a:pt x="115" y="130"/>
                    <a:pt x="115" y="130"/>
                  </a:cubicBezTo>
                  <a:cubicBezTo>
                    <a:pt x="115" y="118"/>
                    <a:pt x="115" y="118"/>
                    <a:pt x="115" y="118"/>
                  </a:cubicBezTo>
                  <a:cubicBezTo>
                    <a:pt x="115" y="118"/>
                    <a:pt x="115" y="118"/>
                    <a:pt x="115" y="118"/>
                  </a:cubicBezTo>
                  <a:cubicBezTo>
                    <a:pt x="115" y="115"/>
                    <a:pt x="115" y="115"/>
                    <a:pt x="115" y="115"/>
                  </a:cubicBezTo>
                  <a:cubicBezTo>
                    <a:pt x="115" y="115"/>
                    <a:pt x="115" y="115"/>
                    <a:pt x="115" y="115"/>
                  </a:cubicBezTo>
                  <a:cubicBezTo>
                    <a:pt x="115" y="103"/>
                    <a:pt x="115" y="103"/>
                    <a:pt x="115" y="103"/>
                  </a:cubicBezTo>
                  <a:cubicBezTo>
                    <a:pt x="115" y="103"/>
                    <a:pt x="115" y="103"/>
                    <a:pt x="115" y="103"/>
                  </a:cubicBezTo>
                  <a:cubicBezTo>
                    <a:pt x="115" y="100"/>
                    <a:pt x="115" y="100"/>
                    <a:pt x="115" y="100"/>
                  </a:cubicBezTo>
                  <a:cubicBezTo>
                    <a:pt x="115" y="99"/>
                    <a:pt x="115" y="99"/>
                    <a:pt x="115" y="99"/>
                  </a:cubicBezTo>
                  <a:cubicBezTo>
                    <a:pt x="115" y="87"/>
                    <a:pt x="115" y="87"/>
                    <a:pt x="115" y="87"/>
                  </a:cubicBezTo>
                  <a:cubicBezTo>
                    <a:pt x="115" y="87"/>
                    <a:pt x="115" y="87"/>
                    <a:pt x="115" y="87"/>
                  </a:cubicBezTo>
                  <a:cubicBezTo>
                    <a:pt x="115" y="84"/>
                    <a:pt x="115" y="84"/>
                    <a:pt x="115" y="84"/>
                  </a:cubicBezTo>
                  <a:cubicBezTo>
                    <a:pt x="115" y="84"/>
                    <a:pt x="115" y="84"/>
                    <a:pt x="115" y="84"/>
                  </a:cubicBezTo>
                  <a:cubicBezTo>
                    <a:pt x="115" y="72"/>
                    <a:pt x="115" y="72"/>
                    <a:pt x="115" y="72"/>
                  </a:cubicBezTo>
                  <a:cubicBezTo>
                    <a:pt x="115" y="72"/>
                    <a:pt x="115" y="72"/>
                    <a:pt x="115" y="72"/>
                  </a:cubicBezTo>
                  <a:cubicBezTo>
                    <a:pt x="115" y="69"/>
                    <a:pt x="115" y="69"/>
                    <a:pt x="115" y="69"/>
                  </a:cubicBezTo>
                  <a:cubicBezTo>
                    <a:pt x="115" y="68"/>
                    <a:pt x="115" y="68"/>
                    <a:pt x="115" y="68"/>
                  </a:cubicBezTo>
                  <a:cubicBezTo>
                    <a:pt x="115" y="56"/>
                    <a:pt x="115" y="56"/>
                    <a:pt x="115" y="56"/>
                  </a:cubicBezTo>
                  <a:cubicBezTo>
                    <a:pt x="115" y="56"/>
                    <a:pt x="115" y="56"/>
                    <a:pt x="115" y="56"/>
                  </a:cubicBezTo>
                  <a:cubicBezTo>
                    <a:pt x="115" y="53"/>
                    <a:pt x="115" y="53"/>
                    <a:pt x="115" y="53"/>
                  </a:cubicBezTo>
                  <a:cubicBezTo>
                    <a:pt x="115" y="53"/>
                    <a:pt x="115" y="53"/>
                    <a:pt x="115" y="53"/>
                  </a:cubicBezTo>
                  <a:cubicBezTo>
                    <a:pt x="115" y="41"/>
                    <a:pt x="115" y="41"/>
                    <a:pt x="115" y="41"/>
                  </a:cubicBezTo>
                  <a:cubicBezTo>
                    <a:pt x="115" y="41"/>
                    <a:pt x="115" y="41"/>
                    <a:pt x="115" y="41"/>
                  </a:cubicBezTo>
                  <a:cubicBezTo>
                    <a:pt x="115" y="37"/>
                    <a:pt x="115" y="37"/>
                    <a:pt x="115" y="37"/>
                  </a:cubicBezTo>
                  <a:cubicBezTo>
                    <a:pt x="115" y="37"/>
                    <a:pt x="115" y="37"/>
                    <a:pt x="115" y="37"/>
                  </a:cubicBezTo>
                  <a:cubicBezTo>
                    <a:pt x="115" y="25"/>
                    <a:pt x="115" y="25"/>
                    <a:pt x="115" y="25"/>
                  </a:cubicBezTo>
                  <a:cubicBezTo>
                    <a:pt x="115" y="25"/>
                    <a:pt x="115" y="25"/>
                    <a:pt x="115" y="25"/>
                  </a:cubicBezTo>
                  <a:cubicBezTo>
                    <a:pt x="115" y="22"/>
                    <a:pt x="115" y="22"/>
                    <a:pt x="115" y="22"/>
                  </a:cubicBezTo>
                  <a:cubicBezTo>
                    <a:pt x="115" y="22"/>
                    <a:pt x="115" y="22"/>
                    <a:pt x="115" y="22"/>
                  </a:cubicBezTo>
                  <a:cubicBezTo>
                    <a:pt x="115" y="14"/>
                    <a:pt x="115" y="14"/>
                    <a:pt x="115" y="14"/>
                  </a:cubicBezTo>
                  <a:cubicBezTo>
                    <a:pt x="115" y="6"/>
                    <a:pt x="109" y="0"/>
                    <a:pt x="101" y="0"/>
                  </a:cubicBezTo>
                  <a:cubicBezTo>
                    <a:pt x="21" y="0"/>
                    <a:pt x="21" y="0"/>
                    <a:pt x="21" y="0"/>
                  </a:cubicBezTo>
                  <a:cubicBezTo>
                    <a:pt x="13" y="0"/>
                    <a:pt x="7" y="6"/>
                    <a:pt x="7" y="14"/>
                  </a:cubicBezTo>
                  <a:cubicBezTo>
                    <a:pt x="7" y="147"/>
                    <a:pt x="7" y="147"/>
                    <a:pt x="7" y="147"/>
                  </a:cubicBezTo>
                  <a:cubicBezTo>
                    <a:pt x="6" y="144"/>
                    <a:pt x="6" y="144"/>
                    <a:pt x="6" y="144"/>
                  </a:cubicBezTo>
                  <a:cubicBezTo>
                    <a:pt x="6" y="143"/>
                    <a:pt x="4" y="142"/>
                    <a:pt x="2" y="142"/>
                  </a:cubicBezTo>
                  <a:cubicBezTo>
                    <a:pt x="1" y="143"/>
                    <a:pt x="0" y="144"/>
                    <a:pt x="0" y="146"/>
                  </a:cubicBezTo>
                  <a:cubicBezTo>
                    <a:pt x="1" y="149"/>
                    <a:pt x="1" y="149"/>
                    <a:pt x="1" y="149"/>
                  </a:cubicBezTo>
                  <a:cubicBezTo>
                    <a:pt x="2" y="151"/>
                    <a:pt x="3" y="152"/>
                    <a:pt x="5" y="151"/>
                  </a:cubicBezTo>
                  <a:cubicBezTo>
                    <a:pt x="6" y="151"/>
                    <a:pt x="7" y="150"/>
                    <a:pt x="7" y="150"/>
                  </a:cubicBezTo>
                  <a:cubicBezTo>
                    <a:pt x="7" y="157"/>
                    <a:pt x="7" y="157"/>
                    <a:pt x="7" y="157"/>
                  </a:cubicBezTo>
                  <a:cubicBezTo>
                    <a:pt x="7" y="157"/>
                    <a:pt x="7" y="157"/>
                    <a:pt x="7" y="157"/>
                  </a:cubicBezTo>
                  <a:cubicBezTo>
                    <a:pt x="5" y="158"/>
                    <a:pt x="4" y="159"/>
                    <a:pt x="4" y="161"/>
                  </a:cubicBezTo>
                  <a:cubicBezTo>
                    <a:pt x="5" y="164"/>
                    <a:pt x="5" y="164"/>
                    <a:pt x="5" y="164"/>
                  </a:cubicBezTo>
                  <a:cubicBezTo>
                    <a:pt x="5" y="165"/>
                    <a:pt x="6" y="166"/>
                    <a:pt x="7" y="166"/>
                  </a:cubicBezTo>
                  <a:cubicBezTo>
                    <a:pt x="7" y="177"/>
                    <a:pt x="7" y="177"/>
                    <a:pt x="7" y="177"/>
                  </a:cubicBezTo>
                  <a:cubicBezTo>
                    <a:pt x="7" y="184"/>
                    <a:pt x="13" y="191"/>
                    <a:pt x="21" y="191"/>
                  </a:cubicBezTo>
                  <a:cubicBezTo>
                    <a:pt x="101" y="191"/>
                    <a:pt x="101" y="191"/>
                    <a:pt x="101" y="191"/>
                  </a:cubicBezTo>
                  <a:cubicBezTo>
                    <a:pt x="109" y="191"/>
                    <a:pt x="115" y="184"/>
                    <a:pt x="115" y="177"/>
                  </a:cubicBezTo>
                  <a:cubicBezTo>
                    <a:pt x="115" y="166"/>
                    <a:pt x="115" y="166"/>
                    <a:pt x="115" y="166"/>
                  </a:cubicBezTo>
                  <a:cubicBezTo>
                    <a:pt x="116" y="166"/>
                    <a:pt x="117" y="165"/>
                    <a:pt x="117" y="164"/>
                  </a:cubicBezTo>
                  <a:cubicBezTo>
                    <a:pt x="118" y="161"/>
                    <a:pt x="118" y="161"/>
                    <a:pt x="118" y="161"/>
                  </a:cubicBezTo>
                  <a:cubicBezTo>
                    <a:pt x="118" y="159"/>
                    <a:pt x="117" y="158"/>
                    <a:pt x="115" y="157"/>
                  </a:cubicBezTo>
                  <a:cubicBezTo>
                    <a:pt x="115" y="157"/>
                    <a:pt x="115" y="157"/>
                    <a:pt x="115" y="157"/>
                  </a:cubicBezTo>
                  <a:cubicBezTo>
                    <a:pt x="115" y="150"/>
                    <a:pt x="115" y="150"/>
                    <a:pt x="115" y="150"/>
                  </a:cubicBezTo>
                  <a:cubicBezTo>
                    <a:pt x="115" y="150"/>
                    <a:pt x="115" y="150"/>
                    <a:pt x="115" y="150"/>
                  </a:cubicBezTo>
                  <a:cubicBezTo>
                    <a:pt x="115" y="150"/>
                    <a:pt x="116" y="151"/>
                    <a:pt x="117" y="151"/>
                  </a:cubicBezTo>
                  <a:cubicBezTo>
                    <a:pt x="119" y="152"/>
                    <a:pt x="120" y="151"/>
                    <a:pt x="121" y="149"/>
                  </a:cubicBezTo>
                  <a:cubicBezTo>
                    <a:pt x="122" y="146"/>
                    <a:pt x="122" y="146"/>
                    <a:pt x="122" y="146"/>
                  </a:cubicBezTo>
                  <a:cubicBezTo>
                    <a:pt x="122" y="144"/>
                    <a:pt x="121" y="143"/>
                    <a:pt x="119" y="142"/>
                  </a:cubicBezTo>
                  <a:close/>
                  <a:moveTo>
                    <a:pt x="13" y="26"/>
                  </a:moveTo>
                  <a:cubicBezTo>
                    <a:pt x="109" y="26"/>
                    <a:pt x="109" y="26"/>
                    <a:pt x="109" y="26"/>
                  </a:cubicBezTo>
                  <a:cubicBezTo>
                    <a:pt x="109" y="146"/>
                    <a:pt x="109" y="146"/>
                    <a:pt x="109" y="146"/>
                  </a:cubicBezTo>
                  <a:cubicBezTo>
                    <a:pt x="13" y="146"/>
                    <a:pt x="13" y="146"/>
                    <a:pt x="13" y="146"/>
                  </a:cubicBezTo>
                  <a:lnTo>
                    <a:pt x="13" y="26"/>
                  </a:lnTo>
                  <a:close/>
                  <a:moveTo>
                    <a:pt x="21" y="6"/>
                  </a:moveTo>
                  <a:cubicBezTo>
                    <a:pt x="101" y="6"/>
                    <a:pt x="101" y="6"/>
                    <a:pt x="101" y="6"/>
                  </a:cubicBezTo>
                  <a:cubicBezTo>
                    <a:pt x="105" y="6"/>
                    <a:pt x="109" y="10"/>
                    <a:pt x="109" y="14"/>
                  </a:cubicBezTo>
                  <a:cubicBezTo>
                    <a:pt x="109" y="19"/>
                    <a:pt x="109" y="19"/>
                    <a:pt x="109" y="19"/>
                  </a:cubicBezTo>
                  <a:cubicBezTo>
                    <a:pt x="13" y="19"/>
                    <a:pt x="13" y="19"/>
                    <a:pt x="13" y="19"/>
                  </a:cubicBezTo>
                  <a:cubicBezTo>
                    <a:pt x="13" y="14"/>
                    <a:pt x="13" y="14"/>
                    <a:pt x="13" y="14"/>
                  </a:cubicBezTo>
                  <a:cubicBezTo>
                    <a:pt x="13" y="10"/>
                    <a:pt x="17" y="6"/>
                    <a:pt x="21" y="6"/>
                  </a:cubicBezTo>
                  <a:close/>
                  <a:moveTo>
                    <a:pt x="101" y="184"/>
                  </a:moveTo>
                  <a:cubicBezTo>
                    <a:pt x="21" y="184"/>
                    <a:pt x="21" y="184"/>
                    <a:pt x="21" y="184"/>
                  </a:cubicBezTo>
                  <a:cubicBezTo>
                    <a:pt x="17" y="184"/>
                    <a:pt x="13" y="181"/>
                    <a:pt x="13" y="177"/>
                  </a:cubicBezTo>
                  <a:cubicBezTo>
                    <a:pt x="13" y="152"/>
                    <a:pt x="13" y="152"/>
                    <a:pt x="13" y="152"/>
                  </a:cubicBezTo>
                  <a:cubicBezTo>
                    <a:pt x="109" y="152"/>
                    <a:pt x="109" y="152"/>
                    <a:pt x="109" y="152"/>
                  </a:cubicBezTo>
                  <a:cubicBezTo>
                    <a:pt x="109" y="177"/>
                    <a:pt x="109" y="177"/>
                    <a:pt x="109" y="177"/>
                  </a:cubicBezTo>
                  <a:cubicBezTo>
                    <a:pt x="109" y="181"/>
                    <a:pt x="105" y="184"/>
                    <a:pt x="101" y="184"/>
                  </a:cubicBezTo>
                  <a:close/>
                  <a:moveTo>
                    <a:pt x="101" y="184"/>
                  </a:moveTo>
                  <a:cubicBezTo>
                    <a:pt x="101" y="184"/>
                    <a:pt x="101" y="184"/>
                    <a:pt x="101" y="1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7" name="Freeform 220">
              <a:extLst>
                <a:ext uri="{FF2B5EF4-FFF2-40B4-BE49-F238E27FC236}">
                  <a16:creationId xmlns:a16="http://schemas.microsoft.com/office/drawing/2014/main" id="{DCDC2234-46C6-416A-942A-4383C5D402F6}"/>
                </a:ext>
              </a:extLst>
            </p:cNvPr>
            <p:cNvSpPr>
              <a:spLocks noEditPoints="1"/>
            </p:cNvSpPr>
            <p:nvPr/>
          </p:nvSpPr>
          <p:spPr bwMode="auto">
            <a:xfrm>
              <a:off x="7529513" y="2633663"/>
              <a:ext cx="30163" cy="33338"/>
            </a:xfrm>
            <a:custGeom>
              <a:avLst/>
              <a:gdLst>
                <a:gd name="T0" fmla="*/ 5 w 8"/>
                <a:gd name="T1" fmla="*/ 0 h 9"/>
                <a:gd name="T2" fmla="*/ 2 w 8"/>
                <a:gd name="T3" fmla="*/ 2 h 9"/>
                <a:gd name="T4" fmla="*/ 1 w 8"/>
                <a:gd name="T5" fmla="*/ 5 h 9"/>
                <a:gd name="T6" fmla="*/ 3 w 8"/>
                <a:gd name="T7" fmla="*/ 9 h 9"/>
                <a:gd name="T8" fmla="*/ 4 w 8"/>
                <a:gd name="T9" fmla="*/ 9 h 9"/>
                <a:gd name="T10" fmla="*/ 7 w 8"/>
                <a:gd name="T11" fmla="*/ 7 h 9"/>
                <a:gd name="T12" fmla="*/ 8 w 8"/>
                <a:gd name="T13" fmla="*/ 4 h 9"/>
                <a:gd name="T14" fmla="*/ 5 w 8"/>
                <a:gd name="T15" fmla="*/ 0 h 9"/>
                <a:gd name="T16" fmla="*/ 5 w 8"/>
                <a:gd name="T17" fmla="*/ 0 h 9"/>
                <a:gd name="T18" fmla="*/ 5 w 8"/>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5" y="0"/>
                  </a:moveTo>
                  <a:cubicBezTo>
                    <a:pt x="4" y="0"/>
                    <a:pt x="2" y="1"/>
                    <a:pt x="2" y="2"/>
                  </a:cubicBezTo>
                  <a:cubicBezTo>
                    <a:pt x="1" y="5"/>
                    <a:pt x="1" y="5"/>
                    <a:pt x="1" y="5"/>
                  </a:cubicBezTo>
                  <a:cubicBezTo>
                    <a:pt x="0" y="7"/>
                    <a:pt x="1" y="9"/>
                    <a:pt x="3" y="9"/>
                  </a:cubicBezTo>
                  <a:cubicBezTo>
                    <a:pt x="3" y="9"/>
                    <a:pt x="4" y="9"/>
                    <a:pt x="4" y="9"/>
                  </a:cubicBezTo>
                  <a:cubicBezTo>
                    <a:pt x="5" y="9"/>
                    <a:pt x="6" y="8"/>
                    <a:pt x="7" y="7"/>
                  </a:cubicBezTo>
                  <a:cubicBezTo>
                    <a:pt x="8" y="4"/>
                    <a:pt x="8" y="4"/>
                    <a:pt x="8" y="4"/>
                  </a:cubicBezTo>
                  <a:cubicBezTo>
                    <a:pt x="8" y="2"/>
                    <a:pt x="7" y="1"/>
                    <a:pt x="5" y="0"/>
                  </a:cubicBezTo>
                  <a:close/>
                  <a:moveTo>
                    <a:pt x="5" y="0"/>
                  </a:move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8" name="Freeform 221">
              <a:extLst>
                <a:ext uri="{FF2B5EF4-FFF2-40B4-BE49-F238E27FC236}">
                  <a16:creationId xmlns:a16="http://schemas.microsoft.com/office/drawing/2014/main" id="{DEA5FADB-675F-41A4-926C-DCD1D6BD708A}"/>
                </a:ext>
              </a:extLst>
            </p:cNvPr>
            <p:cNvSpPr>
              <a:spLocks noEditPoints="1"/>
            </p:cNvSpPr>
            <p:nvPr/>
          </p:nvSpPr>
          <p:spPr bwMode="auto">
            <a:xfrm>
              <a:off x="7513638" y="2689226"/>
              <a:ext cx="30163" cy="34925"/>
            </a:xfrm>
            <a:custGeom>
              <a:avLst/>
              <a:gdLst>
                <a:gd name="T0" fmla="*/ 5 w 8"/>
                <a:gd name="T1" fmla="*/ 0 h 9"/>
                <a:gd name="T2" fmla="*/ 2 w 8"/>
                <a:gd name="T3" fmla="*/ 2 h 9"/>
                <a:gd name="T4" fmla="*/ 1 w 8"/>
                <a:gd name="T5" fmla="*/ 5 h 9"/>
                <a:gd name="T6" fmla="*/ 3 w 8"/>
                <a:gd name="T7" fmla="*/ 9 h 9"/>
                <a:gd name="T8" fmla="*/ 4 w 8"/>
                <a:gd name="T9" fmla="*/ 9 h 9"/>
                <a:gd name="T10" fmla="*/ 7 w 8"/>
                <a:gd name="T11" fmla="*/ 7 h 9"/>
                <a:gd name="T12" fmla="*/ 8 w 8"/>
                <a:gd name="T13" fmla="*/ 4 h 9"/>
                <a:gd name="T14" fmla="*/ 5 w 8"/>
                <a:gd name="T15" fmla="*/ 0 h 9"/>
                <a:gd name="T16" fmla="*/ 5 w 8"/>
                <a:gd name="T17" fmla="*/ 0 h 9"/>
                <a:gd name="T18" fmla="*/ 5 w 8"/>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5" y="0"/>
                  </a:moveTo>
                  <a:cubicBezTo>
                    <a:pt x="4" y="0"/>
                    <a:pt x="2" y="1"/>
                    <a:pt x="2" y="2"/>
                  </a:cubicBezTo>
                  <a:cubicBezTo>
                    <a:pt x="1" y="5"/>
                    <a:pt x="1" y="5"/>
                    <a:pt x="1" y="5"/>
                  </a:cubicBezTo>
                  <a:cubicBezTo>
                    <a:pt x="0" y="7"/>
                    <a:pt x="1" y="9"/>
                    <a:pt x="3" y="9"/>
                  </a:cubicBezTo>
                  <a:cubicBezTo>
                    <a:pt x="3" y="9"/>
                    <a:pt x="4" y="9"/>
                    <a:pt x="4" y="9"/>
                  </a:cubicBezTo>
                  <a:cubicBezTo>
                    <a:pt x="5" y="9"/>
                    <a:pt x="6" y="8"/>
                    <a:pt x="7" y="7"/>
                  </a:cubicBezTo>
                  <a:cubicBezTo>
                    <a:pt x="8" y="4"/>
                    <a:pt x="8" y="4"/>
                    <a:pt x="8" y="4"/>
                  </a:cubicBezTo>
                  <a:cubicBezTo>
                    <a:pt x="8" y="2"/>
                    <a:pt x="7" y="1"/>
                    <a:pt x="5" y="0"/>
                  </a:cubicBezTo>
                  <a:close/>
                  <a:moveTo>
                    <a:pt x="5" y="0"/>
                  </a:move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19" name="Freeform 222">
              <a:extLst>
                <a:ext uri="{FF2B5EF4-FFF2-40B4-BE49-F238E27FC236}">
                  <a16:creationId xmlns:a16="http://schemas.microsoft.com/office/drawing/2014/main" id="{B46EB20C-A358-47BC-B5F7-B16A3A7D1A0C}"/>
                </a:ext>
              </a:extLst>
            </p:cNvPr>
            <p:cNvSpPr>
              <a:spLocks noEditPoints="1"/>
            </p:cNvSpPr>
            <p:nvPr/>
          </p:nvSpPr>
          <p:spPr bwMode="auto">
            <a:xfrm>
              <a:off x="7543800" y="2578101"/>
              <a:ext cx="30163" cy="33338"/>
            </a:xfrm>
            <a:custGeom>
              <a:avLst/>
              <a:gdLst>
                <a:gd name="T0" fmla="*/ 5 w 8"/>
                <a:gd name="T1" fmla="*/ 0 h 9"/>
                <a:gd name="T2" fmla="*/ 2 w 8"/>
                <a:gd name="T3" fmla="*/ 2 h 9"/>
                <a:gd name="T4" fmla="*/ 1 w 8"/>
                <a:gd name="T5" fmla="*/ 5 h 9"/>
                <a:gd name="T6" fmla="*/ 3 w 8"/>
                <a:gd name="T7" fmla="*/ 9 h 9"/>
                <a:gd name="T8" fmla="*/ 4 w 8"/>
                <a:gd name="T9" fmla="*/ 9 h 9"/>
                <a:gd name="T10" fmla="*/ 7 w 8"/>
                <a:gd name="T11" fmla="*/ 7 h 9"/>
                <a:gd name="T12" fmla="*/ 8 w 8"/>
                <a:gd name="T13" fmla="*/ 4 h 9"/>
                <a:gd name="T14" fmla="*/ 5 w 8"/>
                <a:gd name="T15" fmla="*/ 0 h 9"/>
                <a:gd name="T16" fmla="*/ 5 w 8"/>
                <a:gd name="T17" fmla="*/ 0 h 9"/>
                <a:gd name="T18" fmla="*/ 5 w 8"/>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5" y="0"/>
                  </a:moveTo>
                  <a:cubicBezTo>
                    <a:pt x="4" y="0"/>
                    <a:pt x="2" y="1"/>
                    <a:pt x="2" y="2"/>
                  </a:cubicBezTo>
                  <a:cubicBezTo>
                    <a:pt x="1" y="5"/>
                    <a:pt x="1" y="5"/>
                    <a:pt x="1" y="5"/>
                  </a:cubicBezTo>
                  <a:cubicBezTo>
                    <a:pt x="0" y="7"/>
                    <a:pt x="1" y="9"/>
                    <a:pt x="3" y="9"/>
                  </a:cubicBezTo>
                  <a:cubicBezTo>
                    <a:pt x="3" y="9"/>
                    <a:pt x="4" y="9"/>
                    <a:pt x="4" y="9"/>
                  </a:cubicBezTo>
                  <a:cubicBezTo>
                    <a:pt x="5" y="9"/>
                    <a:pt x="7" y="8"/>
                    <a:pt x="7" y="7"/>
                  </a:cubicBezTo>
                  <a:cubicBezTo>
                    <a:pt x="8" y="4"/>
                    <a:pt x="8" y="4"/>
                    <a:pt x="8" y="4"/>
                  </a:cubicBezTo>
                  <a:cubicBezTo>
                    <a:pt x="8" y="2"/>
                    <a:pt x="7" y="1"/>
                    <a:pt x="5" y="0"/>
                  </a:cubicBezTo>
                  <a:close/>
                  <a:moveTo>
                    <a:pt x="5" y="0"/>
                  </a:move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sp>
          <p:nvSpPr>
            <p:cNvPr id="220" name="Freeform 223">
              <a:extLst>
                <a:ext uri="{FF2B5EF4-FFF2-40B4-BE49-F238E27FC236}">
                  <a16:creationId xmlns:a16="http://schemas.microsoft.com/office/drawing/2014/main" id="{64681D7F-5E46-49DD-AECF-1E682354F29F}"/>
                </a:ext>
              </a:extLst>
            </p:cNvPr>
            <p:cNvSpPr>
              <a:spLocks noEditPoints="1"/>
            </p:cNvSpPr>
            <p:nvPr/>
          </p:nvSpPr>
          <p:spPr bwMode="auto">
            <a:xfrm>
              <a:off x="7559675" y="2520951"/>
              <a:ext cx="28575" cy="33338"/>
            </a:xfrm>
            <a:custGeom>
              <a:avLst/>
              <a:gdLst>
                <a:gd name="T0" fmla="*/ 5 w 8"/>
                <a:gd name="T1" fmla="*/ 0 h 9"/>
                <a:gd name="T2" fmla="*/ 2 w 8"/>
                <a:gd name="T3" fmla="*/ 2 h 9"/>
                <a:gd name="T4" fmla="*/ 1 w 8"/>
                <a:gd name="T5" fmla="*/ 5 h 9"/>
                <a:gd name="T6" fmla="*/ 3 w 8"/>
                <a:gd name="T7" fmla="*/ 9 h 9"/>
                <a:gd name="T8" fmla="*/ 4 w 8"/>
                <a:gd name="T9" fmla="*/ 9 h 9"/>
                <a:gd name="T10" fmla="*/ 7 w 8"/>
                <a:gd name="T11" fmla="*/ 7 h 9"/>
                <a:gd name="T12" fmla="*/ 8 w 8"/>
                <a:gd name="T13" fmla="*/ 4 h 9"/>
                <a:gd name="T14" fmla="*/ 5 w 8"/>
                <a:gd name="T15" fmla="*/ 0 h 9"/>
                <a:gd name="T16" fmla="*/ 5 w 8"/>
                <a:gd name="T17" fmla="*/ 0 h 9"/>
                <a:gd name="T18" fmla="*/ 5 w 8"/>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9">
                  <a:moveTo>
                    <a:pt x="5" y="0"/>
                  </a:moveTo>
                  <a:cubicBezTo>
                    <a:pt x="4" y="0"/>
                    <a:pt x="2" y="1"/>
                    <a:pt x="2" y="2"/>
                  </a:cubicBezTo>
                  <a:cubicBezTo>
                    <a:pt x="1" y="5"/>
                    <a:pt x="1" y="5"/>
                    <a:pt x="1" y="5"/>
                  </a:cubicBezTo>
                  <a:cubicBezTo>
                    <a:pt x="0" y="7"/>
                    <a:pt x="1" y="9"/>
                    <a:pt x="3" y="9"/>
                  </a:cubicBezTo>
                  <a:cubicBezTo>
                    <a:pt x="3" y="9"/>
                    <a:pt x="4" y="9"/>
                    <a:pt x="4" y="9"/>
                  </a:cubicBezTo>
                  <a:cubicBezTo>
                    <a:pt x="5" y="9"/>
                    <a:pt x="7" y="8"/>
                    <a:pt x="7" y="7"/>
                  </a:cubicBezTo>
                  <a:cubicBezTo>
                    <a:pt x="8" y="4"/>
                    <a:pt x="8" y="4"/>
                    <a:pt x="8" y="4"/>
                  </a:cubicBezTo>
                  <a:cubicBezTo>
                    <a:pt x="8" y="2"/>
                    <a:pt x="7" y="1"/>
                    <a:pt x="5" y="0"/>
                  </a:cubicBezTo>
                  <a:close/>
                  <a:moveTo>
                    <a:pt x="5" y="0"/>
                  </a:move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221" name="Freeform 259">
            <a:extLst>
              <a:ext uri="{FF2B5EF4-FFF2-40B4-BE49-F238E27FC236}">
                <a16:creationId xmlns:a16="http://schemas.microsoft.com/office/drawing/2014/main" id="{87E7B72B-F663-4C4B-A04F-0C9D09D14794}"/>
              </a:ext>
            </a:extLst>
          </p:cNvPr>
          <p:cNvSpPr>
            <a:spLocks noEditPoints="1"/>
          </p:cNvSpPr>
          <p:nvPr/>
        </p:nvSpPr>
        <p:spPr bwMode="auto">
          <a:xfrm>
            <a:off x="1454618" y="2141350"/>
            <a:ext cx="1145860" cy="1104024"/>
          </a:xfrm>
          <a:custGeom>
            <a:avLst/>
            <a:gdLst>
              <a:gd name="T0" fmla="*/ 181 w 209"/>
              <a:gd name="T1" fmla="*/ 28 h 201"/>
              <a:gd name="T2" fmla="*/ 50 w 209"/>
              <a:gd name="T3" fmla="*/ 26 h 201"/>
              <a:gd name="T4" fmla="*/ 37 w 209"/>
              <a:gd name="T5" fmla="*/ 171 h 201"/>
              <a:gd name="T6" fmla="*/ 174 w 209"/>
              <a:gd name="T7" fmla="*/ 39 h 201"/>
              <a:gd name="T8" fmla="*/ 46 w 209"/>
              <a:gd name="T9" fmla="*/ 31 h 201"/>
              <a:gd name="T10" fmla="*/ 49 w 209"/>
              <a:gd name="T11" fmla="*/ 37 h 201"/>
              <a:gd name="T12" fmla="*/ 49 w 209"/>
              <a:gd name="T13" fmla="*/ 39 h 201"/>
              <a:gd name="T14" fmla="*/ 48 w 209"/>
              <a:gd name="T15" fmla="*/ 42 h 201"/>
              <a:gd name="T16" fmla="*/ 46 w 209"/>
              <a:gd name="T17" fmla="*/ 45 h 201"/>
              <a:gd name="T18" fmla="*/ 37 w 209"/>
              <a:gd name="T19" fmla="*/ 48 h 201"/>
              <a:gd name="T20" fmla="*/ 35 w 209"/>
              <a:gd name="T21" fmla="*/ 47 h 201"/>
              <a:gd name="T22" fmla="*/ 33 w 209"/>
              <a:gd name="T23" fmla="*/ 46 h 201"/>
              <a:gd name="T24" fmla="*/ 167 w 209"/>
              <a:gd name="T25" fmla="*/ 167 h 201"/>
              <a:gd name="T26" fmla="*/ 34 w 209"/>
              <a:gd name="T27" fmla="*/ 54 h 201"/>
              <a:gd name="T28" fmla="*/ 37 w 209"/>
              <a:gd name="T29" fmla="*/ 55 h 201"/>
              <a:gd name="T30" fmla="*/ 44 w 209"/>
              <a:gd name="T31" fmla="*/ 54 h 201"/>
              <a:gd name="T32" fmla="*/ 48 w 209"/>
              <a:gd name="T33" fmla="*/ 52 h 201"/>
              <a:gd name="T34" fmla="*/ 53 w 209"/>
              <a:gd name="T35" fmla="*/ 47 h 201"/>
              <a:gd name="T36" fmla="*/ 55 w 209"/>
              <a:gd name="T37" fmla="*/ 43 h 201"/>
              <a:gd name="T38" fmla="*/ 55 w 209"/>
              <a:gd name="T39" fmla="*/ 34 h 201"/>
              <a:gd name="T40" fmla="*/ 54 w 209"/>
              <a:gd name="T41" fmla="*/ 31 h 201"/>
              <a:gd name="T42" fmla="*/ 54 w 209"/>
              <a:gd name="T43" fmla="*/ 53 h 201"/>
              <a:gd name="T44" fmla="*/ 156 w 209"/>
              <a:gd name="T45" fmla="*/ 155 h 201"/>
              <a:gd name="T46" fmla="*/ 184 w 209"/>
              <a:gd name="T47" fmla="*/ 85 h 201"/>
              <a:gd name="T48" fmla="*/ 170 w 209"/>
              <a:gd name="T49" fmla="*/ 44 h 201"/>
              <a:gd name="T50" fmla="*/ 179 w 209"/>
              <a:gd name="T51" fmla="*/ 90 h 201"/>
              <a:gd name="T52" fmla="*/ 173 w 209"/>
              <a:gd name="T53" fmla="*/ 107 h 201"/>
              <a:gd name="T54" fmla="*/ 167 w 209"/>
              <a:gd name="T55" fmla="*/ 105 h 201"/>
              <a:gd name="T56" fmla="*/ 165 w 209"/>
              <a:gd name="T57" fmla="*/ 90 h 201"/>
              <a:gd name="T58" fmla="*/ 172 w 209"/>
              <a:gd name="T59" fmla="*/ 87 h 201"/>
              <a:gd name="T60" fmla="*/ 163 w 209"/>
              <a:gd name="T61" fmla="*/ 83 h 201"/>
              <a:gd name="T62" fmla="*/ 163 w 209"/>
              <a:gd name="T63" fmla="*/ 111 h 201"/>
              <a:gd name="T64" fmla="*/ 167 w 209"/>
              <a:gd name="T65" fmla="*/ 112 h 201"/>
              <a:gd name="T66" fmla="*/ 170 w 209"/>
              <a:gd name="T67" fmla="*/ 113 h 201"/>
              <a:gd name="T68" fmla="*/ 58 w 209"/>
              <a:gd name="T69" fmla="*/ 58 h 201"/>
              <a:gd name="T70" fmla="*/ 135 w 209"/>
              <a:gd name="T71" fmla="*/ 69 h 201"/>
              <a:gd name="T72" fmla="*/ 59 w 209"/>
              <a:gd name="T73" fmla="*/ 104 h 201"/>
              <a:gd name="T74" fmla="*/ 137 w 209"/>
              <a:gd name="T75" fmla="*/ 137 h 201"/>
              <a:gd name="T76" fmla="*/ 153 w 209"/>
              <a:gd name="T77" fmla="*/ 60 h 201"/>
              <a:gd name="T78" fmla="*/ 102 w 209"/>
              <a:gd name="T79" fmla="*/ 106 h 201"/>
              <a:gd name="T80" fmla="*/ 135 w 209"/>
              <a:gd name="T81" fmla="*/ 79 h 201"/>
              <a:gd name="T82" fmla="*/ 105 w 209"/>
              <a:gd name="T83" fmla="*/ 143 h 201"/>
              <a:gd name="T84" fmla="*/ 77 w 209"/>
              <a:gd name="T85" fmla="*/ 76 h 201"/>
              <a:gd name="T86" fmla="*/ 102 w 209"/>
              <a:gd name="T87" fmla="*/ 102 h 201"/>
              <a:gd name="T88" fmla="*/ 102 w 209"/>
              <a:gd name="T89" fmla="*/ 10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9" h="201">
                <a:moveTo>
                  <a:pt x="174" y="39"/>
                </a:moveTo>
                <a:cubicBezTo>
                  <a:pt x="181" y="32"/>
                  <a:pt x="181" y="32"/>
                  <a:pt x="181" y="32"/>
                </a:cubicBezTo>
                <a:cubicBezTo>
                  <a:pt x="182" y="31"/>
                  <a:pt x="182" y="29"/>
                  <a:pt x="181" y="28"/>
                </a:cubicBezTo>
                <a:cubicBezTo>
                  <a:pt x="180" y="26"/>
                  <a:pt x="178" y="26"/>
                  <a:pt x="176" y="28"/>
                </a:cubicBezTo>
                <a:cubicBezTo>
                  <a:pt x="170" y="34"/>
                  <a:pt x="170" y="34"/>
                  <a:pt x="170" y="34"/>
                </a:cubicBezTo>
                <a:cubicBezTo>
                  <a:pt x="137" y="4"/>
                  <a:pt x="86" y="0"/>
                  <a:pt x="50" y="26"/>
                </a:cubicBezTo>
                <a:cubicBezTo>
                  <a:pt x="43" y="20"/>
                  <a:pt x="34" y="21"/>
                  <a:pt x="27" y="27"/>
                </a:cubicBezTo>
                <a:cubicBezTo>
                  <a:pt x="21" y="33"/>
                  <a:pt x="21" y="43"/>
                  <a:pt x="27" y="49"/>
                </a:cubicBezTo>
                <a:cubicBezTo>
                  <a:pt x="0" y="87"/>
                  <a:pt x="5" y="139"/>
                  <a:pt x="37" y="171"/>
                </a:cubicBezTo>
                <a:cubicBezTo>
                  <a:pt x="56" y="190"/>
                  <a:pt x="80" y="199"/>
                  <a:pt x="105" y="199"/>
                </a:cubicBezTo>
                <a:cubicBezTo>
                  <a:pt x="129" y="199"/>
                  <a:pt x="153" y="190"/>
                  <a:pt x="172" y="171"/>
                </a:cubicBezTo>
                <a:cubicBezTo>
                  <a:pt x="208" y="135"/>
                  <a:pt x="209" y="76"/>
                  <a:pt x="174" y="39"/>
                </a:cubicBezTo>
                <a:close/>
                <a:moveTo>
                  <a:pt x="32" y="31"/>
                </a:moveTo>
                <a:cubicBezTo>
                  <a:pt x="34" y="29"/>
                  <a:pt x="36" y="28"/>
                  <a:pt x="39" y="28"/>
                </a:cubicBezTo>
                <a:cubicBezTo>
                  <a:pt x="42" y="28"/>
                  <a:pt x="44" y="29"/>
                  <a:pt x="46" y="31"/>
                </a:cubicBezTo>
                <a:cubicBezTo>
                  <a:pt x="46" y="32"/>
                  <a:pt x="46" y="32"/>
                  <a:pt x="47" y="32"/>
                </a:cubicBezTo>
                <a:cubicBezTo>
                  <a:pt x="47" y="32"/>
                  <a:pt x="47" y="32"/>
                  <a:pt x="47" y="32"/>
                </a:cubicBezTo>
                <a:cubicBezTo>
                  <a:pt x="48" y="34"/>
                  <a:pt x="49" y="36"/>
                  <a:pt x="49" y="37"/>
                </a:cubicBezTo>
                <a:cubicBezTo>
                  <a:pt x="49" y="37"/>
                  <a:pt x="49" y="37"/>
                  <a:pt x="49" y="37"/>
                </a:cubicBezTo>
                <a:cubicBezTo>
                  <a:pt x="49" y="38"/>
                  <a:pt x="49" y="38"/>
                  <a:pt x="49" y="39"/>
                </a:cubicBezTo>
                <a:cubicBezTo>
                  <a:pt x="49" y="39"/>
                  <a:pt x="49" y="39"/>
                  <a:pt x="49" y="39"/>
                </a:cubicBezTo>
                <a:cubicBezTo>
                  <a:pt x="49" y="40"/>
                  <a:pt x="49" y="40"/>
                  <a:pt x="49" y="41"/>
                </a:cubicBezTo>
                <a:cubicBezTo>
                  <a:pt x="48" y="41"/>
                  <a:pt x="48" y="41"/>
                  <a:pt x="48" y="41"/>
                </a:cubicBezTo>
                <a:cubicBezTo>
                  <a:pt x="48" y="41"/>
                  <a:pt x="48" y="42"/>
                  <a:pt x="48" y="42"/>
                </a:cubicBezTo>
                <a:cubicBezTo>
                  <a:pt x="48" y="43"/>
                  <a:pt x="48" y="43"/>
                  <a:pt x="48" y="43"/>
                </a:cubicBezTo>
                <a:cubicBezTo>
                  <a:pt x="47" y="43"/>
                  <a:pt x="47" y="44"/>
                  <a:pt x="47" y="44"/>
                </a:cubicBezTo>
                <a:cubicBezTo>
                  <a:pt x="47" y="44"/>
                  <a:pt x="46" y="45"/>
                  <a:pt x="46" y="45"/>
                </a:cubicBezTo>
                <a:cubicBezTo>
                  <a:pt x="45" y="46"/>
                  <a:pt x="45" y="46"/>
                  <a:pt x="44" y="46"/>
                </a:cubicBezTo>
                <a:cubicBezTo>
                  <a:pt x="44" y="47"/>
                  <a:pt x="44" y="47"/>
                  <a:pt x="44" y="47"/>
                </a:cubicBezTo>
                <a:cubicBezTo>
                  <a:pt x="42" y="48"/>
                  <a:pt x="40" y="48"/>
                  <a:pt x="37" y="48"/>
                </a:cubicBezTo>
                <a:cubicBezTo>
                  <a:pt x="37" y="48"/>
                  <a:pt x="37" y="48"/>
                  <a:pt x="37" y="48"/>
                </a:cubicBezTo>
                <a:cubicBezTo>
                  <a:pt x="37" y="48"/>
                  <a:pt x="36" y="48"/>
                  <a:pt x="36" y="48"/>
                </a:cubicBezTo>
                <a:cubicBezTo>
                  <a:pt x="35" y="47"/>
                  <a:pt x="35" y="47"/>
                  <a:pt x="35" y="47"/>
                </a:cubicBezTo>
                <a:cubicBezTo>
                  <a:pt x="35" y="47"/>
                  <a:pt x="35" y="47"/>
                  <a:pt x="34" y="47"/>
                </a:cubicBezTo>
                <a:cubicBezTo>
                  <a:pt x="34" y="47"/>
                  <a:pt x="33" y="46"/>
                  <a:pt x="33" y="46"/>
                </a:cubicBezTo>
                <a:cubicBezTo>
                  <a:pt x="33" y="46"/>
                  <a:pt x="33" y="46"/>
                  <a:pt x="33" y="46"/>
                </a:cubicBezTo>
                <a:cubicBezTo>
                  <a:pt x="33" y="46"/>
                  <a:pt x="32" y="46"/>
                  <a:pt x="32" y="45"/>
                </a:cubicBezTo>
                <a:cubicBezTo>
                  <a:pt x="28" y="41"/>
                  <a:pt x="28" y="35"/>
                  <a:pt x="32" y="31"/>
                </a:cubicBezTo>
                <a:close/>
                <a:moveTo>
                  <a:pt x="167" y="167"/>
                </a:moveTo>
                <a:cubicBezTo>
                  <a:pt x="133" y="201"/>
                  <a:pt x="77" y="201"/>
                  <a:pt x="42" y="167"/>
                </a:cubicBezTo>
                <a:cubicBezTo>
                  <a:pt x="12" y="136"/>
                  <a:pt x="8" y="88"/>
                  <a:pt x="32" y="53"/>
                </a:cubicBezTo>
                <a:cubicBezTo>
                  <a:pt x="33" y="53"/>
                  <a:pt x="33" y="54"/>
                  <a:pt x="34" y="54"/>
                </a:cubicBezTo>
                <a:cubicBezTo>
                  <a:pt x="34" y="54"/>
                  <a:pt x="34" y="54"/>
                  <a:pt x="35" y="54"/>
                </a:cubicBezTo>
                <a:cubicBezTo>
                  <a:pt x="35" y="54"/>
                  <a:pt x="36" y="54"/>
                  <a:pt x="37" y="55"/>
                </a:cubicBezTo>
                <a:cubicBezTo>
                  <a:pt x="37" y="55"/>
                  <a:pt x="37" y="55"/>
                  <a:pt x="37" y="55"/>
                </a:cubicBezTo>
                <a:cubicBezTo>
                  <a:pt x="38" y="55"/>
                  <a:pt x="38" y="55"/>
                  <a:pt x="39" y="55"/>
                </a:cubicBezTo>
                <a:cubicBezTo>
                  <a:pt x="41" y="55"/>
                  <a:pt x="42" y="54"/>
                  <a:pt x="44" y="54"/>
                </a:cubicBezTo>
                <a:cubicBezTo>
                  <a:pt x="44" y="54"/>
                  <a:pt x="44" y="54"/>
                  <a:pt x="44" y="54"/>
                </a:cubicBezTo>
                <a:cubicBezTo>
                  <a:pt x="45" y="54"/>
                  <a:pt x="45" y="53"/>
                  <a:pt x="46" y="53"/>
                </a:cubicBezTo>
                <a:cubicBezTo>
                  <a:pt x="46" y="53"/>
                  <a:pt x="47" y="53"/>
                  <a:pt x="47" y="52"/>
                </a:cubicBezTo>
                <a:cubicBezTo>
                  <a:pt x="48" y="52"/>
                  <a:pt x="48" y="52"/>
                  <a:pt x="48" y="52"/>
                </a:cubicBezTo>
                <a:cubicBezTo>
                  <a:pt x="49" y="51"/>
                  <a:pt x="50" y="51"/>
                  <a:pt x="51" y="50"/>
                </a:cubicBezTo>
                <a:cubicBezTo>
                  <a:pt x="51" y="49"/>
                  <a:pt x="52" y="48"/>
                  <a:pt x="52" y="48"/>
                </a:cubicBezTo>
                <a:cubicBezTo>
                  <a:pt x="53" y="47"/>
                  <a:pt x="53" y="47"/>
                  <a:pt x="53" y="47"/>
                </a:cubicBezTo>
                <a:cubicBezTo>
                  <a:pt x="53" y="46"/>
                  <a:pt x="54" y="46"/>
                  <a:pt x="54" y="45"/>
                </a:cubicBezTo>
                <a:cubicBezTo>
                  <a:pt x="54" y="45"/>
                  <a:pt x="54" y="44"/>
                  <a:pt x="54" y="44"/>
                </a:cubicBezTo>
                <a:cubicBezTo>
                  <a:pt x="55" y="43"/>
                  <a:pt x="55" y="43"/>
                  <a:pt x="55" y="43"/>
                </a:cubicBezTo>
                <a:cubicBezTo>
                  <a:pt x="55" y="41"/>
                  <a:pt x="55" y="39"/>
                  <a:pt x="55" y="37"/>
                </a:cubicBezTo>
                <a:cubicBezTo>
                  <a:pt x="55" y="36"/>
                  <a:pt x="55" y="36"/>
                  <a:pt x="55" y="36"/>
                </a:cubicBezTo>
                <a:cubicBezTo>
                  <a:pt x="55" y="35"/>
                  <a:pt x="55" y="35"/>
                  <a:pt x="55" y="34"/>
                </a:cubicBezTo>
                <a:cubicBezTo>
                  <a:pt x="55" y="34"/>
                  <a:pt x="55" y="34"/>
                  <a:pt x="55" y="33"/>
                </a:cubicBezTo>
                <a:cubicBezTo>
                  <a:pt x="54" y="33"/>
                  <a:pt x="54" y="32"/>
                  <a:pt x="54" y="31"/>
                </a:cubicBezTo>
                <a:cubicBezTo>
                  <a:pt x="54" y="31"/>
                  <a:pt x="54" y="31"/>
                  <a:pt x="54" y="31"/>
                </a:cubicBezTo>
                <a:cubicBezTo>
                  <a:pt x="88" y="8"/>
                  <a:pt x="135" y="11"/>
                  <a:pt x="165" y="39"/>
                </a:cubicBezTo>
                <a:cubicBezTo>
                  <a:pt x="153" y="51"/>
                  <a:pt x="153" y="51"/>
                  <a:pt x="153" y="51"/>
                </a:cubicBezTo>
                <a:cubicBezTo>
                  <a:pt x="125" y="25"/>
                  <a:pt x="81" y="26"/>
                  <a:pt x="54" y="53"/>
                </a:cubicBezTo>
                <a:cubicBezTo>
                  <a:pt x="25" y="81"/>
                  <a:pt x="25" y="127"/>
                  <a:pt x="54" y="155"/>
                </a:cubicBezTo>
                <a:cubicBezTo>
                  <a:pt x="68" y="169"/>
                  <a:pt x="86" y="176"/>
                  <a:pt x="105" y="176"/>
                </a:cubicBezTo>
                <a:cubicBezTo>
                  <a:pt x="123" y="176"/>
                  <a:pt x="142" y="169"/>
                  <a:pt x="156" y="155"/>
                </a:cubicBezTo>
                <a:cubicBezTo>
                  <a:pt x="167" y="144"/>
                  <a:pt x="174" y="129"/>
                  <a:pt x="176" y="113"/>
                </a:cubicBezTo>
                <a:cubicBezTo>
                  <a:pt x="179" y="112"/>
                  <a:pt x="182" y="111"/>
                  <a:pt x="184" y="109"/>
                </a:cubicBezTo>
                <a:cubicBezTo>
                  <a:pt x="190" y="102"/>
                  <a:pt x="190" y="92"/>
                  <a:pt x="184" y="85"/>
                </a:cubicBezTo>
                <a:cubicBezTo>
                  <a:pt x="181" y="83"/>
                  <a:pt x="177" y="81"/>
                  <a:pt x="173" y="81"/>
                </a:cubicBezTo>
                <a:cubicBezTo>
                  <a:pt x="170" y="71"/>
                  <a:pt x="165" y="63"/>
                  <a:pt x="158" y="55"/>
                </a:cubicBezTo>
                <a:cubicBezTo>
                  <a:pt x="170" y="44"/>
                  <a:pt x="170" y="44"/>
                  <a:pt x="170" y="44"/>
                </a:cubicBezTo>
                <a:cubicBezTo>
                  <a:pt x="202" y="78"/>
                  <a:pt x="201" y="133"/>
                  <a:pt x="167" y="167"/>
                </a:cubicBezTo>
                <a:close/>
                <a:moveTo>
                  <a:pt x="172" y="87"/>
                </a:moveTo>
                <a:cubicBezTo>
                  <a:pt x="175" y="87"/>
                  <a:pt x="177" y="88"/>
                  <a:pt x="179" y="90"/>
                </a:cubicBezTo>
                <a:cubicBezTo>
                  <a:pt x="183" y="94"/>
                  <a:pt x="183" y="100"/>
                  <a:pt x="179" y="104"/>
                </a:cubicBezTo>
                <a:cubicBezTo>
                  <a:pt x="178" y="105"/>
                  <a:pt x="176" y="106"/>
                  <a:pt x="174" y="107"/>
                </a:cubicBezTo>
                <a:cubicBezTo>
                  <a:pt x="173" y="107"/>
                  <a:pt x="173" y="107"/>
                  <a:pt x="173" y="107"/>
                </a:cubicBezTo>
                <a:cubicBezTo>
                  <a:pt x="172" y="107"/>
                  <a:pt x="170" y="107"/>
                  <a:pt x="169" y="106"/>
                </a:cubicBezTo>
                <a:cubicBezTo>
                  <a:pt x="169" y="106"/>
                  <a:pt x="169" y="106"/>
                  <a:pt x="169" y="106"/>
                </a:cubicBezTo>
                <a:cubicBezTo>
                  <a:pt x="168" y="106"/>
                  <a:pt x="168" y="106"/>
                  <a:pt x="167" y="105"/>
                </a:cubicBezTo>
                <a:cubicBezTo>
                  <a:pt x="167" y="105"/>
                  <a:pt x="167" y="105"/>
                  <a:pt x="167" y="105"/>
                </a:cubicBezTo>
                <a:cubicBezTo>
                  <a:pt x="166" y="105"/>
                  <a:pt x="166" y="105"/>
                  <a:pt x="165" y="104"/>
                </a:cubicBezTo>
                <a:cubicBezTo>
                  <a:pt x="161" y="100"/>
                  <a:pt x="161" y="94"/>
                  <a:pt x="165" y="90"/>
                </a:cubicBezTo>
                <a:cubicBezTo>
                  <a:pt x="167" y="88"/>
                  <a:pt x="169" y="87"/>
                  <a:pt x="171" y="87"/>
                </a:cubicBezTo>
                <a:cubicBezTo>
                  <a:pt x="172" y="87"/>
                  <a:pt x="172" y="87"/>
                  <a:pt x="172" y="87"/>
                </a:cubicBezTo>
                <a:cubicBezTo>
                  <a:pt x="172" y="87"/>
                  <a:pt x="172" y="87"/>
                  <a:pt x="172" y="87"/>
                </a:cubicBezTo>
                <a:close/>
                <a:moveTo>
                  <a:pt x="166" y="82"/>
                </a:moveTo>
                <a:cubicBezTo>
                  <a:pt x="165" y="82"/>
                  <a:pt x="165" y="82"/>
                  <a:pt x="164" y="83"/>
                </a:cubicBezTo>
                <a:cubicBezTo>
                  <a:pt x="164" y="83"/>
                  <a:pt x="163" y="83"/>
                  <a:pt x="163" y="83"/>
                </a:cubicBezTo>
                <a:cubicBezTo>
                  <a:pt x="162" y="84"/>
                  <a:pt x="161" y="85"/>
                  <a:pt x="160" y="85"/>
                </a:cubicBezTo>
                <a:cubicBezTo>
                  <a:pt x="154" y="92"/>
                  <a:pt x="154" y="102"/>
                  <a:pt x="160" y="109"/>
                </a:cubicBezTo>
                <a:cubicBezTo>
                  <a:pt x="161" y="109"/>
                  <a:pt x="162" y="110"/>
                  <a:pt x="163" y="111"/>
                </a:cubicBezTo>
                <a:cubicBezTo>
                  <a:pt x="163" y="111"/>
                  <a:pt x="163" y="111"/>
                  <a:pt x="164" y="111"/>
                </a:cubicBezTo>
                <a:cubicBezTo>
                  <a:pt x="164" y="111"/>
                  <a:pt x="165" y="112"/>
                  <a:pt x="165" y="112"/>
                </a:cubicBezTo>
                <a:cubicBezTo>
                  <a:pt x="166" y="112"/>
                  <a:pt x="166" y="112"/>
                  <a:pt x="167" y="112"/>
                </a:cubicBezTo>
                <a:cubicBezTo>
                  <a:pt x="167" y="113"/>
                  <a:pt x="167" y="113"/>
                  <a:pt x="168" y="113"/>
                </a:cubicBezTo>
                <a:cubicBezTo>
                  <a:pt x="168" y="113"/>
                  <a:pt x="169" y="113"/>
                  <a:pt x="170" y="113"/>
                </a:cubicBezTo>
                <a:cubicBezTo>
                  <a:pt x="170" y="113"/>
                  <a:pt x="170" y="113"/>
                  <a:pt x="170" y="113"/>
                </a:cubicBezTo>
                <a:cubicBezTo>
                  <a:pt x="168" y="127"/>
                  <a:pt x="161" y="140"/>
                  <a:pt x="151" y="150"/>
                </a:cubicBezTo>
                <a:cubicBezTo>
                  <a:pt x="126" y="176"/>
                  <a:pt x="84" y="176"/>
                  <a:pt x="58" y="150"/>
                </a:cubicBezTo>
                <a:cubicBezTo>
                  <a:pt x="33" y="125"/>
                  <a:pt x="33" y="83"/>
                  <a:pt x="58" y="58"/>
                </a:cubicBezTo>
                <a:cubicBezTo>
                  <a:pt x="71" y="45"/>
                  <a:pt x="88" y="38"/>
                  <a:pt x="105" y="38"/>
                </a:cubicBezTo>
                <a:cubicBezTo>
                  <a:pt x="120" y="38"/>
                  <a:pt x="136" y="44"/>
                  <a:pt x="149" y="55"/>
                </a:cubicBezTo>
                <a:cubicBezTo>
                  <a:pt x="135" y="69"/>
                  <a:pt x="135" y="69"/>
                  <a:pt x="135" y="69"/>
                </a:cubicBezTo>
                <a:cubicBezTo>
                  <a:pt x="126" y="62"/>
                  <a:pt x="116" y="58"/>
                  <a:pt x="105" y="58"/>
                </a:cubicBezTo>
                <a:cubicBezTo>
                  <a:pt x="92" y="58"/>
                  <a:pt x="81" y="63"/>
                  <a:pt x="72" y="72"/>
                </a:cubicBezTo>
                <a:cubicBezTo>
                  <a:pt x="63" y="80"/>
                  <a:pt x="59" y="92"/>
                  <a:pt x="59" y="104"/>
                </a:cubicBezTo>
                <a:cubicBezTo>
                  <a:pt x="59" y="116"/>
                  <a:pt x="63" y="128"/>
                  <a:pt x="72" y="137"/>
                </a:cubicBezTo>
                <a:cubicBezTo>
                  <a:pt x="81" y="145"/>
                  <a:pt x="92" y="150"/>
                  <a:pt x="105" y="150"/>
                </a:cubicBezTo>
                <a:cubicBezTo>
                  <a:pt x="117" y="150"/>
                  <a:pt x="129" y="145"/>
                  <a:pt x="137" y="137"/>
                </a:cubicBezTo>
                <a:cubicBezTo>
                  <a:pt x="146" y="128"/>
                  <a:pt x="151" y="116"/>
                  <a:pt x="151" y="104"/>
                </a:cubicBezTo>
                <a:cubicBezTo>
                  <a:pt x="151" y="93"/>
                  <a:pt x="147" y="82"/>
                  <a:pt x="139" y="74"/>
                </a:cubicBezTo>
                <a:cubicBezTo>
                  <a:pt x="153" y="60"/>
                  <a:pt x="153" y="60"/>
                  <a:pt x="153" y="60"/>
                </a:cubicBezTo>
                <a:cubicBezTo>
                  <a:pt x="159" y="66"/>
                  <a:pt x="164" y="74"/>
                  <a:pt x="166" y="82"/>
                </a:cubicBezTo>
                <a:cubicBezTo>
                  <a:pt x="166" y="82"/>
                  <a:pt x="166" y="82"/>
                  <a:pt x="166" y="82"/>
                </a:cubicBezTo>
                <a:close/>
                <a:moveTo>
                  <a:pt x="102" y="106"/>
                </a:moveTo>
                <a:cubicBezTo>
                  <a:pt x="103" y="107"/>
                  <a:pt x="104" y="107"/>
                  <a:pt x="105" y="107"/>
                </a:cubicBezTo>
                <a:cubicBezTo>
                  <a:pt x="106" y="107"/>
                  <a:pt x="106" y="107"/>
                  <a:pt x="107" y="106"/>
                </a:cubicBezTo>
                <a:cubicBezTo>
                  <a:pt x="135" y="79"/>
                  <a:pt x="135" y="79"/>
                  <a:pt x="135" y="79"/>
                </a:cubicBezTo>
                <a:cubicBezTo>
                  <a:pt x="141" y="86"/>
                  <a:pt x="144" y="95"/>
                  <a:pt x="144" y="104"/>
                </a:cubicBezTo>
                <a:cubicBezTo>
                  <a:pt x="144" y="115"/>
                  <a:pt x="140" y="124"/>
                  <a:pt x="133" y="132"/>
                </a:cubicBezTo>
                <a:cubicBezTo>
                  <a:pt x="125" y="139"/>
                  <a:pt x="115" y="143"/>
                  <a:pt x="105" y="143"/>
                </a:cubicBezTo>
                <a:cubicBezTo>
                  <a:pt x="94" y="143"/>
                  <a:pt x="84" y="139"/>
                  <a:pt x="77" y="132"/>
                </a:cubicBezTo>
                <a:cubicBezTo>
                  <a:pt x="69" y="124"/>
                  <a:pt x="65" y="115"/>
                  <a:pt x="65" y="104"/>
                </a:cubicBezTo>
                <a:cubicBezTo>
                  <a:pt x="65" y="93"/>
                  <a:pt x="69" y="84"/>
                  <a:pt x="77" y="76"/>
                </a:cubicBezTo>
                <a:cubicBezTo>
                  <a:pt x="84" y="69"/>
                  <a:pt x="94" y="65"/>
                  <a:pt x="105" y="65"/>
                </a:cubicBezTo>
                <a:cubicBezTo>
                  <a:pt x="114" y="65"/>
                  <a:pt x="123" y="68"/>
                  <a:pt x="130" y="74"/>
                </a:cubicBezTo>
                <a:cubicBezTo>
                  <a:pt x="102" y="102"/>
                  <a:pt x="102" y="102"/>
                  <a:pt x="102" y="102"/>
                </a:cubicBezTo>
                <a:cubicBezTo>
                  <a:pt x="101" y="103"/>
                  <a:pt x="101" y="105"/>
                  <a:pt x="102" y="106"/>
                </a:cubicBezTo>
                <a:close/>
                <a:moveTo>
                  <a:pt x="102" y="106"/>
                </a:moveTo>
                <a:cubicBezTo>
                  <a:pt x="102" y="106"/>
                  <a:pt x="102" y="106"/>
                  <a:pt x="102" y="10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srgbClr val="000000"/>
              </a:solidFill>
              <a:effectLst/>
              <a:uLnTx/>
              <a:uFillTx/>
              <a:latin typeface="Montserrat"/>
              <a:ea typeface="+mn-ea"/>
              <a:cs typeface="+mn-cs"/>
            </a:endParaRPr>
          </a:p>
        </p:txBody>
      </p:sp>
      <p:grpSp>
        <p:nvGrpSpPr>
          <p:cNvPr id="225" name="Group 224">
            <a:extLst>
              <a:ext uri="{FF2B5EF4-FFF2-40B4-BE49-F238E27FC236}">
                <a16:creationId xmlns:a16="http://schemas.microsoft.com/office/drawing/2014/main" id="{67693074-635F-4293-8842-40535F99D080}"/>
              </a:ext>
            </a:extLst>
          </p:cNvPr>
          <p:cNvGrpSpPr/>
          <p:nvPr/>
        </p:nvGrpSpPr>
        <p:grpSpPr>
          <a:xfrm>
            <a:off x="9814939" y="2132856"/>
            <a:ext cx="861931" cy="1121012"/>
            <a:chOff x="8312150" y="1868488"/>
            <a:chExt cx="274638" cy="357188"/>
          </a:xfrm>
          <a:solidFill>
            <a:schemeClr val="bg1"/>
          </a:solidFill>
        </p:grpSpPr>
        <p:sp>
          <p:nvSpPr>
            <p:cNvPr id="226" name="Freeform 719">
              <a:extLst>
                <a:ext uri="{FF2B5EF4-FFF2-40B4-BE49-F238E27FC236}">
                  <a16:creationId xmlns:a16="http://schemas.microsoft.com/office/drawing/2014/main" id="{4971E9DD-3ACE-4CD3-9E70-82579AF1923E}"/>
                </a:ext>
              </a:extLst>
            </p:cNvPr>
            <p:cNvSpPr>
              <a:spLocks noEditPoints="1"/>
            </p:cNvSpPr>
            <p:nvPr/>
          </p:nvSpPr>
          <p:spPr bwMode="auto">
            <a:xfrm>
              <a:off x="8466138" y="2168525"/>
              <a:ext cx="41275" cy="41275"/>
            </a:xfrm>
            <a:custGeom>
              <a:avLst/>
              <a:gdLst>
                <a:gd name="T0" fmla="*/ 6 w 11"/>
                <a:gd name="T1" fmla="*/ 0 h 11"/>
                <a:gd name="T2" fmla="*/ 0 w 11"/>
                <a:gd name="T3" fmla="*/ 5 h 11"/>
                <a:gd name="T4" fmla="*/ 6 w 11"/>
                <a:gd name="T5" fmla="*/ 11 h 11"/>
                <a:gd name="T6" fmla="*/ 11 w 11"/>
                <a:gd name="T7" fmla="*/ 5 h 11"/>
                <a:gd name="T8" fmla="*/ 6 w 11"/>
                <a:gd name="T9" fmla="*/ 0 h 11"/>
                <a:gd name="T10" fmla="*/ 6 w 11"/>
                <a:gd name="T11" fmla="*/ 7 h 11"/>
                <a:gd name="T12" fmla="*/ 3 w 11"/>
                <a:gd name="T13" fmla="*/ 5 h 11"/>
                <a:gd name="T14" fmla="*/ 6 w 11"/>
                <a:gd name="T15" fmla="*/ 3 h 11"/>
                <a:gd name="T16" fmla="*/ 8 w 11"/>
                <a:gd name="T17" fmla="*/ 5 h 11"/>
                <a:gd name="T18" fmla="*/ 6 w 11"/>
                <a:gd name="T19" fmla="*/ 7 h 11"/>
                <a:gd name="T20" fmla="*/ 6 w 11"/>
                <a:gd name="T21" fmla="*/ 7 h 11"/>
                <a:gd name="T22" fmla="*/ 6 w 11"/>
                <a:gd name="T23"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1">
                  <a:moveTo>
                    <a:pt x="6" y="0"/>
                  </a:moveTo>
                  <a:cubicBezTo>
                    <a:pt x="3" y="0"/>
                    <a:pt x="0" y="2"/>
                    <a:pt x="0" y="5"/>
                  </a:cubicBezTo>
                  <a:cubicBezTo>
                    <a:pt x="0" y="8"/>
                    <a:pt x="3" y="11"/>
                    <a:pt x="6" y="11"/>
                  </a:cubicBezTo>
                  <a:cubicBezTo>
                    <a:pt x="9" y="11"/>
                    <a:pt x="11" y="8"/>
                    <a:pt x="11" y="5"/>
                  </a:cubicBezTo>
                  <a:cubicBezTo>
                    <a:pt x="11" y="2"/>
                    <a:pt x="9" y="0"/>
                    <a:pt x="6" y="0"/>
                  </a:cubicBezTo>
                  <a:close/>
                  <a:moveTo>
                    <a:pt x="6" y="7"/>
                  </a:moveTo>
                  <a:cubicBezTo>
                    <a:pt x="4" y="7"/>
                    <a:pt x="3" y="6"/>
                    <a:pt x="3" y="5"/>
                  </a:cubicBezTo>
                  <a:cubicBezTo>
                    <a:pt x="3" y="4"/>
                    <a:pt x="4" y="3"/>
                    <a:pt x="6" y="3"/>
                  </a:cubicBezTo>
                  <a:cubicBezTo>
                    <a:pt x="7" y="3"/>
                    <a:pt x="8" y="4"/>
                    <a:pt x="8" y="5"/>
                  </a:cubicBezTo>
                  <a:cubicBezTo>
                    <a:pt x="8" y="6"/>
                    <a:pt x="7" y="7"/>
                    <a:pt x="6" y="7"/>
                  </a:cubicBezTo>
                  <a:close/>
                  <a:moveTo>
                    <a:pt x="6" y="7"/>
                  </a:moveTo>
                  <a:cubicBezTo>
                    <a:pt x="6" y="7"/>
                    <a:pt x="6" y="7"/>
                    <a:pt x="6"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227" name="Freeform 720">
              <a:extLst>
                <a:ext uri="{FF2B5EF4-FFF2-40B4-BE49-F238E27FC236}">
                  <a16:creationId xmlns:a16="http://schemas.microsoft.com/office/drawing/2014/main" id="{33E0EB31-FF72-46D0-9264-E15F833C4C6D}"/>
                </a:ext>
              </a:extLst>
            </p:cNvPr>
            <p:cNvSpPr>
              <a:spLocks noEditPoints="1"/>
            </p:cNvSpPr>
            <p:nvPr/>
          </p:nvSpPr>
          <p:spPr bwMode="auto">
            <a:xfrm>
              <a:off x="8493125" y="2041525"/>
              <a:ext cx="44450" cy="47625"/>
            </a:xfrm>
            <a:custGeom>
              <a:avLst/>
              <a:gdLst>
                <a:gd name="T0" fmla="*/ 6 w 12"/>
                <a:gd name="T1" fmla="*/ 13 h 13"/>
                <a:gd name="T2" fmla="*/ 12 w 12"/>
                <a:gd name="T3" fmla="*/ 7 h 13"/>
                <a:gd name="T4" fmla="*/ 6 w 12"/>
                <a:gd name="T5" fmla="*/ 0 h 13"/>
                <a:gd name="T6" fmla="*/ 0 w 12"/>
                <a:gd name="T7" fmla="*/ 7 h 13"/>
                <a:gd name="T8" fmla="*/ 6 w 12"/>
                <a:gd name="T9" fmla="*/ 13 h 13"/>
                <a:gd name="T10" fmla="*/ 6 w 12"/>
                <a:gd name="T11" fmla="*/ 3 h 13"/>
                <a:gd name="T12" fmla="*/ 9 w 12"/>
                <a:gd name="T13" fmla="*/ 7 h 13"/>
                <a:gd name="T14" fmla="*/ 6 w 12"/>
                <a:gd name="T15" fmla="*/ 10 h 13"/>
                <a:gd name="T16" fmla="*/ 3 w 12"/>
                <a:gd name="T17" fmla="*/ 7 h 13"/>
                <a:gd name="T18" fmla="*/ 6 w 12"/>
                <a:gd name="T19" fmla="*/ 3 h 13"/>
                <a:gd name="T20" fmla="*/ 6 w 12"/>
                <a:gd name="T21" fmla="*/ 3 h 13"/>
                <a:gd name="T22" fmla="*/ 6 w 12"/>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3">
                  <a:moveTo>
                    <a:pt x="6" y="13"/>
                  </a:moveTo>
                  <a:cubicBezTo>
                    <a:pt x="9" y="13"/>
                    <a:pt x="12" y="10"/>
                    <a:pt x="12" y="7"/>
                  </a:cubicBezTo>
                  <a:cubicBezTo>
                    <a:pt x="12" y="3"/>
                    <a:pt x="9" y="0"/>
                    <a:pt x="6" y="0"/>
                  </a:cubicBezTo>
                  <a:cubicBezTo>
                    <a:pt x="2" y="0"/>
                    <a:pt x="0" y="3"/>
                    <a:pt x="0" y="7"/>
                  </a:cubicBezTo>
                  <a:cubicBezTo>
                    <a:pt x="0" y="10"/>
                    <a:pt x="2" y="13"/>
                    <a:pt x="6" y="13"/>
                  </a:cubicBezTo>
                  <a:close/>
                  <a:moveTo>
                    <a:pt x="6" y="3"/>
                  </a:moveTo>
                  <a:cubicBezTo>
                    <a:pt x="8" y="3"/>
                    <a:pt x="9" y="5"/>
                    <a:pt x="9" y="7"/>
                  </a:cubicBezTo>
                  <a:cubicBezTo>
                    <a:pt x="9" y="8"/>
                    <a:pt x="8" y="10"/>
                    <a:pt x="6" y="10"/>
                  </a:cubicBezTo>
                  <a:cubicBezTo>
                    <a:pt x="4" y="10"/>
                    <a:pt x="3" y="8"/>
                    <a:pt x="3" y="7"/>
                  </a:cubicBezTo>
                  <a:cubicBezTo>
                    <a:pt x="3" y="5"/>
                    <a:pt x="4" y="3"/>
                    <a:pt x="6" y="3"/>
                  </a:cubicBezTo>
                  <a:close/>
                  <a:moveTo>
                    <a:pt x="6" y="3"/>
                  </a:moveTo>
                  <a:cubicBezTo>
                    <a:pt x="6" y="3"/>
                    <a:pt x="6" y="3"/>
                    <a:pt x="6"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228" name="Freeform 721">
              <a:extLst>
                <a:ext uri="{FF2B5EF4-FFF2-40B4-BE49-F238E27FC236}">
                  <a16:creationId xmlns:a16="http://schemas.microsoft.com/office/drawing/2014/main" id="{F995D6E9-913E-4811-9AA3-21864A6044FC}"/>
                </a:ext>
              </a:extLst>
            </p:cNvPr>
            <p:cNvSpPr>
              <a:spLocks noEditPoints="1"/>
            </p:cNvSpPr>
            <p:nvPr/>
          </p:nvSpPr>
          <p:spPr bwMode="auto">
            <a:xfrm>
              <a:off x="8364538" y="1917700"/>
              <a:ext cx="26988" cy="22225"/>
            </a:xfrm>
            <a:custGeom>
              <a:avLst/>
              <a:gdLst>
                <a:gd name="T0" fmla="*/ 2 w 7"/>
                <a:gd name="T1" fmla="*/ 6 h 6"/>
                <a:gd name="T2" fmla="*/ 3 w 7"/>
                <a:gd name="T3" fmla="*/ 6 h 6"/>
                <a:gd name="T4" fmla="*/ 6 w 7"/>
                <a:gd name="T5" fmla="*/ 3 h 6"/>
                <a:gd name="T6" fmla="*/ 6 w 7"/>
                <a:gd name="T7" fmla="*/ 0 h 6"/>
                <a:gd name="T8" fmla="*/ 4 w 7"/>
                <a:gd name="T9" fmla="*/ 0 h 6"/>
                <a:gd name="T10" fmla="*/ 1 w 7"/>
                <a:gd name="T11" fmla="*/ 3 h 6"/>
                <a:gd name="T12" fmla="*/ 1 w 7"/>
                <a:gd name="T13" fmla="*/ 6 h 6"/>
                <a:gd name="T14" fmla="*/ 2 w 7"/>
                <a:gd name="T15" fmla="*/ 6 h 6"/>
                <a:gd name="T16" fmla="*/ 2 w 7"/>
                <a:gd name="T17" fmla="*/ 6 h 6"/>
                <a:gd name="T18" fmla="*/ 2 w 7"/>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6">
                  <a:moveTo>
                    <a:pt x="2" y="6"/>
                  </a:moveTo>
                  <a:cubicBezTo>
                    <a:pt x="2" y="6"/>
                    <a:pt x="3" y="6"/>
                    <a:pt x="3" y="6"/>
                  </a:cubicBezTo>
                  <a:cubicBezTo>
                    <a:pt x="6" y="3"/>
                    <a:pt x="6" y="3"/>
                    <a:pt x="6" y="3"/>
                  </a:cubicBezTo>
                  <a:cubicBezTo>
                    <a:pt x="7" y="2"/>
                    <a:pt x="7" y="1"/>
                    <a:pt x="6" y="0"/>
                  </a:cubicBezTo>
                  <a:cubicBezTo>
                    <a:pt x="5" y="0"/>
                    <a:pt x="4" y="0"/>
                    <a:pt x="4" y="0"/>
                  </a:cubicBezTo>
                  <a:cubicBezTo>
                    <a:pt x="1" y="3"/>
                    <a:pt x="1" y="3"/>
                    <a:pt x="1" y="3"/>
                  </a:cubicBezTo>
                  <a:cubicBezTo>
                    <a:pt x="0" y="4"/>
                    <a:pt x="0" y="5"/>
                    <a:pt x="1" y="6"/>
                  </a:cubicBezTo>
                  <a:cubicBezTo>
                    <a:pt x="1" y="6"/>
                    <a:pt x="1" y="6"/>
                    <a:pt x="2" y="6"/>
                  </a:cubicBezTo>
                  <a:close/>
                  <a:moveTo>
                    <a:pt x="2" y="6"/>
                  </a:moveTo>
                  <a:cubicBezTo>
                    <a:pt x="2" y="6"/>
                    <a:pt x="2" y="6"/>
                    <a:pt x="2"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229" name="Freeform 722">
              <a:extLst>
                <a:ext uri="{FF2B5EF4-FFF2-40B4-BE49-F238E27FC236}">
                  <a16:creationId xmlns:a16="http://schemas.microsoft.com/office/drawing/2014/main" id="{52495831-3399-48A9-945A-9E1C708A1A27}"/>
                </a:ext>
              </a:extLst>
            </p:cNvPr>
            <p:cNvSpPr>
              <a:spLocks noEditPoints="1"/>
            </p:cNvSpPr>
            <p:nvPr/>
          </p:nvSpPr>
          <p:spPr bwMode="auto">
            <a:xfrm>
              <a:off x="8312150" y="1868488"/>
              <a:ext cx="274638" cy="357188"/>
            </a:xfrm>
            <a:custGeom>
              <a:avLst/>
              <a:gdLst>
                <a:gd name="T0" fmla="*/ 71 w 73"/>
                <a:gd name="T1" fmla="*/ 44 h 95"/>
                <a:gd name="T2" fmla="*/ 73 w 73"/>
                <a:gd name="T3" fmla="*/ 37 h 95"/>
                <a:gd name="T4" fmla="*/ 65 w 73"/>
                <a:gd name="T5" fmla="*/ 30 h 95"/>
                <a:gd name="T6" fmla="*/ 58 w 73"/>
                <a:gd name="T7" fmla="*/ 22 h 95"/>
                <a:gd name="T8" fmla="*/ 57 w 73"/>
                <a:gd name="T9" fmla="*/ 22 h 95"/>
                <a:gd name="T10" fmla="*/ 49 w 73"/>
                <a:gd name="T11" fmla="*/ 14 h 95"/>
                <a:gd name="T12" fmla="*/ 42 w 73"/>
                <a:gd name="T13" fmla="*/ 6 h 95"/>
                <a:gd name="T14" fmla="*/ 35 w 73"/>
                <a:gd name="T15" fmla="*/ 8 h 95"/>
                <a:gd name="T16" fmla="*/ 22 w 73"/>
                <a:gd name="T17" fmla="*/ 2 h 95"/>
                <a:gd name="T18" fmla="*/ 2 w 73"/>
                <a:gd name="T19" fmla="*/ 29 h 95"/>
                <a:gd name="T20" fmla="*/ 16 w 73"/>
                <a:gd name="T21" fmla="*/ 42 h 95"/>
                <a:gd name="T22" fmla="*/ 16 w 73"/>
                <a:gd name="T23" fmla="*/ 55 h 95"/>
                <a:gd name="T24" fmla="*/ 33 w 73"/>
                <a:gd name="T25" fmla="*/ 72 h 95"/>
                <a:gd name="T26" fmla="*/ 30 w 73"/>
                <a:gd name="T27" fmla="*/ 75 h 95"/>
                <a:gd name="T28" fmla="*/ 71 w 73"/>
                <a:gd name="T29" fmla="*/ 95 h 95"/>
                <a:gd name="T30" fmla="*/ 68 w 73"/>
                <a:gd name="T31" fmla="*/ 75 h 95"/>
                <a:gd name="T32" fmla="*/ 73 w 73"/>
                <a:gd name="T33" fmla="*/ 60 h 95"/>
                <a:gd name="T34" fmla="*/ 71 w 73"/>
                <a:gd name="T35" fmla="*/ 51 h 95"/>
                <a:gd name="T36" fmla="*/ 70 w 73"/>
                <a:gd name="T37" fmla="*/ 37 h 95"/>
                <a:gd name="T38" fmla="*/ 63 w 73"/>
                <a:gd name="T39" fmla="*/ 35 h 95"/>
                <a:gd name="T40" fmla="*/ 70 w 73"/>
                <a:gd name="T41" fmla="*/ 37 h 95"/>
                <a:gd name="T42" fmla="*/ 60 w 73"/>
                <a:gd name="T43" fmla="*/ 33 h 95"/>
                <a:gd name="T44" fmla="*/ 58 w 73"/>
                <a:gd name="T45" fmla="*/ 26 h 95"/>
                <a:gd name="T46" fmla="*/ 54 w 73"/>
                <a:gd name="T47" fmla="*/ 22 h 95"/>
                <a:gd name="T48" fmla="*/ 47 w 73"/>
                <a:gd name="T49" fmla="*/ 19 h 95"/>
                <a:gd name="T50" fmla="*/ 54 w 73"/>
                <a:gd name="T51" fmla="*/ 22 h 95"/>
                <a:gd name="T52" fmla="*/ 46 w 73"/>
                <a:gd name="T53" fmla="*/ 14 h 95"/>
                <a:gd name="T54" fmla="*/ 39 w 73"/>
                <a:gd name="T55" fmla="*/ 11 h 95"/>
                <a:gd name="T56" fmla="*/ 5 w 73"/>
                <a:gd name="T57" fmla="*/ 26 h 95"/>
                <a:gd name="T58" fmla="*/ 24 w 73"/>
                <a:gd name="T59" fmla="*/ 4 h 95"/>
                <a:gd name="T60" fmla="*/ 25 w 73"/>
                <a:gd name="T61" fmla="*/ 3 h 95"/>
                <a:gd name="T62" fmla="*/ 26 w 73"/>
                <a:gd name="T63" fmla="*/ 3 h 95"/>
                <a:gd name="T64" fmla="*/ 31 w 73"/>
                <a:gd name="T65" fmla="*/ 8 h 95"/>
                <a:gd name="T66" fmla="*/ 5 w 73"/>
                <a:gd name="T67" fmla="*/ 26 h 95"/>
                <a:gd name="T68" fmla="*/ 69 w 73"/>
                <a:gd name="T69" fmla="*/ 46 h 95"/>
                <a:gd name="T70" fmla="*/ 50 w 73"/>
                <a:gd name="T71" fmla="*/ 68 h 95"/>
                <a:gd name="T72" fmla="*/ 34 w 73"/>
                <a:gd name="T73" fmla="*/ 56 h 95"/>
                <a:gd name="T74" fmla="*/ 43 w 73"/>
                <a:gd name="T75" fmla="*/ 49 h 95"/>
                <a:gd name="T76" fmla="*/ 20 w 73"/>
                <a:gd name="T77" fmla="*/ 41 h 95"/>
                <a:gd name="T78" fmla="*/ 33 w 73"/>
                <a:gd name="T79" fmla="*/ 10 h 95"/>
                <a:gd name="T80" fmla="*/ 20 w 73"/>
                <a:gd name="T81" fmla="*/ 45 h 95"/>
                <a:gd name="T82" fmla="*/ 36 w 73"/>
                <a:gd name="T83" fmla="*/ 45 h 95"/>
                <a:gd name="T84" fmla="*/ 36 w 73"/>
                <a:gd name="T85" fmla="*/ 53 h 95"/>
                <a:gd name="T86" fmla="*/ 16 w 73"/>
                <a:gd name="T87" fmla="*/ 49 h 95"/>
                <a:gd name="T88" fmla="*/ 33 w 73"/>
                <a:gd name="T89" fmla="*/ 92 h 95"/>
                <a:gd name="T90" fmla="*/ 47 w 73"/>
                <a:gd name="T91" fmla="*/ 78 h 95"/>
                <a:gd name="T92" fmla="*/ 55 w 73"/>
                <a:gd name="T93" fmla="*/ 92 h 95"/>
                <a:gd name="T94" fmla="*/ 68 w 73"/>
                <a:gd name="T95" fmla="*/ 92 h 95"/>
                <a:gd name="T96" fmla="*/ 59 w 73"/>
                <a:gd name="T97" fmla="*/ 87 h 95"/>
                <a:gd name="T98" fmla="*/ 68 w 73"/>
                <a:gd name="T99" fmla="*/ 78 h 95"/>
                <a:gd name="T100" fmla="*/ 68 w 73"/>
                <a:gd name="T101" fmla="*/ 54 h 95"/>
                <a:gd name="T102" fmla="*/ 66 w 73"/>
                <a:gd name="T103" fmla="*/ 68 h 95"/>
                <a:gd name="T104" fmla="*/ 65 w 73"/>
                <a:gd name="T105" fmla="*/ 75 h 95"/>
                <a:gd name="T106" fmla="*/ 36 w 73"/>
                <a:gd name="T107" fmla="*/ 70 h 95"/>
                <a:gd name="T108" fmla="*/ 36 w 73"/>
                <a:gd name="T109" fmla="*/ 70 h 95"/>
                <a:gd name="T110" fmla="*/ 30 w 73"/>
                <a:gd name="T111" fmla="*/ 56 h 95"/>
                <a:gd name="T112" fmla="*/ 48 w 73"/>
                <a:gd name="T113" fmla="*/ 72 h 95"/>
                <a:gd name="T114" fmla="*/ 68 w 73"/>
                <a:gd name="T115" fmla="*/ 54 h 95"/>
                <a:gd name="T116" fmla="*/ 68 w 73"/>
                <a:gd name="T117" fmla="*/ 5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95">
                  <a:moveTo>
                    <a:pt x="73" y="47"/>
                  </a:moveTo>
                  <a:cubicBezTo>
                    <a:pt x="73" y="46"/>
                    <a:pt x="72" y="45"/>
                    <a:pt x="71" y="44"/>
                  </a:cubicBezTo>
                  <a:cubicBezTo>
                    <a:pt x="71" y="43"/>
                    <a:pt x="71" y="43"/>
                    <a:pt x="71" y="43"/>
                  </a:cubicBezTo>
                  <a:cubicBezTo>
                    <a:pt x="72" y="41"/>
                    <a:pt x="73" y="40"/>
                    <a:pt x="73" y="37"/>
                  </a:cubicBezTo>
                  <a:cubicBezTo>
                    <a:pt x="73" y="34"/>
                    <a:pt x="70" y="30"/>
                    <a:pt x="66" y="30"/>
                  </a:cubicBezTo>
                  <a:cubicBezTo>
                    <a:pt x="66" y="30"/>
                    <a:pt x="65" y="30"/>
                    <a:pt x="65" y="30"/>
                  </a:cubicBezTo>
                  <a:cubicBezTo>
                    <a:pt x="65" y="30"/>
                    <a:pt x="65" y="30"/>
                    <a:pt x="65" y="30"/>
                  </a:cubicBezTo>
                  <a:cubicBezTo>
                    <a:pt x="65" y="26"/>
                    <a:pt x="62" y="22"/>
                    <a:pt x="58" y="22"/>
                  </a:cubicBezTo>
                  <a:cubicBezTo>
                    <a:pt x="58" y="22"/>
                    <a:pt x="57" y="22"/>
                    <a:pt x="57" y="22"/>
                  </a:cubicBezTo>
                  <a:cubicBezTo>
                    <a:pt x="57" y="22"/>
                    <a:pt x="57" y="22"/>
                    <a:pt x="57" y="22"/>
                  </a:cubicBezTo>
                  <a:cubicBezTo>
                    <a:pt x="57" y="18"/>
                    <a:pt x="54" y="14"/>
                    <a:pt x="50" y="14"/>
                  </a:cubicBezTo>
                  <a:cubicBezTo>
                    <a:pt x="50" y="14"/>
                    <a:pt x="49" y="14"/>
                    <a:pt x="49" y="14"/>
                  </a:cubicBezTo>
                  <a:cubicBezTo>
                    <a:pt x="49" y="14"/>
                    <a:pt x="49" y="14"/>
                    <a:pt x="49" y="14"/>
                  </a:cubicBezTo>
                  <a:cubicBezTo>
                    <a:pt x="49" y="10"/>
                    <a:pt x="46" y="6"/>
                    <a:pt x="42" y="6"/>
                  </a:cubicBezTo>
                  <a:cubicBezTo>
                    <a:pt x="40" y="6"/>
                    <a:pt x="38" y="7"/>
                    <a:pt x="37" y="9"/>
                  </a:cubicBezTo>
                  <a:cubicBezTo>
                    <a:pt x="35" y="8"/>
                    <a:pt x="35" y="8"/>
                    <a:pt x="35" y="8"/>
                  </a:cubicBezTo>
                  <a:cubicBezTo>
                    <a:pt x="29" y="2"/>
                    <a:pt x="29" y="2"/>
                    <a:pt x="29" y="2"/>
                  </a:cubicBezTo>
                  <a:cubicBezTo>
                    <a:pt x="27" y="0"/>
                    <a:pt x="24" y="0"/>
                    <a:pt x="22" y="2"/>
                  </a:cubicBezTo>
                  <a:cubicBezTo>
                    <a:pt x="2" y="21"/>
                    <a:pt x="2" y="21"/>
                    <a:pt x="2" y="21"/>
                  </a:cubicBezTo>
                  <a:cubicBezTo>
                    <a:pt x="0" y="23"/>
                    <a:pt x="0" y="27"/>
                    <a:pt x="2" y="29"/>
                  </a:cubicBezTo>
                  <a:cubicBezTo>
                    <a:pt x="8" y="35"/>
                    <a:pt x="8" y="35"/>
                    <a:pt x="8" y="35"/>
                  </a:cubicBezTo>
                  <a:cubicBezTo>
                    <a:pt x="16" y="42"/>
                    <a:pt x="16" y="42"/>
                    <a:pt x="16" y="42"/>
                  </a:cubicBezTo>
                  <a:cubicBezTo>
                    <a:pt x="14" y="44"/>
                    <a:pt x="13" y="46"/>
                    <a:pt x="13" y="49"/>
                  </a:cubicBezTo>
                  <a:cubicBezTo>
                    <a:pt x="13" y="51"/>
                    <a:pt x="14" y="53"/>
                    <a:pt x="16" y="55"/>
                  </a:cubicBezTo>
                  <a:cubicBezTo>
                    <a:pt x="16" y="55"/>
                    <a:pt x="16" y="55"/>
                    <a:pt x="16" y="55"/>
                  </a:cubicBezTo>
                  <a:cubicBezTo>
                    <a:pt x="33" y="72"/>
                    <a:pt x="33" y="72"/>
                    <a:pt x="33" y="72"/>
                  </a:cubicBezTo>
                  <a:cubicBezTo>
                    <a:pt x="33" y="75"/>
                    <a:pt x="33" y="75"/>
                    <a:pt x="33" y="75"/>
                  </a:cubicBezTo>
                  <a:cubicBezTo>
                    <a:pt x="30" y="75"/>
                    <a:pt x="30" y="75"/>
                    <a:pt x="30" y="75"/>
                  </a:cubicBezTo>
                  <a:cubicBezTo>
                    <a:pt x="30" y="95"/>
                    <a:pt x="30" y="95"/>
                    <a:pt x="30" y="95"/>
                  </a:cubicBezTo>
                  <a:cubicBezTo>
                    <a:pt x="71" y="95"/>
                    <a:pt x="71" y="95"/>
                    <a:pt x="71" y="95"/>
                  </a:cubicBezTo>
                  <a:cubicBezTo>
                    <a:pt x="71" y="75"/>
                    <a:pt x="71" y="75"/>
                    <a:pt x="71" y="75"/>
                  </a:cubicBezTo>
                  <a:cubicBezTo>
                    <a:pt x="68" y="75"/>
                    <a:pt x="68" y="75"/>
                    <a:pt x="68" y="75"/>
                  </a:cubicBezTo>
                  <a:cubicBezTo>
                    <a:pt x="68" y="70"/>
                    <a:pt x="68" y="70"/>
                    <a:pt x="68" y="70"/>
                  </a:cubicBezTo>
                  <a:cubicBezTo>
                    <a:pt x="71" y="67"/>
                    <a:pt x="73" y="64"/>
                    <a:pt x="73" y="60"/>
                  </a:cubicBezTo>
                  <a:cubicBezTo>
                    <a:pt x="73" y="57"/>
                    <a:pt x="72" y="54"/>
                    <a:pt x="71" y="52"/>
                  </a:cubicBezTo>
                  <a:cubicBezTo>
                    <a:pt x="71" y="51"/>
                    <a:pt x="71" y="51"/>
                    <a:pt x="71" y="51"/>
                  </a:cubicBezTo>
                  <a:cubicBezTo>
                    <a:pt x="72" y="50"/>
                    <a:pt x="73" y="49"/>
                    <a:pt x="73" y="47"/>
                  </a:cubicBezTo>
                  <a:close/>
                  <a:moveTo>
                    <a:pt x="70" y="37"/>
                  </a:moveTo>
                  <a:cubicBezTo>
                    <a:pt x="70" y="39"/>
                    <a:pt x="69" y="40"/>
                    <a:pt x="68" y="41"/>
                  </a:cubicBezTo>
                  <a:cubicBezTo>
                    <a:pt x="63" y="35"/>
                    <a:pt x="63" y="35"/>
                    <a:pt x="63" y="35"/>
                  </a:cubicBezTo>
                  <a:cubicBezTo>
                    <a:pt x="63" y="34"/>
                    <a:pt x="65" y="33"/>
                    <a:pt x="66" y="33"/>
                  </a:cubicBezTo>
                  <a:cubicBezTo>
                    <a:pt x="68" y="33"/>
                    <a:pt x="70" y="35"/>
                    <a:pt x="70" y="37"/>
                  </a:cubicBezTo>
                  <a:close/>
                  <a:moveTo>
                    <a:pt x="62" y="30"/>
                  </a:moveTo>
                  <a:cubicBezTo>
                    <a:pt x="62" y="31"/>
                    <a:pt x="61" y="32"/>
                    <a:pt x="60" y="33"/>
                  </a:cubicBezTo>
                  <a:cubicBezTo>
                    <a:pt x="55" y="27"/>
                    <a:pt x="55" y="27"/>
                    <a:pt x="55" y="27"/>
                  </a:cubicBezTo>
                  <a:cubicBezTo>
                    <a:pt x="56" y="26"/>
                    <a:pt x="57" y="26"/>
                    <a:pt x="58" y="26"/>
                  </a:cubicBezTo>
                  <a:cubicBezTo>
                    <a:pt x="60" y="26"/>
                    <a:pt x="62" y="27"/>
                    <a:pt x="62" y="30"/>
                  </a:cubicBezTo>
                  <a:close/>
                  <a:moveTo>
                    <a:pt x="54" y="22"/>
                  </a:moveTo>
                  <a:cubicBezTo>
                    <a:pt x="54" y="23"/>
                    <a:pt x="53" y="24"/>
                    <a:pt x="52" y="25"/>
                  </a:cubicBezTo>
                  <a:cubicBezTo>
                    <a:pt x="47" y="19"/>
                    <a:pt x="47" y="19"/>
                    <a:pt x="47" y="19"/>
                  </a:cubicBezTo>
                  <a:cubicBezTo>
                    <a:pt x="48" y="18"/>
                    <a:pt x="49" y="18"/>
                    <a:pt x="50" y="18"/>
                  </a:cubicBezTo>
                  <a:cubicBezTo>
                    <a:pt x="52" y="18"/>
                    <a:pt x="54" y="19"/>
                    <a:pt x="54" y="22"/>
                  </a:cubicBezTo>
                  <a:close/>
                  <a:moveTo>
                    <a:pt x="42" y="10"/>
                  </a:moveTo>
                  <a:cubicBezTo>
                    <a:pt x="44" y="10"/>
                    <a:pt x="46" y="11"/>
                    <a:pt x="46" y="14"/>
                  </a:cubicBezTo>
                  <a:cubicBezTo>
                    <a:pt x="46" y="15"/>
                    <a:pt x="45" y="16"/>
                    <a:pt x="44" y="17"/>
                  </a:cubicBezTo>
                  <a:cubicBezTo>
                    <a:pt x="39" y="11"/>
                    <a:pt x="39" y="11"/>
                    <a:pt x="39" y="11"/>
                  </a:cubicBezTo>
                  <a:cubicBezTo>
                    <a:pt x="40" y="10"/>
                    <a:pt x="41" y="10"/>
                    <a:pt x="42" y="10"/>
                  </a:cubicBezTo>
                  <a:close/>
                  <a:moveTo>
                    <a:pt x="5" y="26"/>
                  </a:moveTo>
                  <a:cubicBezTo>
                    <a:pt x="4" y="26"/>
                    <a:pt x="4" y="24"/>
                    <a:pt x="5" y="23"/>
                  </a:cubicBezTo>
                  <a:cubicBezTo>
                    <a:pt x="24" y="4"/>
                    <a:pt x="24" y="4"/>
                    <a:pt x="24" y="4"/>
                  </a:cubicBezTo>
                  <a:cubicBezTo>
                    <a:pt x="24" y="4"/>
                    <a:pt x="25" y="4"/>
                    <a:pt x="25" y="3"/>
                  </a:cubicBezTo>
                  <a:cubicBezTo>
                    <a:pt x="25" y="3"/>
                    <a:pt x="25" y="3"/>
                    <a:pt x="25" y="3"/>
                  </a:cubicBezTo>
                  <a:cubicBezTo>
                    <a:pt x="26" y="3"/>
                    <a:pt x="26" y="3"/>
                    <a:pt x="26" y="3"/>
                  </a:cubicBezTo>
                  <a:cubicBezTo>
                    <a:pt x="26" y="3"/>
                    <a:pt x="26" y="3"/>
                    <a:pt x="26" y="3"/>
                  </a:cubicBezTo>
                  <a:cubicBezTo>
                    <a:pt x="27" y="4"/>
                    <a:pt x="27" y="4"/>
                    <a:pt x="27" y="4"/>
                  </a:cubicBezTo>
                  <a:cubicBezTo>
                    <a:pt x="31" y="8"/>
                    <a:pt x="31" y="8"/>
                    <a:pt x="31" y="8"/>
                  </a:cubicBezTo>
                  <a:cubicBezTo>
                    <a:pt x="8" y="30"/>
                    <a:pt x="8" y="30"/>
                    <a:pt x="8" y="30"/>
                  </a:cubicBezTo>
                  <a:lnTo>
                    <a:pt x="5" y="26"/>
                  </a:lnTo>
                  <a:close/>
                  <a:moveTo>
                    <a:pt x="33" y="10"/>
                  </a:moveTo>
                  <a:cubicBezTo>
                    <a:pt x="69" y="46"/>
                    <a:pt x="69" y="46"/>
                    <a:pt x="69" y="46"/>
                  </a:cubicBezTo>
                  <a:cubicBezTo>
                    <a:pt x="70" y="47"/>
                    <a:pt x="70" y="48"/>
                    <a:pt x="69" y="49"/>
                  </a:cubicBezTo>
                  <a:cubicBezTo>
                    <a:pt x="50" y="68"/>
                    <a:pt x="50" y="68"/>
                    <a:pt x="50" y="68"/>
                  </a:cubicBezTo>
                  <a:cubicBezTo>
                    <a:pt x="49" y="69"/>
                    <a:pt x="48" y="69"/>
                    <a:pt x="47" y="68"/>
                  </a:cubicBezTo>
                  <a:cubicBezTo>
                    <a:pt x="34" y="56"/>
                    <a:pt x="34" y="56"/>
                    <a:pt x="34" y="56"/>
                  </a:cubicBezTo>
                  <a:cubicBezTo>
                    <a:pt x="36" y="56"/>
                    <a:pt x="36" y="56"/>
                    <a:pt x="36" y="56"/>
                  </a:cubicBezTo>
                  <a:cubicBezTo>
                    <a:pt x="40" y="56"/>
                    <a:pt x="43" y="53"/>
                    <a:pt x="43" y="49"/>
                  </a:cubicBezTo>
                  <a:cubicBezTo>
                    <a:pt x="43" y="45"/>
                    <a:pt x="40" y="41"/>
                    <a:pt x="36" y="41"/>
                  </a:cubicBezTo>
                  <a:cubicBezTo>
                    <a:pt x="20" y="41"/>
                    <a:pt x="20" y="41"/>
                    <a:pt x="20" y="41"/>
                  </a:cubicBezTo>
                  <a:cubicBezTo>
                    <a:pt x="11" y="32"/>
                    <a:pt x="11" y="32"/>
                    <a:pt x="11" y="32"/>
                  </a:cubicBezTo>
                  <a:lnTo>
                    <a:pt x="33" y="10"/>
                  </a:lnTo>
                  <a:close/>
                  <a:moveTo>
                    <a:pt x="19" y="45"/>
                  </a:moveTo>
                  <a:cubicBezTo>
                    <a:pt x="20" y="45"/>
                    <a:pt x="20" y="45"/>
                    <a:pt x="20" y="45"/>
                  </a:cubicBezTo>
                  <a:cubicBezTo>
                    <a:pt x="20" y="45"/>
                    <a:pt x="20" y="45"/>
                    <a:pt x="20" y="45"/>
                  </a:cubicBezTo>
                  <a:cubicBezTo>
                    <a:pt x="36" y="45"/>
                    <a:pt x="36" y="45"/>
                    <a:pt x="36" y="45"/>
                  </a:cubicBezTo>
                  <a:cubicBezTo>
                    <a:pt x="38" y="45"/>
                    <a:pt x="40" y="46"/>
                    <a:pt x="40" y="49"/>
                  </a:cubicBezTo>
                  <a:cubicBezTo>
                    <a:pt x="40" y="51"/>
                    <a:pt x="38" y="53"/>
                    <a:pt x="36" y="53"/>
                  </a:cubicBezTo>
                  <a:cubicBezTo>
                    <a:pt x="20" y="53"/>
                    <a:pt x="20" y="53"/>
                    <a:pt x="20" y="53"/>
                  </a:cubicBezTo>
                  <a:cubicBezTo>
                    <a:pt x="18" y="53"/>
                    <a:pt x="16" y="51"/>
                    <a:pt x="16" y="49"/>
                  </a:cubicBezTo>
                  <a:cubicBezTo>
                    <a:pt x="16" y="47"/>
                    <a:pt x="17" y="45"/>
                    <a:pt x="19" y="45"/>
                  </a:cubicBezTo>
                  <a:close/>
                  <a:moveTo>
                    <a:pt x="33" y="92"/>
                  </a:moveTo>
                  <a:cubicBezTo>
                    <a:pt x="33" y="78"/>
                    <a:pt x="33" y="78"/>
                    <a:pt x="33" y="78"/>
                  </a:cubicBezTo>
                  <a:cubicBezTo>
                    <a:pt x="47" y="78"/>
                    <a:pt x="47" y="78"/>
                    <a:pt x="47" y="78"/>
                  </a:cubicBezTo>
                  <a:cubicBezTo>
                    <a:pt x="52" y="78"/>
                    <a:pt x="55" y="82"/>
                    <a:pt x="55" y="87"/>
                  </a:cubicBezTo>
                  <a:cubicBezTo>
                    <a:pt x="55" y="92"/>
                    <a:pt x="55" y="92"/>
                    <a:pt x="55" y="92"/>
                  </a:cubicBezTo>
                  <a:lnTo>
                    <a:pt x="33" y="92"/>
                  </a:lnTo>
                  <a:close/>
                  <a:moveTo>
                    <a:pt x="68" y="92"/>
                  </a:moveTo>
                  <a:cubicBezTo>
                    <a:pt x="59" y="92"/>
                    <a:pt x="59" y="92"/>
                    <a:pt x="59" y="92"/>
                  </a:cubicBezTo>
                  <a:cubicBezTo>
                    <a:pt x="59" y="87"/>
                    <a:pt x="59" y="87"/>
                    <a:pt x="59" y="87"/>
                  </a:cubicBezTo>
                  <a:cubicBezTo>
                    <a:pt x="59" y="83"/>
                    <a:pt x="57" y="80"/>
                    <a:pt x="55" y="78"/>
                  </a:cubicBezTo>
                  <a:cubicBezTo>
                    <a:pt x="68" y="78"/>
                    <a:pt x="68" y="78"/>
                    <a:pt x="68" y="78"/>
                  </a:cubicBezTo>
                  <a:lnTo>
                    <a:pt x="68" y="92"/>
                  </a:lnTo>
                  <a:close/>
                  <a:moveTo>
                    <a:pt x="68" y="54"/>
                  </a:moveTo>
                  <a:cubicBezTo>
                    <a:pt x="69" y="56"/>
                    <a:pt x="70" y="58"/>
                    <a:pt x="70" y="60"/>
                  </a:cubicBezTo>
                  <a:cubicBezTo>
                    <a:pt x="70" y="63"/>
                    <a:pt x="68" y="66"/>
                    <a:pt x="66" y="68"/>
                  </a:cubicBezTo>
                  <a:cubicBezTo>
                    <a:pt x="65" y="68"/>
                    <a:pt x="65" y="68"/>
                    <a:pt x="65" y="68"/>
                  </a:cubicBezTo>
                  <a:cubicBezTo>
                    <a:pt x="65" y="75"/>
                    <a:pt x="65" y="75"/>
                    <a:pt x="65" y="75"/>
                  </a:cubicBezTo>
                  <a:cubicBezTo>
                    <a:pt x="36" y="75"/>
                    <a:pt x="36" y="75"/>
                    <a:pt x="36" y="75"/>
                  </a:cubicBezTo>
                  <a:cubicBezTo>
                    <a:pt x="36" y="70"/>
                    <a:pt x="36" y="70"/>
                    <a:pt x="36" y="70"/>
                  </a:cubicBezTo>
                  <a:cubicBezTo>
                    <a:pt x="36" y="70"/>
                    <a:pt x="36" y="70"/>
                    <a:pt x="36" y="70"/>
                  </a:cubicBezTo>
                  <a:cubicBezTo>
                    <a:pt x="36" y="70"/>
                    <a:pt x="36" y="70"/>
                    <a:pt x="36" y="70"/>
                  </a:cubicBezTo>
                  <a:cubicBezTo>
                    <a:pt x="21" y="56"/>
                    <a:pt x="21" y="56"/>
                    <a:pt x="21" y="56"/>
                  </a:cubicBezTo>
                  <a:cubicBezTo>
                    <a:pt x="30" y="56"/>
                    <a:pt x="30" y="56"/>
                    <a:pt x="30" y="56"/>
                  </a:cubicBezTo>
                  <a:cubicBezTo>
                    <a:pt x="44" y="71"/>
                    <a:pt x="44" y="71"/>
                    <a:pt x="44" y="71"/>
                  </a:cubicBezTo>
                  <a:cubicBezTo>
                    <a:pt x="45" y="72"/>
                    <a:pt x="47" y="72"/>
                    <a:pt x="48" y="72"/>
                  </a:cubicBezTo>
                  <a:cubicBezTo>
                    <a:pt x="49" y="72"/>
                    <a:pt x="51" y="72"/>
                    <a:pt x="52" y="71"/>
                  </a:cubicBezTo>
                  <a:lnTo>
                    <a:pt x="68" y="54"/>
                  </a:lnTo>
                  <a:close/>
                  <a:moveTo>
                    <a:pt x="68" y="54"/>
                  </a:moveTo>
                  <a:cubicBezTo>
                    <a:pt x="68" y="54"/>
                    <a:pt x="68" y="54"/>
                    <a:pt x="68" y="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234" name="Rectangle 233">
            <a:extLst>
              <a:ext uri="{FF2B5EF4-FFF2-40B4-BE49-F238E27FC236}">
                <a16:creationId xmlns:a16="http://schemas.microsoft.com/office/drawing/2014/main" id="{3EB064AD-65FC-4E7F-8C08-2A61305348EB}"/>
              </a:ext>
            </a:extLst>
          </p:cNvPr>
          <p:cNvSpPr/>
          <p:nvPr/>
        </p:nvSpPr>
        <p:spPr>
          <a:xfrm>
            <a:off x="1073845" y="3934226"/>
            <a:ext cx="1907406" cy="590931"/>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mn-ea"/>
                <a:cs typeface="+mn-cs"/>
              </a:rPr>
              <a:t>Avoid Confrontation</a:t>
            </a:r>
          </a:p>
        </p:txBody>
      </p:sp>
      <p:cxnSp>
        <p:nvCxnSpPr>
          <p:cNvPr id="36" name="Straight Connector 35">
            <a:extLst>
              <a:ext uri="{FF2B5EF4-FFF2-40B4-BE49-F238E27FC236}">
                <a16:creationId xmlns:a16="http://schemas.microsoft.com/office/drawing/2014/main" id="{E134EFE7-E022-4335-AD4B-9CB6FCC742E9}"/>
              </a:ext>
            </a:extLst>
          </p:cNvPr>
          <p:cNvCxnSpPr>
            <a:cxnSpLocks/>
          </p:cNvCxnSpPr>
          <p:nvPr/>
        </p:nvCxnSpPr>
        <p:spPr>
          <a:xfrm>
            <a:off x="1853594" y="3746060"/>
            <a:ext cx="347909" cy="0"/>
          </a:xfrm>
          <a:prstGeom prst="line">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F286C855-6123-407B-B02B-2CD256BE0FF4}"/>
              </a:ext>
            </a:extLst>
          </p:cNvPr>
          <p:cNvGrpSpPr/>
          <p:nvPr/>
        </p:nvGrpSpPr>
        <p:grpSpPr>
          <a:xfrm>
            <a:off x="581996" y="1902700"/>
            <a:ext cx="378057" cy="370824"/>
            <a:chOff x="581996" y="2866978"/>
            <a:chExt cx="378057" cy="370824"/>
          </a:xfrm>
          <a:solidFill>
            <a:schemeClr val="accent1">
              <a:lumMod val="90000"/>
            </a:schemeClr>
          </a:solidFill>
        </p:grpSpPr>
        <p:sp>
          <p:nvSpPr>
            <p:cNvPr id="37" name="Oval 36">
              <a:extLst>
                <a:ext uri="{FF2B5EF4-FFF2-40B4-BE49-F238E27FC236}">
                  <a16:creationId xmlns:a16="http://schemas.microsoft.com/office/drawing/2014/main" id="{D457B6F0-BDDE-438F-9B66-8D46DC4174DB}"/>
                </a:ext>
              </a:extLst>
            </p:cNvPr>
            <p:cNvSpPr/>
            <p:nvPr/>
          </p:nvSpPr>
          <p:spPr>
            <a:xfrm>
              <a:off x="581996" y="2866978"/>
              <a:ext cx="370824" cy="37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42" name="Rectangle 241">
              <a:extLst>
                <a:ext uri="{FF2B5EF4-FFF2-40B4-BE49-F238E27FC236}">
                  <a16:creationId xmlns:a16="http://schemas.microsoft.com/office/drawing/2014/main" id="{09CE1914-5782-4A92-845C-540996166DD3}"/>
                </a:ext>
              </a:extLst>
            </p:cNvPr>
            <p:cNvSpPr/>
            <p:nvPr/>
          </p:nvSpPr>
          <p:spPr>
            <a:xfrm>
              <a:off x="582684" y="2918088"/>
              <a:ext cx="377369" cy="251817"/>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01</a:t>
              </a:r>
            </a:p>
          </p:txBody>
        </p:sp>
      </p:grpSp>
      <p:grpSp>
        <p:nvGrpSpPr>
          <p:cNvPr id="249" name="Group 248">
            <a:extLst>
              <a:ext uri="{FF2B5EF4-FFF2-40B4-BE49-F238E27FC236}">
                <a16:creationId xmlns:a16="http://schemas.microsoft.com/office/drawing/2014/main" id="{25745AD9-E763-4E34-BBAF-2B211F73772B}"/>
              </a:ext>
            </a:extLst>
          </p:cNvPr>
          <p:cNvGrpSpPr/>
          <p:nvPr/>
        </p:nvGrpSpPr>
        <p:grpSpPr>
          <a:xfrm>
            <a:off x="3320242" y="1902700"/>
            <a:ext cx="378057" cy="370824"/>
            <a:chOff x="581996" y="2866978"/>
            <a:chExt cx="378057" cy="370824"/>
          </a:xfrm>
          <a:solidFill>
            <a:schemeClr val="accent2">
              <a:lumMod val="75000"/>
            </a:schemeClr>
          </a:solidFill>
        </p:grpSpPr>
        <p:sp>
          <p:nvSpPr>
            <p:cNvPr id="250" name="Oval 249">
              <a:extLst>
                <a:ext uri="{FF2B5EF4-FFF2-40B4-BE49-F238E27FC236}">
                  <a16:creationId xmlns:a16="http://schemas.microsoft.com/office/drawing/2014/main" id="{4111D7CB-AC3E-4420-85D8-0CA3A5EDDC18}"/>
                </a:ext>
              </a:extLst>
            </p:cNvPr>
            <p:cNvSpPr/>
            <p:nvPr/>
          </p:nvSpPr>
          <p:spPr>
            <a:xfrm>
              <a:off x="581996" y="2866978"/>
              <a:ext cx="370824" cy="37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51" name="Rectangle 250">
              <a:extLst>
                <a:ext uri="{FF2B5EF4-FFF2-40B4-BE49-F238E27FC236}">
                  <a16:creationId xmlns:a16="http://schemas.microsoft.com/office/drawing/2014/main" id="{E98DD776-8571-4565-9C16-432D02E14F24}"/>
                </a:ext>
              </a:extLst>
            </p:cNvPr>
            <p:cNvSpPr/>
            <p:nvPr/>
          </p:nvSpPr>
          <p:spPr>
            <a:xfrm>
              <a:off x="582684" y="2918088"/>
              <a:ext cx="377369" cy="276999"/>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02</a:t>
              </a:r>
            </a:p>
          </p:txBody>
        </p:sp>
      </p:grpSp>
      <p:sp>
        <p:nvSpPr>
          <p:cNvPr id="253" name="Rectangle 252">
            <a:extLst>
              <a:ext uri="{FF2B5EF4-FFF2-40B4-BE49-F238E27FC236}">
                <a16:creationId xmlns:a16="http://schemas.microsoft.com/office/drawing/2014/main" id="{AAA66447-697D-4148-A8BA-017AE2384E71}"/>
              </a:ext>
            </a:extLst>
          </p:cNvPr>
          <p:cNvSpPr/>
          <p:nvPr/>
        </p:nvSpPr>
        <p:spPr>
          <a:xfrm>
            <a:off x="3813297" y="3934226"/>
            <a:ext cx="1907406" cy="34163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mn-ea"/>
                <a:cs typeface="+mn-cs"/>
              </a:rPr>
              <a:t>Be Boring</a:t>
            </a:r>
          </a:p>
        </p:txBody>
      </p:sp>
      <p:cxnSp>
        <p:nvCxnSpPr>
          <p:cNvPr id="255" name="Straight Connector 254">
            <a:extLst>
              <a:ext uri="{FF2B5EF4-FFF2-40B4-BE49-F238E27FC236}">
                <a16:creationId xmlns:a16="http://schemas.microsoft.com/office/drawing/2014/main" id="{E88A1464-DE03-4539-B213-85854299C9CE}"/>
              </a:ext>
            </a:extLst>
          </p:cNvPr>
          <p:cNvCxnSpPr/>
          <p:nvPr/>
        </p:nvCxnSpPr>
        <p:spPr>
          <a:xfrm>
            <a:off x="4593046" y="3746060"/>
            <a:ext cx="347909" cy="0"/>
          </a:xfrm>
          <a:prstGeom prst="line">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6" name="Group 255">
            <a:extLst>
              <a:ext uri="{FF2B5EF4-FFF2-40B4-BE49-F238E27FC236}">
                <a16:creationId xmlns:a16="http://schemas.microsoft.com/office/drawing/2014/main" id="{73EA5E01-716C-462C-9BCF-2A9AF56D60EA}"/>
              </a:ext>
            </a:extLst>
          </p:cNvPr>
          <p:cNvGrpSpPr/>
          <p:nvPr/>
        </p:nvGrpSpPr>
        <p:grpSpPr>
          <a:xfrm>
            <a:off x="6058488" y="1902700"/>
            <a:ext cx="378057" cy="370824"/>
            <a:chOff x="581996" y="2866978"/>
            <a:chExt cx="378057" cy="370824"/>
          </a:xfrm>
          <a:solidFill>
            <a:schemeClr val="accent3">
              <a:lumMod val="75000"/>
            </a:schemeClr>
          </a:solidFill>
        </p:grpSpPr>
        <p:sp>
          <p:nvSpPr>
            <p:cNvPr id="257" name="Oval 256">
              <a:extLst>
                <a:ext uri="{FF2B5EF4-FFF2-40B4-BE49-F238E27FC236}">
                  <a16:creationId xmlns:a16="http://schemas.microsoft.com/office/drawing/2014/main" id="{55D3DB29-4324-4FCA-B1D3-59674E688F10}"/>
                </a:ext>
              </a:extLst>
            </p:cNvPr>
            <p:cNvSpPr/>
            <p:nvPr/>
          </p:nvSpPr>
          <p:spPr>
            <a:xfrm>
              <a:off x="581996" y="2866978"/>
              <a:ext cx="370824" cy="37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58" name="Rectangle 257">
              <a:extLst>
                <a:ext uri="{FF2B5EF4-FFF2-40B4-BE49-F238E27FC236}">
                  <a16:creationId xmlns:a16="http://schemas.microsoft.com/office/drawing/2014/main" id="{A62CCE15-60E9-40E0-A009-A8DF5EE41478}"/>
                </a:ext>
              </a:extLst>
            </p:cNvPr>
            <p:cNvSpPr/>
            <p:nvPr/>
          </p:nvSpPr>
          <p:spPr>
            <a:xfrm>
              <a:off x="582684" y="2918088"/>
              <a:ext cx="377369" cy="276999"/>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03</a:t>
              </a:r>
            </a:p>
          </p:txBody>
        </p:sp>
      </p:grpSp>
      <p:sp>
        <p:nvSpPr>
          <p:cNvPr id="260" name="Rectangle 259">
            <a:extLst>
              <a:ext uri="{FF2B5EF4-FFF2-40B4-BE49-F238E27FC236}">
                <a16:creationId xmlns:a16="http://schemas.microsoft.com/office/drawing/2014/main" id="{83819A22-C317-40DE-83D7-0459DC61028A}"/>
              </a:ext>
            </a:extLst>
          </p:cNvPr>
          <p:cNvSpPr/>
          <p:nvPr/>
        </p:nvSpPr>
        <p:spPr>
          <a:xfrm>
            <a:off x="6552749" y="3934226"/>
            <a:ext cx="1907406" cy="590931"/>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mn-ea"/>
                <a:cs typeface="+mn-cs"/>
              </a:rPr>
              <a:t>No Sarcasm </a:t>
            </a:r>
            <a:r>
              <a:rPr lang="en-US" b="1" dirty="0">
                <a:solidFill>
                  <a:srgbClr val="FFFFFF"/>
                </a:solidFill>
                <a:latin typeface="Montserrat"/>
              </a:rPr>
              <a:t>Z</a:t>
            </a:r>
            <a:r>
              <a:rPr kumimoji="0" lang="en-US" sz="1800" b="1" i="0" u="none" strike="noStrike" kern="1200" cap="none" spc="0" normalizeH="0" baseline="0" noProof="0" dirty="0">
                <a:ln>
                  <a:noFill/>
                </a:ln>
                <a:solidFill>
                  <a:srgbClr val="FFFFFF"/>
                </a:solidFill>
                <a:effectLst/>
                <a:uLnTx/>
                <a:uFillTx/>
                <a:latin typeface="Montserrat"/>
                <a:ea typeface="+mn-ea"/>
                <a:cs typeface="+mn-cs"/>
              </a:rPr>
              <a:t>one</a:t>
            </a:r>
          </a:p>
        </p:txBody>
      </p:sp>
      <p:cxnSp>
        <p:nvCxnSpPr>
          <p:cNvPr id="262" name="Straight Connector 261">
            <a:extLst>
              <a:ext uri="{FF2B5EF4-FFF2-40B4-BE49-F238E27FC236}">
                <a16:creationId xmlns:a16="http://schemas.microsoft.com/office/drawing/2014/main" id="{4C118699-4C06-4CFA-8A7B-07A62F74F9DB}"/>
              </a:ext>
            </a:extLst>
          </p:cNvPr>
          <p:cNvCxnSpPr/>
          <p:nvPr/>
        </p:nvCxnSpPr>
        <p:spPr>
          <a:xfrm>
            <a:off x="7332498" y="3746060"/>
            <a:ext cx="347909" cy="0"/>
          </a:xfrm>
          <a:prstGeom prst="line">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5" name="Group 264">
            <a:extLst>
              <a:ext uri="{FF2B5EF4-FFF2-40B4-BE49-F238E27FC236}">
                <a16:creationId xmlns:a16="http://schemas.microsoft.com/office/drawing/2014/main" id="{4907C481-98BF-4D5F-802B-0376C9C6FD6A}"/>
              </a:ext>
            </a:extLst>
          </p:cNvPr>
          <p:cNvGrpSpPr/>
          <p:nvPr/>
        </p:nvGrpSpPr>
        <p:grpSpPr>
          <a:xfrm>
            <a:off x="8796735" y="1902700"/>
            <a:ext cx="378057" cy="370824"/>
            <a:chOff x="581996" y="2866978"/>
            <a:chExt cx="378057" cy="370824"/>
          </a:xfrm>
          <a:solidFill>
            <a:schemeClr val="accent4">
              <a:lumMod val="75000"/>
            </a:schemeClr>
          </a:solidFill>
        </p:grpSpPr>
        <p:sp>
          <p:nvSpPr>
            <p:cNvPr id="266" name="Oval 265">
              <a:extLst>
                <a:ext uri="{FF2B5EF4-FFF2-40B4-BE49-F238E27FC236}">
                  <a16:creationId xmlns:a16="http://schemas.microsoft.com/office/drawing/2014/main" id="{747E7BAA-F352-4939-A1BF-AAC16734B0FF}"/>
                </a:ext>
              </a:extLst>
            </p:cNvPr>
            <p:cNvSpPr/>
            <p:nvPr/>
          </p:nvSpPr>
          <p:spPr>
            <a:xfrm>
              <a:off x="581996" y="2866978"/>
              <a:ext cx="370824" cy="37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67" name="Rectangle 266">
              <a:extLst>
                <a:ext uri="{FF2B5EF4-FFF2-40B4-BE49-F238E27FC236}">
                  <a16:creationId xmlns:a16="http://schemas.microsoft.com/office/drawing/2014/main" id="{F3F133B0-CD9C-4C3D-A571-F66C2BCE4385}"/>
                </a:ext>
              </a:extLst>
            </p:cNvPr>
            <p:cNvSpPr/>
            <p:nvPr/>
          </p:nvSpPr>
          <p:spPr>
            <a:xfrm>
              <a:off x="582684" y="2918088"/>
              <a:ext cx="377369" cy="276999"/>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04</a:t>
              </a:r>
            </a:p>
          </p:txBody>
        </p:sp>
      </p:grpSp>
      <p:sp>
        <p:nvSpPr>
          <p:cNvPr id="269" name="Rectangle 268">
            <a:extLst>
              <a:ext uri="{FF2B5EF4-FFF2-40B4-BE49-F238E27FC236}">
                <a16:creationId xmlns:a16="http://schemas.microsoft.com/office/drawing/2014/main" id="{47AFB3DC-8ACD-4B2B-991C-5FE6FA8B1D80}"/>
              </a:ext>
            </a:extLst>
          </p:cNvPr>
          <p:cNvSpPr/>
          <p:nvPr/>
        </p:nvSpPr>
        <p:spPr>
          <a:xfrm>
            <a:off x="9292201" y="3934226"/>
            <a:ext cx="1907406" cy="590931"/>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mn-ea"/>
                <a:cs typeface="+mn-cs"/>
              </a:rPr>
              <a:t>Business as Usual</a:t>
            </a:r>
          </a:p>
        </p:txBody>
      </p:sp>
      <p:cxnSp>
        <p:nvCxnSpPr>
          <p:cNvPr id="271" name="Straight Connector 270">
            <a:extLst>
              <a:ext uri="{FF2B5EF4-FFF2-40B4-BE49-F238E27FC236}">
                <a16:creationId xmlns:a16="http://schemas.microsoft.com/office/drawing/2014/main" id="{E617BB72-C85D-4CB7-B018-E432556BCD15}"/>
              </a:ext>
            </a:extLst>
          </p:cNvPr>
          <p:cNvCxnSpPr/>
          <p:nvPr/>
        </p:nvCxnSpPr>
        <p:spPr>
          <a:xfrm>
            <a:off x="10071950" y="3746060"/>
            <a:ext cx="347909" cy="0"/>
          </a:xfrm>
          <a:prstGeom prst="line">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Graphic 5" descr="Meeting with solid fill">
            <a:extLst>
              <a:ext uri="{FF2B5EF4-FFF2-40B4-BE49-F238E27FC236}">
                <a16:creationId xmlns:a16="http://schemas.microsoft.com/office/drawing/2014/main" id="{413E9264-3244-7820-EDE5-CE7DC99C9B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77096" y="2231472"/>
            <a:ext cx="1113623" cy="1113623"/>
          </a:xfrm>
          <a:prstGeom prst="rect">
            <a:avLst/>
          </a:prstGeom>
        </p:spPr>
      </p:pic>
      <p:pic>
        <p:nvPicPr>
          <p:cNvPr id="4" name="Picture 3" descr="A black and white logo&#10;&#10;AI-generated content may be incorrect.">
            <a:extLst>
              <a:ext uri="{FF2B5EF4-FFF2-40B4-BE49-F238E27FC236}">
                <a16:creationId xmlns:a16="http://schemas.microsoft.com/office/drawing/2014/main" id="{60032010-3EAE-9B06-65F7-66EA2810A000}"/>
              </a:ext>
            </a:extLst>
          </p:cNvPr>
          <p:cNvPicPr>
            <a:picLocks noChangeAspect="1"/>
          </p:cNvPicPr>
          <p:nvPr/>
        </p:nvPicPr>
        <p:blipFill>
          <a:blip r:embed="rId4"/>
          <a:stretch>
            <a:fillRect/>
          </a:stretch>
        </p:blipFill>
        <p:spPr>
          <a:xfrm>
            <a:off x="10064055" y="243206"/>
            <a:ext cx="1738402" cy="558544"/>
          </a:xfrm>
          <a:prstGeom prst="rect">
            <a:avLst/>
          </a:prstGeom>
        </p:spPr>
      </p:pic>
    </p:spTree>
    <p:extLst>
      <p:ext uri="{BB962C8B-B14F-4D97-AF65-F5344CB8AC3E}">
        <p14:creationId xmlns:p14="http://schemas.microsoft.com/office/powerpoint/2010/main" val="4162245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9BA6B-5EDE-0389-CB99-2C3796042BD2}"/>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8CF5CB24-C70E-8E63-DA4F-4CD34F202338}"/>
              </a:ext>
            </a:extLst>
          </p:cNvPr>
          <p:cNvSpPr/>
          <p:nvPr/>
        </p:nvSpPr>
        <p:spPr>
          <a:xfrm>
            <a:off x="767408" y="1521659"/>
            <a:ext cx="2520280" cy="4427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0" name="Rectangle 189">
            <a:extLst>
              <a:ext uri="{FF2B5EF4-FFF2-40B4-BE49-F238E27FC236}">
                <a16:creationId xmlns:a16="http://schemas.microsoft.com/office/drawing/2014/main" id="{1249C1B1-3BFF-ABD5-92B5-C8D11F979F19}"/>
              </a:ext>
            </a:extLst>
          </p:cNvPr>
          <p:cNvSpPr/>
          <p:nvPr/>
        </p:nvSpPr>
        <p:spPr>
          <a:xfrm>
            <a:off x="6246312" y="1521659"/>
            <a:ext cx="2520280" cy="44276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89" name="Rectangle 188">
            <a:extLst>
              <a:ext uri="{FF2B5EF4-FFF2-40B4-BE49-F238E27FC236}">
                <a16:creationId xmlns:a16="http://schemas.microsoft.com/office/drawing/2014/main" id="{11393230-1776-E328-B663-61C85484066B}"/>
              </a:ext>
            </a:extLst>
          </p:cNvPr>
          <p:cNvSpPr/>
          <p:nvPr/>
        </p:nvSpPr>
        <p:spPr>
          <a:xfrm>
            <a:off x="3506860" y="1521659"/>
            <a:ext cx="2520280" cy="442762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2" name="Title 1">
            <a:extLst>
              <a:ext uri="{FF2B5EF4-FFF2-40B4-BE49-F238E27FC236}">
                <a16:creationId xmlns:a16="http://schemas.microsoft.com/office/drawing/2014/main" id="{09C0C38A-8037-60D2-C816-9D2EC149E9E8}"/>
              </a:ext>
            </a:extLst>
          </p:cNvPr>
          <p:cNvSpPr>
            <a:spLocks noGrp="1"/>
          </p:cNvSpPr>
          <p:nvPr>
            <p:ph type="title"/>
          </p:nvPr>
        </p:nvSpPr>
        <p:spPr/>
        <p:txBody>
          <a:bodyPr/>
          <a:lstStyle/>
          <a:p>
            <a:r>
              <a:rPr lang="en-US" b="1" dirty="0">
                <a:latin typeface="+mj-lt"/>
              </a:rPr>
              <a:t>What can you do?</a:t>
            </a:r>
          </a:p>
        </p:txBody>
      </p:sp>
      <p:sp>
        <p:nvSpPr>
          <p:cNvPr id="5" name="Slide Number Placeholder 4">
            <a:extLst>
              <a:ext uri="{FF2B5EF4-FFF2-40B4-BE49-F238E27FC236}">
                <a16:creationId xmlns:a16="http://schemas.microsoft.com/office/drawing/2014/main" id="{826DB09B-AFDA-6223-6674-7248AFF91921}"/>
              </a:ext>
            </a:extLst>
          </p:cNvPr>
          <p:cNvSpPr>
            <a:spLocks noGrp="1"/>
          </p:cNvSpPr>
          <p:nvPr>
            <p:ph type="sldNum" sz="quarter" idx="4294967295"/>
          </p:nvPr>
        </p:nvSpPr>
        <p:spPr>
          <a:xfrm>
            <a:off x="11541125" y="411163"/>
            <a:ext cx="650875" cy="27463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500" b="0" i="0" u="none" strike="noStrike" kern="1200" cap="none" spc="0" normalizeH="0" baseline="0" noProof="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192" name="Rectangle 191">
            <a:extLst>
              <a:ext uri="{FF2B5EF4-FFF2-40B4-BE49-F238E27FC236}">
                <a16:creationId xmlns:a16="http://schemas.microsoft.com/office/drawing/2014/main" id="{596F03EF-81C9-B28A-DF18-6D4AB81DB1F2}"/>
              </a:ext>
            </a:extLst>
          </p:cNvPr>
          <p:cNvSpPr/>
          <p:nvPr/>
        </p:nvSpPr>
        <p:spPr>
          <a:xfrm>
            <a:off x="767408" y="5826067"/>
            <a:ext cx="2520280" cy="123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3" name="Rectangle 192">
            <a:extLst>
              <a:ext uri="{FF2B5EF4-FFF2-40B4-BE49-F238E27FC236}">
                <a16:creationId xmlns:a16="http://schemas.microsoft.com/office/drawing/2014/main" id="{A3F5CB39-E773-F817-521C-0444AD261551}"/>
              </a:ext>
            </a:extLst>
          </p:cNvPr>
          <p:cNvSpPr/>
          <p:nvPr/>
        </p:nvSpPr>
        <p:spPr>
          <a:xfrm>
            <a:off x="6246312" y="5826067"/>
            <a:ext cx="2520280" cy="123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1" name="Rectangle 190">
            <a:extLst>
              <a:ext uri="{FF2B5EF4-FFF2-40B4-BE49-F238E27FC236}">
                <a16:creationId xmlns:a16="http://schemas.microsoft.com/office/drawing/2014/main" id="{6D136C72-6BE6-B46A-C34D-B2ADFEFB371A}"/>
              </a:ext>
            </a:extLst>
          </p:cNvPr>
          <p:cNvSpPr/>
          <p:nvPr/>
        </p:nvSpPr>
        <p:spPr>
          <a:xfrm>
            <a:off x="8985764" y="1521659"/>
            <a:ext cx="2520280" cy="44276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94" name="Rectangle 193">
            <a:extLst>
              <a:ext uri="{FF2B5EF4-FFF2-40B4-BE49-F238E27FC236}">
                <a16:creationId xmlns:a16="http://schemas.microsoft.com/office/drawing/2014/main" id="{CEA49B40-DE85-4A5C-C5D0-FB30DDBF31FC}"/>
              </a:ext>
            </a:extLst>
          </p:cNvPr>
          <p:cNvSpPr/>
          <p:nvPr/>
        </p:nvSpPr>
        <p:spPr>
          <a:xfrm>
            <a:off x="8985764" y="5826067"/>
            <a:ext cx="2520280" cy="123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5" name="Rectangle 194">
            <a:extLst>
              <a:ext uri="{FF2B5EF4-FFF2-40B4-BE49-F238E27FC236}">
                <a16:creationId xmlns:a16="http://schemas.microsoft.com/office/drawing/2014/main" id="{D220B108-6F31-A39C-BEC4-667BF1F43BA9}"/>
              </a:ext>
            </a:extLst>
          </p:cNvPr>
          <p:cNvSpPr/>
          <p:nvPr/>
        </p:nvSpPr>
        <p:spPr>
          <a:xfrm>
            <a:off x="3506860" y="5826067"/>
            <a:ext cx="2520280" cy="123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nvGrpSpPr>
          <p:cNvPr id="225" name="Group 224">
            <a:extLst>
              <a:ext uri="{FF2B5EF4-FFF2-40B4-BE49-F238E27FC236}">
                <a16:creationId xmlns:a16="http://schemas.microsoft.com/office/drawing/2014/main" id="{B036939F-E9B3-8A21-90AA-DCA8F826F57A}"/>
              </a:ext>
            </a:extLst>
          </p:cNvPr>
          <p:cNvGrpSpPr/>
          <p:nvPr/>
        </p:nvGrpSpPr>
        <p:grpSpPr>
          <a:xfrm>
            <a:off x="9814939" y="2132856"/>
            <a:ext cx="861931" cy="1121012"/>
            <a:chOff x="8312150" y="1868488"/>
            <a:chExt cx="274638" cy="357188"/>
          </a:xfrm>
          <a:solidFill>
            <a:schemeClr val="bg1"/>
          </a:solidFill>
        </p:grpSpPr>
        <p:sp>
          <p:nvSpPr>
            <p:cNvPr id="226" name="Freeform 719">
              <a:extLst>
                <a:ext uri="{FF2B5EF4-FFF2-40B4-BE49-F238E27FC236}">
                  <a16:creationId xmlns:a16="http://schemas.microsoft.com/office/drawing/2014/main" id="{B6F9287E-4C65-3962-BC08-F93622EB38C6}"/>
                </a:ext>
              </a:extLst>
            </p:cNvPr>
            <p:cNvSpPr>
              <a:spLocks noEditPoints="1"/>
            </p:cNvSpPr>
            <p:nvPr/>
          </p:nvSpPr>
          <p:spPr bwMode="auto">
            <a:xfrm>
              <a:off x="8466138" y="2168525"/>
              <a:ext cx="41275" cy="41275"/>
            </a:xfrm>
            <a:custGeom>
              <a:avLst/>
              <a:gdLst>
                <a:gd name="T0" fmla="*/ 6 w 11"/>
                <a:gd name="T1" fmla="*/ 0 h 11"/>
                <a:gd name="T2" fmla="*/ 0 w 11"/>
                <a:gd name="T3" fmla="*/ 5 h 11"/>
                <a:gd name="T4" fmla="*/ 6 w 11"/>
                <a:gd name="T5" fmla="*/ 11 h 11"/>
                <a:gd name="T6" fmla="*/ 11 w 11"/>
                <a:gd name="T7" fmla="*/ 5 h 11"/>
                <a:gd name="T8" fmla="*/ 6 w 11"/>
                <a:gd name="T9" fmla="*/ 0 h 11"/>
                <a:gd name="T10" fmla="*/ 6 w 11"/>
                <a:gd name="T11" fmla="*/ 7 h 11"/>
                <a:gd name="T12" fmla="*/ 3 w 11"/>
                <a:gd name="T13" fmla="*/ 5 h 11"/>
                <a:gd name="T14" fmla="*/ 6 w 11"/>
                <a:gd name="T15" fmla="*/ 3 h 11"/>
                <a:gd name="T16" fmla="*/ 8 w 11"/>
                <a:gd name="T17" fmla="*/ 5 h 11"/>
                <a:gd name="T18" fmla="*/ 6 w 11"/>
                <a:gd name="T19" fmla="*/ 7 h 11"/>
                <a:gd name="T20" fmla="*/ 6 w 11"/>
                <a:gd name="T21" fmla="*/ 7 h 11"/>
                <a:gd name="T22" fmla="*/ 6 w 11"/>
                <a:gd name="T23"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1">
                  <a:moveTo>
                    <a:pt x="6" y="0"/>
                  </a:moveTo>
                  <a:cubicBezTo>
                    <a:pt x="3" y="0"/>
                    <a:pt x="0" y="2"/>
                    <a:pt x="0" y="5"/>
                  </a:cubicBezTo>
                  <a:cubicBezTo>
                    <a:pt x="0" y="8"/>
                    <a:pt x="3" y="11"/>
                    <a:pt x="6" y="11"/>
                  </a:cubicBezTo>
                  <a:cubicBezTo>
                    <a:pt x="9" y="11"/>
                    <a:pt x="11" y="8"/>
                    <a:pt x="11" y="5"/>
                  </a:cubicBezTo>
                  <a:cubicBezTo>
                    <a:pt x="11" y="2"/>
                    <a:pt x="9" y="0"/>
                    <a:pt x="6" y="0"/>
                  </a:cubicBezTo>
                  <a:close/>
                  <a:moveTo>
                    <a:pt x="6" y="7"/>
                  </a:moveTo>
                  <a:cubicBezTo>
                    <a:pt x="4" y="7"/>
                    <a:pt x="3" y="6"/>
                    <a:pt x="3" y="5"/>
                  </a:cubicBezTo>
                  <a:cubicBezTo>
                    <a:pt x="3" y="4"/>
                    <a:pt x="4" y="3"/>
                    <a:pt x="6" y="3"/>
                  </a:cubicBezTo>
                  <a:cubicBezTo>
                    <a:pt x="7" y="3"/>
                    <a:pt x="8" y="4"/>
                    <a:pt x="8" y="5"/>
                  </a:cubicBezTo>
                  <a:cubicBezTo>
                    <a:pt x="8" y="6"/>
                    <a:pt x="7" y="7"/>
                    <a:pt x="6" y="7"/>
                  </a:cubicBezTo>
                  <a:close/>
                  <a:moveTo>
                    <a:pt x="6" y="7"/>
                  </a:moveTo>
                  <a:cubicBezTo>
                    <a:pt x="6" y="7"/>
                    <a:pt x="6" y="7"/>
                    <a:pt x="6"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227" name="Freeform 720">
              <a:extLst>
                <a:ext uri="{FF2B5EF4-FFF2-40B4-BE49-F238E27FC236}">
                  <a16:creationId xmlns:a16="http://schemas.microsoft.com/office/drawing/2014/main" id="{ECF2A575-8D9C-DCDD-66CB-FD3D5FA4D074}"/>
                </a:ext>
              </a:extLst>
            </p:cNvPr>
            <p:cNvSpPr>
              <a:spLocks noEditPoints="1"/>
            </p:cNvSpPr>
            <p:nvPr/>
          </p:nvSpPr>
          <p:spPr bwMode="auto">
            <a:xfrm>
              <a:off x="8493125" y="2041525"/>
              <a:ext cx="44450" cy="47625"/>
            </a:xfrm>
            <a:custGeom>
              <a:avLst/>
              <a:gdLst>
                <a:gd name="T0" fmla="*/ 6 w 12"/>
                <a:gd name="T1" fmla="*/ 13 h 13"/>
                <a:gd name="T2" fmla="*/ 12 w 12"/>
                <a:gd name="T3" fmla="*/ 7 h 13"/>
                <a:gd name="T4" fmla="*/ 6 w 12"/>
                <a:gd name="T5" fmla="*/ 0 h 13"/>
                <a:gd name="T6" fmla="*/ 0 w 12"/>
                <a:gd name="T7" fmla="*/ 7 h 13"/>
                <a:gd name="T8" fmla="*/ 6 w 12"/>
                <a:gd name="T9" fmla="*/ 13 h 13"/>
                <a:gd name="T10" fmla="*/ 6 w 12"/>
                <a:gd name="T11" fmla="*/ 3 h 13"/>
                <a:gd name="T12" fmla="*/ 9 w 12"/>
                <a:gd name="T13" fmla="*/ 7 h 13"/>
                <a:gd name="T14" fmla="*/ 6 w 12"/>
                <a:gd name="T15" fmla="*/ 10 h 13"/>
                <a:gd name="T16" fmla="*/ 3 w 12"/>
                <a:gd name="T17" fmla="*/ 7 h 13"/>
                <a:gd name="T18" fmla="*/ 6 w 12"/>
                <a:gd name="T19" fmla="*/ 3 h 13"/>
                <a:gd name="T20" fmla="*/ 6 w 12"/>
                <a:gd name="T21" fmla="*/ 3 h 13"/>
                <a:gd name="T22" fmla="*/ 6 w 12"/>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3">
                  <a:moveTo>
                    <a:pt x="6" y="13"/>
                  </a:moveTo>
                  <a:cubicBezTo>
                    <a:pt x="9" y="13"/>
                    <a:pt x="12" y="10"/>
                    <a:pt x="12" y="7"/>
                  </a:cubicBezTo>
                  <a:cubicBezTo>
                    <a:pt x="12" y="3"/>
                    <a:pt x="9" y="0"/>
                    <a:pt x="6" y="0"/>
                  </a:cubicBezTo>
                  <a:cubicBezTo>
                    <a:pt x="2" y="0"/>
                    <a:pt x="0" y="3"/>
                    <a:pt x="0" y="7"/>
                  </a:cubicBezTo>
                  <a:cubicBezTo>
                    <a:pt x="0" y="10"/>
                    <a:pt x="2" y="13"/>
                    <a:pt x="6" y="13"/>
                  </a:cubicBezTo>
                  <a:close/>
                  <a:moveTo>
                    <a:pt x="6" y="3"/>
                  </a:moveTo>
                  <a:cubicBezTo>
                    <a:pt x="8" y="3"/>
                    <a:pt x="9" y="5"/>
                    <a:pt x="9" y="7"/>
                  </a:cubicBezTo>
                  <a:cubicBezTo>
                    <a:pt x="9" y="8"/>
                    <a:pt x="8" y="10"/>
                    <a:pt x="6" y="10"/>
                  </a:cubicBezTo>
                  <a:cubicBezTo>
                    <a:pt x="4" y="10"/>
                    <a:pt x="3" y="8"/>
                    <a:pt x="3" y="7"/>
                  </a:cubicBezTo>
                  <a:cubicBezTo>
                    <a:pt x="3" y="5"/>
                    <a:pt x="4" y="3"/>
                    <a:pt x="6" y="3"/>
                  </a:cubicBezTo>
                  <a:close/>
                  <a:moveTo>
                    <a:pt x="6" y="3"/>
                  </a:moveTo>
                  <a:cubicBezTo>
                    <a:pt x="6" y="3"/>
                    <a:pt x="6" y="3"/>
                    <a:pt x="6"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228" name="Freeform 721">
              <a:extLst>
                <a:ext uri="{FF2B5EF4-FFF2-40B4-BE49-F238E27FC236}">
                  <a16:creationId xmlns:a16="http://schemas.microsoft.com/office/drawing/2014/main" id="{7663E9A4-A01F-6F3E-F3BB-482B8D325D89}"/>
                </a:ext>
              </a:extLst>
            </p:cNvPr>
            <p:cNvSpPr>
              <a:spLocks noEditPoints="1"/>
            </p:cNvSpPr>
            <p:nvPr/>
          </p:nvSpPr>
          <p:spPr bwMode="auto">
            <a:xfrm>
              <a:off x="8364538" y="1917700"/>
              <a:ext cx="26988" cy="22225"/>
            </a:xfrm>
            <a:custGeom>
              <a:avLst/>
              <a:gdLst>
                <a:gd name="T0" fmla="*/ 2 w 7"/>
                <a:gd name="T1" fmla="*/ 6 h 6"/>
                <a:gd name="T2" fmla="*/ 3 w 7"/>
                <a:gd name="T3" fmla="*/ 6 h 6"/>
                <a:gd name="T4" fmla="*/ 6 w 7"/>
                <a:gd name="T5" fmla="*/ 3 h 6"/>
                <a:gd name="T6" fmla="*/ 6 w 7"/>
                <a:gd name="T7" fmla="*/ 0 h 6"/>
                <a:gd name="T8" fmla="*/ 4 w 7"/>
                <a:gd name="T9" fmla="*/ 0 h 6"/>
                <a:gd name="T10" fmla="*/ 1 w 7"/>
                <a:gd name="T11" fmla="*/ 3 h 6"/>
                <a:gd name="T12" fmla="*/ 1 w 7"/>
                <a:gd name="T13" fmla="*/ 6 h 6"/>
                <a:gd name="T14" fmla="*/ 2 w 7"/>
                <a:gd name="T15" fmla="*/ 6 h 6"/>
                <a:gd name="T16" fmla="*/ 2 w 7"/>
                <a:gd name="T17" fmla="*/ 6 h 6"/>
                <a:gd name="T18" fmla="*/ 2 w 7"/>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6">
                  <a:moveTo>
                    <a:pt x="2" y="6"/>
                  </a:moveTo>
                  <a:cubicBezTo>
                    <a:pt x="2" y="6"/>
                    <a:pt x="3" y="6"/>
                    <a:pt x="3" y="6"/>
                  </a:cubicBezTo>
                  <a:cubicBezTo>
                    <a:pt x="6" y="3"/>
                    <a:pt x="6" y="3"/>
                    <a:pt x="6" y="3"/>
                  </a:cubicBezTo>
                  <a:cubicBezTo>
                    <a:pt x="7" y="2"/>
                    <a:pt x="7" y="1"/>
                    <a:pt x="6" y="0"/>
                  </a:cubicBezTo>
                  <a:cubicBezTo>
                    <a:pt x="5" y="0"/>
                    <a:pt x="4" y="0"/>
                    <a:pt x="4" y="0"/>
                  </a:cubicBezTo>
                  <a:cubicBezTo>
                    <a:pt x="1" y="3"/>
                    <a:pt x="1" y="3"/>
                    <a:pt x="1" y="3"/>
                  </a:cubicBezTo>
                  <a:cubicBezTo>
                    <a:pt x="0" y="4"/>
                    <a:pt x="0" y="5"/>
                    <a:pt x="1" y="6"/>
                  </a:cubicBezTo>
                  <a:cubicBezTo>
                    <a:pt x="1" y="6"/>
                    <a:pt x="1" y="6"/>
                    <a:pt x="2" y="6"/>
                  </a:cubicBezTo>
                  <a:close/>
                  <a:moveTo>
                    <a:pt x="2" y="6"/>
                  </a:moveTo>
                  <a:cubicBezTo>
                    <a:pt x="2" y="6"/>
                    <a:pt x="2" y="6"/>
                    <a:pt x="2" y="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229" name="Freeform 722">
              <a:extLst>
                <a:ext uri="{FF2B5EF4-FFF2-40B4-BE49-F238E27FC236}">
                  <a16:creationId xmlns:a16="http://schemas.microsoft.com/office/drawing/2014/main" id="{C8B09CFE-EDEA-2453-1437-4DC7C7DFE6E8}"/>
                </a:ext>
              </a:extLst>
            </p:cNvPr>
            <p:cNvSpPr>
              <a:spLocks noEditPoints="1"/>
            </p:cNvSpPr>
            <p:nvPr/>
          </p:nvSpPr>
          <p:spPr bwMode="auto">
            <a:xfrm>
              <a:off x="8312150" y="1868488"/>
              <a:ext cx="274638" cy="357188"/>
            </a:xfrm>
            <a:custGeom>
              <a:avLst/>
              <a:gdLst>
                <a:gd name="T0" fmla="*/ 71 w 73"/>
                <a:gd name="T1" fmla="*/ 44 h 95"/>
                <a:gd name="T2" fmla="*/ 73 w 73"/>
                <a:gd name="T3" fmla="*/ 37 h 95"/>
                <a:gd name="T4" fmla="*/ 65 w 73"/>
                <a:gd name="T5" fmla="*/ 30 h 95"/>
                <a:gd name="T6" fmla="*/ 58 w 73"/>
                <a:gd name="T7" fmla="*/ 22 h 95"/>
                <a:gd name="T8" fmla="*/ 57 w 73"/>
                <a:gd name="T9" fmla="*/ 22 h 95"/>
                <a:gd name="T10" fmla="*/ 49 w 73"/>
                <a:gd name="T11" fmla="*/ 14 h 95"/>
                <a:gd name="T12" fmla="*/ 42 w 73"/>
                <a:gd name="T13" fmla="*/ 6 h 95"/>
                <a:gd name="T14" fmla="*/ 35 w 73"/>
                <a:gd name="T15" fmla="*/ 8 h 95"/>
                <a:gd name="T16" fmla="*/ 22 w 73"/>
                <a:gd name="T17" fmla="*/ 2 h 95"/>
                <a:gd name="T18" fmla="*/ 2 w 73"/>
                <a:gd name="T19" fmla="*/ 29 h 95"/>
                <a:gd name="T20" fmla="*/ 16 w 73"/>
                <a:gd name="T21" fmla="*/ 42 h 95"/>
                <a:gd name="T22" fmla="*/ 16 w 73"/>
                <a:gd name="T23" fmla="*/ 55 h 95"/>
                <a:gd name="T24" fmla="*/ 33 w 73"/>
                <a:gd name="T25" fmla="*/ 72 h 95"/>
                <a:gd name="T26" fmla="*/ 30 w 73"/>
                <a:gd name="T27" fmla="*/ 75 h 95"/>
                <a:gd name="T28" fmla="*/ 71 w 73"/>
                <a:gd name="T29" fmla="*/ 95 h 95"/>
                <a:gd name="T30" fmla="*/ 68 w 73"/>
                <a:gd name="T31" fmla="*/ 75 h 95"/>
                <a:gd name="T32" fmla="*/ 73 w 73"/>
                <a:gd name="T33" fmla="*/ 60 h 95"/>
                <a:gd name="T34" fmla="*/ 71 w 73"/>
                <a:gd name="T35" fmla="*/ 51 h 95"/>
                <a:gd name="T36" fmla="*/ 70 w 73"/>
                <a:gd name="T37" fmla="*/ 37 h 95"/>
                <a:gd name="T38" fmla="*/ 63 w 73"/>
                <a:gd name="T39" fmla="*/ 35 h 95"/>
                <a:gd name="T40" fmla="*/ 70 w 73"/>
                <a:gd name="T41" fmla="*/ 37 h 95"/>
                <a:gd name="T42" fmla="*/ 60 w 73"/>
                <a:gd name="T43" fmla="*/ 33 h 95"/>
                <a:gd name="T44" fmla="*/ 58 w 73"/>
                <a:gd name="T45" fmla="*/ 26 h 95"/>
                <a:gd name="T46" fmla="*/ 54 w 73"/>
                <a:gd name="T47" fmla="*/ 22 h 95"/>
                <a:gd name="T48" fmla="*/ 47 w 73"/>
                <a:gd name="T49" fmla="*/ 19 h 95"/>
                <a:gd name="T50" fmla="*/ 54 w 73"/>
                <a:gd name="T51" fmla="*/ 22 h 95"/>
                <a:gd name="T52" fmla="*/ 46 w 73"/>
                <a:gd name="T53" fmla="*/ 14 h 95"/>
                <a:gd name="T54" fmla="*/ 39 w 73"/>
                <a:gd name="T55" fmla="*/ 11 h 95"/>
                <a:gd name="T56" fmla="*/ 5 w 73"/>
                <a:gd name="T57" fmla="*/ 26 h 95"/>
                <a:gd name="T58" fmla="*/ 24 w 73"/>
                <a:gd name="T59" fmla="*/ 4 h 95"/>
                <a:gd name="T60" fmla="*/ 25 w 73"/>
                <a:gd name="T61" fmla="*/ 3 h 95"/>
                <a:gd name="T62" fmla="*/ 26 w 73"/>
                <a:gd name="T63" fmla="*/ 3 h 95"/>
                <a:gd name="T64" fmla="*/ 31 w 73"/>
                <a:gd name="T65" fmla="*/ 8 h 95"/>
                <a:gd name="T66" fmla="*/ 5 w 73"/>
                <a:gd name="T67" fmla="*/ 26 h 95"/>
                <a:gd name="T68" fmla="*/ 69 w 73"/>
                <a:gd name="T69" fmla="*/ 46 h 95"/>
                <a:gd name="T70" fmla="*/ 50 w 73"/>
                <a:gd name="T71" fmla="*/ 68 h 95"/>
                <a:gd name="T72" fmla="*/ 34 w 73"/>
                <a:gd name="T73" fmla="*/ 56 h 95"/>
                <a:gd name="T74" fmla="*/ 43 w 73"/>
                <a:gd name="T75" fmla="*/ 49 h 95"/>
                <a:gd name="T76" fmla="*/ 20 w 73"/>
                <a:gd name="T77" fmla="*/ 41 h 95"/>
                <a:gd name="T78" fmla="*/ 33 w 73"/>
                <a:gd name="T79" fmla="*/ 10 h 95"/>
                <a:gd name="T80" fmla="*/ 20 w 73"/>
                <a:gd name="T81" fmla="*/ 45 h 95"/>
                <a:gd name="T82" fmla="*/ 36 w 73"/>
                <a:gd name="T83" fmla="*/ 45 h 95"/>
                <a:gd name="T84" fmla="*/ 36 w 73"/>
                <a:gd name="T85" fmla="*/ 53 h 95"/>
                <a:gd name="T86" fmla="*/ 16 w 73"/>
                <a:gd name="T87" fmla="*/ 49 h 95"/>
                <a:gd name="T88" fmla="*/ 33 w 73"/>
                <a:gd name="T89" fmla="*/ 92 h 95"/>
                <a:gd name="T90" fmla="*/ 47 w 73"/>
                <a:gd name="T91" fmla="*/ 78 h 95"/>
                <a:gd name="T92" fmla="*/ 55 w 73"/>
                <a:gd name="T93" fmla="*/ 92 h 95"/>
                <a:gd name="T94" fmla="*/ 68 w 73"/>
                <a:gd name="T95" fmla="*/ 92 h 95"/>
                <a:gd name="T96" fmla="*/ 59 w 73"/>
                <a:gd name="T97" fmla="*/ 87 h 95"/>
                <a:gd name="T98" fmla="*/ 68 w 73"/>
                <a:gd name="T99" fmla="*/ 78 h 95"/>
                <a:gd name="T100" fmla="*/ 68 w 73"/>
                <a:gd name="T101" fmla="*/ 54 h 95"/>
                <a:gd name="T102" fmla="*/ 66 w 73"/>
                <a:gd name="T103" fmla="*/ 68 h 95"/>
                <a:gd name="T104" fmla="*/ 65 w 73"/>
                <a:gd name="T105" fmla="*/ 75 h 95"/>
                <a:gd name="T106" fmla="*/ 36 w 73"/>
                <a:gd name="T107" fmla="*/ 70 h 95"/>
                <a:gd name="T108" fmla="*/ 36 w 73"/>
                <a:gd name="T109" fmla="*/ 70 h 95"/>
                <a:gd name="T110" fmla="*/ 30 w 73"/>
                <a:gd name="T111" fmla="*/ 56 h 95"/>
                <a:gd name="T112" fmla="*/ 48 w 73"/>
                <a:gd name="T113" fmla="*/ 72 h 95"/>
                <a:gd name="T114" fmla="*/ 68 w 73"/>
                <a:gd name="T115" fmla="*/ 54 h 95"/>
                <a:gd name="T116" fmla="*/ 68 w 73"/>
                <a:gd name="T117" fmla="*/ 5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95">
                  <a:moveTo>
                    <a:pt x="73" y="47"/>
                  </a:moveTo>
                  <a:cubicBezTo>
                    <a:pt x="73" y="46"/>
                    <a:pt x="72" y="45"/>
                    <a:pt x="71" y="44"/>
                  </a:cubicBezTo>
                  <a:cubicBezTo>
                    <a:pt x="71" y="43"/>
                    <a:pt x="71" y="43"/>
                    <a:pt x="71" y="43"/>
                  </a:cubicBezTo>
                  <a:cubicBezTo>
                    <a:pt x="72" y="41"/>
                    <a:pt x="73" y="40"/>
                    <a:pt x="73" y="37"/>
                  </a:cubicBezTo>
                  <a:cubicBezTo>
                    <a:pt x="73" y="34"/>
                    <a:pt x="70" y="30"/>
                    <a:pt x="66" y="30"/>
                  </a:cubicBezTo>
                  <a:cubicBezTo>
                    <a:pt x="66" y="30"/>
                    <a:pt x="65" y="30"/>
                    <a:pt x="65" y="30"/>
                  </a:cubicBezTo>
                  <a:cubicBezTo>
                    <a:pt x="65" y="30"/>
                    <a:pt x="65" y="30"/>
                    <a:pt x="65" y="30"/>
                  </a:cubicBezTo>
                  <a:cubicBezTo>
                    <a:pt x="65" y="26"/>
                    <a:pt x="62" y="22"/>
                    <a:pt x="58" y="22"/>
                  </a:cubicBezTo>
                  <a:cubicBezTo>
                    <a:pt x="58" y="22"/>
                    <a:pt x="57" y="22"/>
                    <a:pt x="57" y="22"/>
                  </a:cubicBezTo>
                  <a:cubicBezTo>
                    <a:pt x="57" y="22"/>
                    <a:pt x="57" y="22"/>
                    <a:pt x="57" y="22"/>
                  </a:cubicBezTo>
                  <a:cubicBezTo>
                    <a:pt x="57" y="18"/>
                    <a:pt x="54" y="14"/>
                    <a:pt x="50" y="14"/>
                  </a:cubicBezTo>
                  <a:cubicBezTo>
                    <a:pt x="50" y="14"/>
                    <a:pt x="49" y="14"/>
                    <a:pt x="49" y="14"/>
                  </a:cubicBezTo>
                  <a:cubicBezTo>
                    <a:pt x="49" y="14"/>
                    <a:pt x="49" y="14"/>
                    <a:pt x="49" y="14"/>
                  </a:cubicBezTo>
                  <a:cubicBezTo>
                    <a:pt x="49" y="10"/>
                    <a:pt x="46" y="6"/>
                    <a:pt x="42" y="6"/>
                  </a:cubicBezTo>
                  <a:cubicBezTo>
                    <a:pt x="40" y="6"/>
                    <a:pt x="38" y="7"/>
                    <a:pt x="37" y="9"/>
                  </a:cubicBezTo>
                  <a:cubicBezTo>
                    <a:pt x="35" y="8"/>
                    <a:pt x="35" y="8"/>
                    <a:pt x="35" y="8"/>
                  </a:cubicBezTo>
                  <a:cubicBezTo>
                    <a:pt x="29" y="2"/>
                    <a:pt x="29" y="2"/>
                    <a:pt x="29" y="2"/>
                  </a:cubicBezTo>
                  <a:cubicBezTo>
                    <a:pt x="27" y="0"/>
                    <a:pt x="24" y="0"/>
                    <a:pt x="22" y="2"/>
                  </a:cubicBezTo>
                  <a:cubicBezTo>
                    <a:pt x="2" y="21"/>
                    <a:pt x="2" y="21"/>
                    <a:pt x="2" y="21"/>
                  </a:cubicBezTo>
                  <a:cubicBezTo>
                    <a:pt x="0" y="23"/>
                    <a:pt x="0" y="27"/>
                    <a:pt x="2" y="29"/>
                  </a:cubicBezTo>
                  <a:cubicBezTo>
                    <a:pt x="8" y="35"/>
                    <a:pt x="8" y="35"/>
                    <a:pt x="8" y="35"/>
                  </a:cubicBezTo>
                  <a:cubicBezTo>
                    <a:pt x="16" y="42"/>
                    <a:pt x="16" y="42"/>
                    <a:pt x="16" y="42"/>
                  </a:cubicBezTo>
                  <a:cubicBezTo>
                    <a:pt x="14" y="44"/>
                    <a:pt x="13" y="46"/>
                    <a:pt x="13" y="49"/>
                  </a:cubicBezTo>
                  <a:cubicBezTo>
                    <a:pt x="13" y="51"/>
                    <a:pt x="14" y="53"/>
                    <a:pt x="16" y="55"/>
                  </a:cubicBezTo>
                  <a:cubicBezTo>
                    <a:pt x="16" y="55"/>
                    <a:pt x="16" y="55"/>
                    <a:pt x="16" y="55"/>
                  </a:cubicBezTo>
                  <a:cubicBezTo>
                    <a:pt x="33" y="72"/>
                    <a:pt x="33" y="72"/>
                    <a:pt x="33" y="72"/>
                  </a:cubicBezTo>
                  <a:cubicBezTo>
                    <a:pt x="33" y="75"/>
                    <a:pt x="33" y="75"/>
                    <a:pt x="33" y="75"/>
                  </a:cubicBezTo>
                  <a:cubicBezTo>
                    <a:pt x="30" y="75"/>
                    <a:pt x="30" y="75"/>
                    <a:pt x="30" y="75"/>
                  </a:cubicBezTo>
                  <a:cubicBezTo>
                    <a:pt x="30" y="95"/>
                    <a:pt x="30" y="95"/>
                    <a:pt x="30" y="95"/>
                  </a:cubicBezTo>
                  <a:cubicBezTo>
                    <a:pt x="71" y="95"/>
                    <a:pt x="71" y="95"/>
                    <a:pt x="71" y="95"/>
                  </a:cubicBezTo>
                  <a:cubicBezTo>
                    <a:pt x="71" y="75"/>
                    <a:pt x="71" y="75"/>
                    <a:pt x="71" y="75"/>
                  </a:cubicBezTo>
                  <a:cubicBezTo>
                    <a:pt x="68" y="75"/>
                    <a:pt x="68" y="75"/>
                    <a:pt x="68" y="75"/>
                  </a:cubicBezTo>
                  <a:cubicBezTo>
                    <a:pt x="68" y="70"/>
                    <a:pt x="68" y="70"/>
                    <a:pt x="68" y="70"/>
                  </a:cubicBezTo>
                  <a:cubicBezTo>
                    <a:pt x="71" y="67"/>
                    <a:pt x="73" y="64"/>
                    <a:pt x="73" y="60"/>
                  </a:cubicBezTo>
                  <a:cubicBezTo>
                    <a:pt x="73" y="57"/>
                    <a:pt x="72" y="54"/>
                    <a:pt x="71" y="52"/>
                  </a:cubicBezTo>
                  <a:cubicBezTo>
                    <a:pt x="71" y="51"/>
                    <a:pt x="71" y="51"/>
                    <a:pt x="71" y="51"/>
                  </a:cubicBezTo>
                  <a:cubicBezTo>
                    <a:pt x="72" y="50"/>
                    <a:pt x="73" y="49"/>
                    <a:pt x="73" y="47"/>
                  </a:cubicBezTo>
                  <a:close/>
                  <a:moveTo>
                    <a:pt x="70" y="37"/>
                  </a:moveTo>
                  <a:cubicBezTo>
                    <a:pt x="70" y="39"/>
                    <a:pt x="69" y="40"/>
                    <a:pt x="68" y="41"/>
                  </a:cubicBezTo>
                  <a:cubicBezTo>
                    <a:pt x="63" y="35"/>
                    <a:pt x="63" y="35"/>
                    <a:pt x="63" y="35"/>
                  </a:cubicBezTo>
                  <a:cubicBezTo>
                    <a:pt x="63" y="34"/>
                    <a:pt x="65" y="33"/>
                    <a:pt x="66" y="33"/>
                  </a:cubicBezTo>
                  <a:cubicBezTo>
                    <a:pt x="68" y="33"/>
                    <a:pt x="70" y="35"/>
                    <a:pt x="70" y="37"/>
                  </a:cubicBezTo>
                  <a:close/>
                  <a:moveTo>
                    <a:pt x="62" y="30"/>
                  </a:moveTo>
                  <a:cubicBezTo>
                    <a:pt x="62" y="31"/>
                    <a:pt x="61" y="32"/>
                    <a:pt x="60" y="33"/>
                  </a:cubicBezTo>
                  <a:cubicBezTo>
                    <a:pt x="55" y="27"/>
                    <a:pt x="55" y="27"/>
                    <a:pt x="55" y="27"/>
                  </a:cubicBezTo>
                  <a:cubicBezTo>
                    <a:pt x="56" y="26"/>
                    <a:pt x="57" y="26"/>
                    <a:pt x="58" y="26"/>
                  </a:cubicBezTo>
                  <a:cubicBezTo>
                    <a:pt x="60" y="26"/>
                    <a:pt x="62" y="27"/>
                    <a:pt x="62" y="30"/>
                  </a:cubicBezTo>
                  <a:close/>
                  <a:moveTo>
                    <a:pt x="54" y="22"/>
                  </a:moveTo>
                  <a:cubicBezTo>
                    <a:pt x="54" y="23"/>
                    <a:pt x="53" y="24"/>
                    <a:pt x="52" y="25"/>
                  </a:cubicBezTo>
                  <a:cubicBezTo>
                    <a:pt x="47" y="19"/>
                    <a:pt x="47" y="19"/>
                    <a:pt x="47" y="19"/>
                  </a:cubicBezTo>
                  <a:cubicBezTo>
                    <a:pt x="48" y="18"/>
                    <a:pt x="49" y="18"/>
                    <a:pt x="50" y="18"/>
                  </a:cubicBezTo>
                  <a:cubicBezTo>
                    <a:pt x="52" y="18"/>
                    <a:pt x="54" y="19"/>
                    <a:pt x="54" y="22"/>
                  </a:cubicBezTo>
                  <a:close/>
                  <a:moveTo>
                    <a:pt x="42" y="10"/>
                  </a:moveTo>
                  <a:cubicBezTo>
                    <a:pt x="44" y="10"/>
                    <a:pt x="46" y="11"/>
                    <a:pt x="46" y="14"/>
                  </a:cubicBezTo>
                  <a:cubicBezTo>
                    <a:pt x="46" y="15"/>
                    <a:pt x="45" y="16"/>
                    <a:pt x="44" y="17"/>
                  </a:cubicBezTo>
                  <a:cubicBezTo>
                    <a:pt x="39" y="11"/>
                    <a:pt x="39" y="11"/>
                    <a:pt x="39" y="11"/>
                  </a:cubicBezTo>
                  <a:cubicBezTo>
                    <a:pt x="40" y="10"/>
                    <a:pt x="41" y="10"/>
                    <a:pt x="42" y="10"/>
                  </a:cubicBezTo>
                  <a:close/>
                  <a:moveTo>
                    <a:pt x="5" y="26"/>
                  </a:moveTo>
                  <a:cubicBezTo>
                    <a:pt x="4" y="26"/>
                    <a:pt x="4" y="24"/>
                    <a:pt x="5" y="23"/>
                  </a:cubicBezTo>
                  <a:cubicBezTo>
                    <a:pt x="24" y="4"/>
                    <a:pt x="24" y="4"/>
                    <a:pt x="24" y="4"/>
                  </a:cubicBezTo>
                  <a:cubicBezTo>
                    <a:pt x="24" y="4"/>
                    <a:pt x="25" y="4"/>
                    <a:pt x="25" y="3"/>
                  </a:cubicBezTo>
                  <a:cubicBezTo>
                    <a:pt x="25" y="3"/>
                    <a:pt x="25" y="3"/>
                    <a:pt x="25" y="3"/>
                  </a:cubicBezTo>
                  <a:cubicBezTo>
                    <a:pt x="26" y="3"/>
                    <a:pt x="26" y="3"/>
                    <a:pt x="26" y="3"/>
                  </a:cubicBezTo>
                  <a:cubicBezTo>
                    <a:pt x="26" y="3"/>
                    <a:pt x="26" y="3"/>
                    <a:pt x="26" y="3"/>
                  </a:cubicBezTo>
                  <a:cubicBezTo>
                    <a:pt x="27" y="4"/>
                    <a:pt x="27" y="4"/>
                    <a:pt x="27" y="4"/>
                  </a:cubicBezTo>
                  <a:cubicBezTo>
                    <a:pt x="31" y="8"/>
                    <a:pt x="31" y="8"/>
                    <a:pt x="31" y="8"/>
                  </a:cubicBezTo>
                  <a:cubicBezTo>
                    <a:pt x="8" y="30"/>
                    <a:pt x="8" y="30"/>
                    <a:pt x="8" y="30"/>
                  </a:cubicBezTo>
                  <a:lnTo>
                    <a:pt x="5" y="26"/>
                  </a:lnTo>
                  <a:close/>
                  <a:moveTo>
                    <a:pt x="33" y="10"/>
                  </a:moveTo>
                  <a:cubicBezTo>
                    <a:pt x="69" y="46"/>
                    <a:pt x="69" y="46"/>
                    <a:pt x="69" y="46"/>
                  </a:cubicBezTo>
                  <a:cubicBezTo>
                    <a:pt x="70" y="47"/>
                    <a:pt x="70" y="48"/>
                    <a:pt x="69" y="49"/>
                  </a:cubicBezTo>
                  <a:cubicBezTo>
                    <a:pt x="50" y="68"/>
                    <a:pt x="50" y="68"/>
                    <a:pt x="50" y="68"/>
                  </a:cubicBezTo>
                  <a:cubicBezTo>
                    <a:pt x="49" y="69"/>
                    <a:pt x="48" y="69"/>
                    <a:pt x="47" y="68"/>
                  </a:cubicBezTo>
                  <a:cubicBezTo>
                    <a:pt x="34" y="56"/>
                    <a:pt x="34" y="56"/>
                    <a:pt x="34" y="56"/>
                  </a:cubicBezTo>
                  <a:cubicBezTo>
                    <a:pt x="36" y="56"/>
                    <a:pt x="36" y="56"/>
                    <a:pt x="36" y="56"/>
                  </a:cubicBezTo>
                  <a:cubicBezTo>
                    <a:pt x="40" y="56"/>
                    <a:pt x="43" y="53"/>
                    <a:pt x="43" y="49"/>
                  </a:cubicBezTo>
                  <a:cubicBezTo>
                    <a:pt x="43" y="45"/>
                    <a:pt x="40" y="41"/>
                    <a:pt x="36" y="41"/>
                  </a:cubicBezTo>
                  <a:cubicBezTo>
                    <a:pt x="20" y="41"/>
                    <a:pt x="20" y="41"/>
                    <a:pt x="20" y="41"/>
                  </a:cubicBezTo>
                  <a:cubicBezTo>
                    <a:pt x="11" y="32"/>
                    <a:pt x="11" y="32"/>
                    <a:pt x="11" y="32"/>
                  </a:cubicBezTo>
                  <a:lnTo>
                    <a:pt x="33" y="10"/>
                  </a:lnTo>
                  <a:close/>
                  <a:moveTo>
                    <a:pt x="19" y="45"/>
                  </a:moveTo>
                  <a:cubicBezTo>
                    <a:pt x="20" y="45"/>
                    <a:pt x="20" y="45"/>
                    <a:pt x="20" y="45"/>
                  </a:cubicBezTo>
                  <a:cubicBezTo>
                    <a:pt x="20" y="45"/>
                    <a:pt x="20" y="45"/>
                    <a:pt x="20" y="45"/>
                  </a:cubicBezTo>
                  <a:cubicBezTo>
                    <a:pt x="36" y="45"/>
                    <a:pt x="36" y="45"/>
                    <a:pt x="36" y="45"/>
                  </a:cubicBezTo>
                  <a:cubicBezTo>
                    <a:pt x="38" y="45"/>
                    <a:pt x="40" y="46"/>
                    <a:pt x="40" y="49"/>
                  </a:cubicBezTo>
                  <a:cubicBezTo>
                    <a:pt x="40" y="51"/>
                    <a:pt x="38" y="53"/>
                    <a:pt x="36" y="53"/>
                  </a:cubicBezTo>
                  <a:cubicBezTo>
                    <a:pt x="20" y="53"/>
                    <a:pt x="20" y="53"/>
                    <a:pt x="20" y="53"/>
                  </a:cubicBezTo>
                  <a:cubicBezTo>
                    <a:pt x="18" y="53"/>
                    <a:pt x="16" y="51"/>
                    <a:pt x="16" y="49"/>
                  </a:cubicBezTo>
                  <a:cubicBezTo>
                    <a:pt x="16" y="47"/>
                    <a:pt x="17" y="45"/>
                    <a:pt x="19" y="45"/>
                  </a:cubicBezTo>
                  <a:close/>
                  <a:moveTo>
                    <a:pt x="33" y="92"/>
                  </a:moveTo>
                  <a:cubicBezTo>
                    <a:pt x="33" y="78"/>
                    <a:pt x="33" y="78"/>
                    <a:pt x="33" y="78"/>
                  </a:cubicBezTo>
                  <a:cubicBezTo>
                    <a:pt x="47" y="78"/>
                    <a:pt x="47" y="78"/>
                    <a:pt x="47" y="78"/>
                  </a:cubicBezTo>
                  <a:cubicBezTo>
                    <a:pt x="52" y="78"/>
                    <a:pt x="55" y="82"/>
                    <a:pt x="55" y="87"/>
                  </a:cubicBezTo>
                  <a:cubicBezTo>
                    <a:pt x="55" y="92"/>
                    <a:pt x="55" y="92"/>
                    <a:pt x="55" y="92"/>
                  </a:cubicBezTo>
                  <a:lnTo>
                    <a:pt x="33" y="92"/>
                  </a:lnTo>
                  <a:close/>
                  <a:moveTo>
                    <a:pt x="68" y="92"/>
                  </a:moveTo>
                  <a:cubicBezTo>
                    <a:pt x="59" y="92"/>
                    <a:pt x="59" y="92"/>
                    <a:pt x="59" y="92"/>
                  </a:cubicBezTo>
                  <a:cubicBezTo>
                    <a:pt x="59" y="87"/>
                    <a:pt x="59" y="87"/>
                    <a:pt x="59" y="87"/>
                  </a:cubicBezTo>
                  <a:cubicBezTo>
                    <a:pt x="59" y="83"/>
                    <a:pt x="57" y="80"/>
                    <a:pt x="55" y="78"/>
                  </a:cubicBezTo>
                  <a:cubicBezTo>
                    <a:pt x="68" y="78"/>
                    <a:pt x="68" y="78"/>
                    <a:pt x="68" y="78"/>
                  </a:cubicBezTo>
                  <a:lnTo>
                    <a:pt x="68" y="92"/>
                  </a:lnTo>
                  <a:close/>
                  <a:moveTo>
                    <a:pt x="68" y="54"/>
                  </a:moveTo>
                  <a:cubicBezTo>
                    <a:pt x="69" y="56"/>
                    <a:pt x="70" y="58"/>
                    <a:pt x="70" y="60"/>
                  </a:cubicBezTo>
                  <a:cubicBezTo>
                    <a:pt x="70" y="63"/>
                    <a:pt x="68" y="66"/>
                    <a:pt x="66" y="68"/>
                  </a:cubicBezTo>
                  <a:cubicBezTo>
                    <a:pt x="65" y="68"/>
                    <a:pt x="65" y="68"/>
                    <a:pt x="65" y="68"/>
                  </a:cubicBezTo>
                  <a:cubicBezTo>
                    <a:pt x="65" y="75"/>
                    <a:pt x="65" y="75"/>
                    <a:pt x="65" y="75"/>
                  </a:cubicBezTo>
                  <a:cubicBezTo>
                    <a:pt x="36" y="75"/>
                    <a:pt x="36" y="75"/>
                    <a:pt x="36" y="75"/>
                  </a:cubicBezTo>
                  <a:cubicBezTo>
                    <a:pt x="36" y="70"/>
                    <a:pt x="36" y="70"/>
                    <a:pt x="36" y="70"/>
                  </a:cubicBezTo>
                  <a:cubicBezTo>
                    <a:pt x="36" y="70"/>
                    <a:pt x="36" y="70"/>
                    <a:pt x="36" y="70"/>
                  </a:cubicBezTo>
                  <a:cubicBezTo>
                    <a:pt x="36" y="70"/>
                    <a:pt x="36" y="70"/>
                    <a:pt x="36" y="70"/>
                  </a:cubicBezTo>
                  <a:cubicBezTo>
                    <a:pt x="21" y="56"/>
                    <a:pt x="21" y="56"/>
                    <a:pt x="21" y="56"/>
                  </a:cubicBezTo>
                  <a:cubicBezTo>
                    <a:pt x="30" y="56"/>
                    <a:pt x="30" y="56"/>
                    <a:pt x="30" y="56"/>
                  </a:cubicBezTo>
                  <a:cubicBezTo>
                    <a:pt x="44" y="71"/>
                    <a:pt x="44" y="71"/>
                    <a:pt x="44" y="71"/>
                  </a:cubicBezTo>
                  <a:cubicBezTo>
                    <a:pt x="45" y="72"/>
                    <a:pt x="47" y="72"/>
                    <a:pt x="48" y="72"/>
                  </a:cubicBezTo>
                  <a:cubicBezTo>
                    <a:pt x="49" y="72"/>
                    <a:pt x="51" y="72"/>
                    <a:pt x="52" y="71"/>
                  </a:cubicBezTo>
                  <a:lnTo>
                    <a:pt x="68" y="54"/>
                  </a:lnTo>
                  <a:close/>
                  <a:moveTo>
                    <a:pt x="68" y="54"/>
                  </a:moveTo>
                  <a:cubicBezTo>
                    <a:pt x="68" y="54"/>
                    <a:pt x="68" y="54"/>
                    <a:pt x="68" y="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234" name="Rectangle 233">
            <a:extLst>
              <a:ext uri="{FF2B5EF4-FFF2-40B4-BE49-F238E27FC236}">
                <a16:creationId xmlns:a16="http://schemas.microsoft.com/office/drawing/2014/main" id="{AB1E37D9-42B1-A847-3F3A-3E4B9FB32020}"/>
              </a:ext>
            </a:extLst>
          </p:cNvPr>
          <p:cNvSpPr/>
          <p:nvPr/>
        </p:nvSpPr>
        <p:spPr>
          <a:xfrm>
            <a:off x="1073845" y="3934226"/>
            <a:ext cx="1907406" cy="590931"/>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mn-ea"/>
                <a:cs typeface="+mn-cs"/>
              </a:rPr>
              <a:t>Stay Professional</a:t>
            </a:r>
          </a:p>
        </p:txBody>
      </p:sp>
      <p:cxnSp>
        <p:nvCxnSpPr>
          <p:cNvPr id="36" name="Straight Connector 35">
            <a:extLst>
              <a:ext uri="{FF2B5EF4-FFF2-40B4-BE49-F238E27FC236}">
                <a16:creationId xmlns:a16="http://schemas.microsoft.com/office/drawing/2014/main" id="{14835795-7231-3AC5-5BB7-CAF0CAA1E155}"/>
              </a:ext>
            </a:extLst>
          </p:cNvPr>
          <p:cNvCxnSpPr>
            <a:cxnSpLocks/>
          </p:cNvCxnSpPr>
          <p:nvPr/>
        </p:nvCxnSpPr>
        <p:spPr>
          <a:xfrm>
            <a:off x="1853594" y="3746060"/>
            <a:ext cx="347909" cy="0"/>
          </a:xfrm>
          <a:prstGeom prst="line">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920F8589-1EFC-5402-F04D-235580EBD3C0}"/>
              </a:ext>
            </a:extLst>
          </p:cNvPr>
          <p:cNvGrpSpPr/>
          <p:nvPr/>
        </p:nvGrpSpPr>
        <p:grpSpPr>
          <a:xfrm>
            <a:off x="581996" y="1902700"/>
            <a:ext cx="378057" cy="370824"/>
            <a:chOff x="581996" y="2866978"/>
            <a:chExt cx="378057" cy="370824"/>
          </a:xfrm>
          <a:solidFill>
            <a:schemeClr val="accent1">
              <a:lumMod val="90000"/>
            </a:schemeClr>
          </a:solidFill>
        </p:grpSpPr>
        <p:sp>
          <p:nvSpPr>
            <p:cNvPr id="37" name="Oval 36">
              <a:extLst>
                <a:ext uri="{FF2B5EF4-FFF2-40B4-BE49-F238E27FC236}">
                  <a16:creationId xmlns:a16="http://schemas.microsoft.com/office/drawing/2014/main" id="{D1D24A78-52DA-04D9-9742-32C65BE0F29B}"/>
                </a:ext>
              </a:extLst>
            </p:cNvPr>
            <p:cNvSpPr/>
            <p:nvPr/>
          </p:nvSpPr>
          <p:spPr>
            <a:xfrm>
              <a:off x="581996" y="2866978"/>
              <a:ext cx="370824" cy="37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42" name="Rectangle 241">
              <a:extLst>
                <a:ext uri="{FF2B5EF4-FFF2-40B4-BE49-F238E27FC236}">
                  <a16:creationId xmlns:a16="http://schemas.microsoft.com/office/drawing/2014/main" id="{1721F62A-A83F-CB9F-6758-E5763869802C}"/>
                </a:ext>
              </a:extLst>
            </p:cNvPr>
            <p:cNvSpPr/>
            <p:nvPr/>
          </p:nvSpPr>
          <p:spPr>
            <a:xfrm>
              <a:off x="582684" y="2918088"/>
              <a:ext cx="377369" cy="276999"/>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05</a:t>
              </a:r>
            </a:p>
          </p:txBody>
        </p:sp>
      </p:grpSp>
      <p:grpSp>
        <p:nvGrpSpPr>
          <p:cNvPr id="249" name="Group 248">
            <a:extLst>
              <a:ext uri="{FF2B5EF4-FFF2-40B4-BE49-F238E27FC236}">
                <a16:creationId xmlns:a16="http://schemas.microsoft.com/office/drawing/2014/main" id="{84CAD42A-6578-B43F-E758-D7C2E9BCC730}"/>
              </a:ext>
            </a:extLst>
          </p:cNvPr>
          <p:cNvGrpSpPr/>
          <p:nvPr/>
        </p:nvGrpSpPr>
        <p:grpSpPr>
          <a:xfrm>
            <a:off x="3320242" y="1902700"/>
            <a:ext cx="378057" cy="370824"/>
            <a:chOff x="581996" y="2866978"/>
            <a:chExt cx="378057" cy="370824"/>
          </a:xfrm>
          <a:solidFill>
            <a:schemeClr val="accent2">
              <a:lumMod val="75000"/>
            </a:schemeClr>
          </a:solidFill>
        </p:grpSpPr>
        <p:sp>
          <p:nvSpPr>
            <p:cNvPr id="250" name="Oval 249">
              <a:extLst>
                <a:ext uri="{FF2B5EF4-FFF2-40B4-BE49-F238E27FC236}">
                  <a16:creationId xmlns:a16="http://schemas.microsoft.com/office/drawing/2014/main" id="{4ACDC4E5-4A61-4D4A-11CF-C142465011AD}"/>
                </a:ext>
              </a:extLst>
            </p:cNvPr>
            <p:cNvSpPr/>
            <p:nvPr/>
          </p:nvSpPr>
          <p:spPr>
            <a:xfrm>
              <a:off x="581996" y="2866978"/>
              <a:ext cx="370824" cy="37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51" name="Rectangle 250">
              <a:extLst>
                <a:ext uri="{FF2B5EF4-FFF2-40B4-BE49-F238E27FC236}">
                  <a16:creationId xmlns:a16="http://schemas.microsoft.com/office/drawing/2014/main" id="{C8738D66-EFDD-8E0E-421B-CA78F163D86B}"/>
                </a:ext>
              </a:extLst>
            </p:cNvPr>
            <p:cNvSpPr/>
            <p:nvPr/>
          </p:nvSpPr>
          <p:spPr>
            <a:xfrm>
              <a:off x="582684" y="2918088"/>
              <a:ext cx="377369" cy="276999"/>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06</a:t>
              </a:r>
            </a:p>
          </p:txBody>
        </p:sp>
      </p:grpSp>
      <p:sp>
        <p:nvSpPr>
          <p:cNvPr id="253" name="Rectangle 252">
            <a:extLst>
              <a:ext uri="{FF2B5EF4-FFF2-40B4-BE49-F238E27FC236}">
                <a16:creationId xmlns:a16="http://schemas.microsoft.com/office/drawing/2014/main" id="{54E7D80C-07A1-EFEF-7D6B-562D7741F45D}"/>
              </a:ext>
            </a:extLst>
          </p:cNvPr>
          <p:cNvSpPr/>
          <p:nvPr/>
        </p:nvSpPr>
        <p:spPr>
          <a:xfrm>
            <a:off x="3813297" y="3934226"/>
            <a:ext cx="1907406" cy="590931"/>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mn-ea"/>
                <a:cs typeface="+mn-cs"/>
              </a:rPr>
              <a:t>Follow Policies</a:t>
            </a:r>
          </a:p>
        </p:txBody>
      </p:sp>
      <p:cxnSp>
        <p:nvCxnSpPr>
          <p:cNvPr id="255" name="Straight Connector 254">
            <a:extLst>
              <a:ext uri="{FF2B5EF4-FFF2-40B4-BE49-F238E27FC236}">
                <a16:creationId xmlns:a16="http://schemas.microsoft.com/office/drawing/2014/main" id="{3365BA71-3DB4-ABFE-28CF-3F758591C253}"/>
              </a:ext>
            </a:extLst>
          </p:cNvPr>
          <p:cNvCxnSpPr/>
          <p:nvPr/>
        </p:nvCxnSpPr>
        <p:spPr>
          <a:xfrm>
            <a:off x="4593046" y="3746060"/>
            <a:ext cx="347909" cy="0"/>
          </a:xfrm>
          <a:prstGeom prst="line">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6" name="Group 255">
            <a:extLst>
              <a:ext uri="{FF2B5EF4-FFF2-40B4-BE49-F238E27FC236}">
                <a16:creationId xmlns:a16="http://schemas.microsoft.com/office/drawing/2014/main" id="{A675BA49-3658-9CD8-16E0-72561F6D399D}"/>
              </a:ext>
            </a:extLst>
          </p:cNvPr>
          <p:cNvGrpSpPr/>
          <p:nvPr/>
        </p:nvGrpSpPr>
        <p:grpSpPr>
          <a:xfrm>
            <a:off x="6058488" y="1902700"/>
            <a:ext cx="378057" cy="370824"/>
            <a:chOff x="581996" y="2866978"/>
            <a:chExt cx="378057" cy="370824"/>
          </a:xfrm>
          <a:solidFill>
            <a:schemeClr val="accent3">
              <a:lumMod val="75000"/>
            </a:schemeClr>
          </a:solidFill>
        </p:grpSpPr>
        <p:sp>
          <p:nvSpPr>
            <p:cNvPr id="257" name="Oval 256">
              <a:extLst>
                <a:ext uri="{FF2B5EF4-FFF2-40B4-BE49-F238E27FC236}">
                  <a16:creationId xmlns:a16="http://schemas.microsoft.com/office/drawing/2014/main" id="{B811A52E-6878-3261-9DF7-A8D39D6184E4}"/>
                </a:ext>
              </a:extLst>
            </p:cNvPr>
            <p:cNvSpPr/>
            <p:nvPr/>
          </p:nvSpPr>
          <p:spPr>
            <a:xfrm>
              <a:off x="581996" y="2866978"/>
              <a:ext cx="370824" cy="37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58" name="Rectangle 257">
              <a:extLst>
                <a:ext uri="{FF2B5EF4-FFF2-40B4-BE49-F238E27FC236}">
                  <a16:creationId xmlns:a16="http://schemas.microsoft.com/office/drawing/2014/main" id="{165058DF-618E-8BDF-BDE4-6123B431CBCD}"/>
                </a:ext>
              </a:extLst>
            </p:cNvPr>
            <p:cNvSpPr/>
            <p:nvPr/>
          </p:nvSpPr>
          <p:spPr>
            <a:xfrm>
              <a:off x="582684" y="2918088"/>
              <a:ext cx="377369" cy="276999"/>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07</a:t>
              </a:r>
            </a:p>
          </p:txBody>
        </p:sp>
      </p:grpSp>
      <p:sp>
        <p:nvSpPr>
          <p:cNvPr id="260" name="Rectangle 259">
            <a:extLst>
              <a:ext uri="{FF2B5EF4-FFF2-40B4-BE49-F238E27FC236}">
                <a16:creationId xmlns:a16="http://schemas.microsoft.com/office/drawing/2014/main" id="{E9396791-EF6E-F37F-0122-C841DAF1FA05}"/>
              </a:ext>
            </a:extLst>
          </p:cNvPr>
          <p:cNvSpPr/>
          <p:nvPr/>
        </p:nvSpPr>
        <p:spPr>
          <a:xfrm>
            <a:off x="6552749" y="3934226"/>
            <a:ext cx="1907406" cy="590931"/>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mn-ea"/>
                <a:cs typeface="+mn-cs"/>
              </a:rPr>
              <a:t>Follow Public Record </a:t>
            </a:r>
            <a:r>
              <a:rPr lang="en-US" b="1" dirty="0">
                <a:solidFill>
                  <a:srgbClr val="FFFFFF"/>
                </a:solidFill>
                <a:latin typeface="Montserrat"/>
              </a:rPr>
              <a:t>L</a:t>
            </a:r>
            <a:r>
              <a:rPr kumimoji="0" lang="en-US" sz="1800" b="1" i="0" u="none" strike="noStrike" kern="1200" cap="none" spc="0" normalizeH="0" baseline="0" noProof="0" dirty="0" err="1">
                <a:ln>
                  <a:noFill/>
                </a:ln>
                <a:solidFill>
                  <a:srgbClr val="FFFFFF"/>
                </a:solidFill>
                <a:effectLst/>
                <a:uLnTx/>
                <a:uFillTx/>
                <a:latin typeface="Montserrat"/>
                <a:ea typeface="+mn-ea"/>
                <a:cs typeface="+mn-cs"/>
              </a:rPr>
              <a:t>aws</a:t>
            </a:r>
            <a:endParaRPr kumimoji="0" lang="en-US" sz="1800" b="1" i="0" u="none" strike="noStrike" kern="1200" cap="none" spc="0" normalizeH="0" baseline="0" noProof="0" dirty="0">
              <a:ln>
                <a:noFill/>
              </a:ln>
              <a:solidFill>
                <a:srgbClr val="FFFFFF"/>
              </a:solidFill>
              <a:effectLst/>
              <a:uLnTx/>
              <a:uFillTx/>
              <a:latin typeface="Montserrat"/>
              <a:ea typeface="+mn-ea"/>
              <a:cs typeface="+mn-cs"/>
            </a:endParaRPr>
          </a:p>
        </p:txBody>
      </p:sp>
      <p:cxnSp>
        <p:nvCxnSpPr>
          <p:cNvPr id="262" name="Straight Connector 261">
            <a:extLst>
              <a:ext uri="{FF2B5EF4-FFF2-40B4-BE49-F238E27FC236}">
                <a16:creationId xmlns:a16="http://schemas.microsoft.com/office/drawing/2014/main" id="{3FB3CC11-BD39-B7AF-758D-314E9F0CDBB3}"/>
              </a:ext>
            </a:extLst>
          </p:cNvPr>
          <p:cNvCxnSpPr/>
          <p:nvPr/>
        </p:nvCxnSpPr>
        <p:spPr>
          <a:xfrm>
            <a:off x="7332498" y="3746060"/>
            <a:ext cx="347909" cy="0"/>
          </a:xfrm>
          <a:prstGeom prst="line">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65" name="Group 264">
            <a:extLst>
              <a:ext uri="{FF2B5EF4-FFF2-40B4-BE49-F238E27FC236}">
                <a16:creationId xmlns:a16="http://schemas.microsoft.com/office/drawing/2014/main" id="{046AF0D9-A9E9-3394-8247-F32191EAD390}"/>
              </a:ext>
            </a:extLst>
          </p:cNvPr>
          <p:cNvGrpSpPr/>
          <p:nvPr/>
        </p:nvGrpSpPr>
        <p:grpSpPr>
          <a:xfrm>
            <a:off x="8796735" y="1902700"/>
            <a:ext cx="378057" cy="370824"/>
            <a:chOff x="581996" y="2866978"/>
            <a:chExt cx="378057" cy="370824"/>
          </a:xfrm>
          <a:solidFill>
            <a:schemeClr val="accent4">
              <a:lumMod val="75000"/>
            </a:schemeClr>
          </a:solidFill>
        </p:grpSpPr>
        <p:sp>
          <p:nvSpPr>
            <p:cNvPr id="266" name="Oval 265">
              <a:extLst>
                <a:ext uri="{FF2B5EF4-FFF2-40B4-BE49-F238E27FC236}">
                  <a16:creationId xmlns:a16="http://schemas.microsoft.com/office/drawing/2014/main" id="{03FEFA8A-B9AE-36CA-7766-F551B0D5339E}"/>
                </a:ext>
              </a:extLst>
            </p:cNvPr>
            <p:cNvSpPr/>
            <p:nvPr/>
          </p:nvSpPr>
          <p:spPr>
            <a:xfrm>
              <a:off x="581996" y="2866978"/>
              <a:ext cx="370824" cy="37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67" name="Rectangle 266">
              <a:extLst>
                <a:ext uri="{FF2B5EF4-FFF2-40B4-BE49-F238E27FC236}">
                  <a16:creationId xmlns:a16="http://schemas.microsoft.com/office/drawing/2014/main" id="{B08F635A-9163-774E-E738-EB849CBD70C1}"/>
                </a:ext>
              </a:extLst>
            </p:cNvPr>
            <p:cNvSpPr/>
            <p:nvPr/>
          </p:nvSpPr>
          <p:spPr>
            <a:xfrm>
              <a:off x="582684" y="2918088"/>
              <a:ext cx="377369" cy="276999"/>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08</a:t>
              </a:r>
            </a:p>
          </p:txBody>
        </p:sp>
      </p:grpSp>
      <p:sp>
        <p:nvSpPr>
          <p:cNvPr id="269" name="Rectangle 268">
            <a:extLst>
              <a:ext uri="{FF2B5EF4-FFF2-40B4-BE49-F238E27FC236}">
                <a16:creationId xmlns:a16="http://schemas.microsoft.com/office/drawing/2014/main" id="{189D786B-6E3C-2D72-B70E-C5A59C232CDC}"/>
              </a:ext>
            </a:extLst>
          </p:cNvPr>
          <p:cNvSpPr/>
          <p:nvPr/>
        </p:nvSpPr>
        <p:spPr>
          <a:xfrm>
            <a:off x="9292201" y="3934226"/>
            <a:ext cx="1907406" cy="341632"/>
          </a:xfrm>
          <a:prstGeom prst="rect">
            <a:avLst/>
          </a:prstGeom>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mn-ea"/>
                <a:cs typeface="+mn-cs"/>
              </a:rPr>
              <a:t> Be Polite</a:t>
            </a:r>
          </a:p>
        </p:txBody>
      </p:sp>
      <p:cxnSp>
        <p:nvCxnSpPr>
          <p:cNvPr id="271" name="Straight Connector 270">
            <a:extLst>
              <a:ext uri="{FF2B5EF4-FFF2-40B4-BE49-F238E27FC236}">
                <a16:creationId xmlns:a16="http://schemas.microsoft.com/office/drawing/2014/main" id="{E30EFD5A-6109-FF34-570C-032AE85C2320}"/>
              </a:ext>
            </a:extLst>
          </p:cNvPr>
          <p:cNvCxnSpPr/>
          <p:nvPr/>
        </p:nvCxnSpPr>
        <p:spPr>
          <a:xfrm>
            <a:off x="10071950" y="3746060"/>
            <a:ext cx="347909" cy="0"/>
          </a:xfrm>
          <a:prstGeom prst="line">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black and white logo&#10;&#10;AI-generated content may be incorrect.">
            <a:extLst>
              <a:ext uri="{FF2B5EF4-FFF2-40B4-BE49-F238E27FC236}">
                <a16:creationId xmlns:a16="http://schemas.microsoft.com/office/drawing/2014/main" id="{50E5452C-85EC-0246-788D-6BA32F9177A8}"/>
              </a:ext>
            </a:extLst>
          </p:cNvPr>
          <p:cNvPicPr>
            <a:picLocks noChangeAspect="1"/>
          </p:cNvPicPr>
          <p:nvPr/>
        </p:nvPicPr>
        <p:blipFill>
          <a:blip r:embed="rId3"/>
          <a:stretch>
            <a:fillRect/>
          </a:stretch>
        </p:blipFill>
        <p:spPr>
          <a:xfrm>
            <a:off x="10064055" y="243206"/>
            <a:ext cx="1738402" cy="558544"/>
          </a:xfrm>
          <a:prstGeom prst="rect">
            <a:avLst/>
          </a:prstGeom>
        </p:spPr>
      </p:pic>
      <p:pic>
        <p:nvPicPr>
          <p:cNvPr id="7" name="Graphic 6" descr="Closed book outline">
            <a:extLst>
              <a:ext uri="{FF2B5EF4-FFF2-40B4-BE49-F238E27FC236}">
                <a16:creationId xmlns:a16="http://schemas.microsoft.com/office/drawing/2014/main" id="{CFBDCE23-D9CC-ED3B-8CB0-6401D52DE8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84007" y="2224872"/>
            <a:ext cx="914400" cy="914400"/>
          </a:xfrm>
          <a:prstGeom prst="rect">
            <a:avLst/>
          </a:prstGeom>
        </p:spPr>
      </p:pic>
      <p:pic>
        <p:nvPicPr>
          <p:cNvPr id="9" name="Graphic 8" descr="Document with solid fill">
            <a:extLst>
              <a:ext uri="{FF2B5EF4-FFF2-40B4-BE49-F238E27FC236}">
                <a16:creationId xmlns:a16="http://schemas.microsoft.com/office/drawing/2014/main" id="{CF90529F-701F-E6A6-0C43-252FC294BA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45679" y="2197540"/>
            <a:ext cx="914400" cy="914400"/>
          </a:xfrm>
          <a:prstGeom prst="rect">
            <a:avLst/>
          </a:prstGeom>
        </p:spPr>
      </p:pic>
      <p:pic>
        <p:nvPicPr>
          <p:cNvPr id="11" name="Graphic 10" descr="Gavel with solid fill">
            <a:extLst>
              <a:ext uri="{FF2B5EF4-FFF2-40B4-BE49-F238E27FC236}">
                <a16:creationId xmlns:a16="http://schemas.microsoft.com/office/drawing/2014/main" id="{B8B44C88-A992-040C-B543-576E4E3ABC1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83925" y="2096181"/>
            <a:ext cx="914400" cy="914400"/>
          </a:xfrm>
          <a:prstGeom prst="rect">
            <a:avLst/>
          </a:prstGeom>
        </p:spPr>
      </p:pic>
    </p:spTree>
    <p:extLst>
      <p:ext uri="{BB962C8B-B14F-4D97-AF65-F5344CB8AC3E}">
        <p14:creationId xmlns:p14="http://schemas.microsoft.com/office/powerpoint/2010/main" val="3675454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72EB7-882C-4F7D-8565-25E71D2EDA77}"/>
              </a:ext>
            </a:extLst>
          </p:cNvPr>
          <p:cNvSpPr>
            <a:spLocks noGrp="1"/>
          </p:cNvSpPr>
          <p:nvPr>
            <p:ph type="title"/>
          </p:nvPr>
        </p:nvSpPr>
        <p:spPr/>
        <p:txBody>
          <a:bodyPr/>
          <a:lstStyle/>
          <a:p>
            <a:r>
              <a:rPr lang="en-US" b="1" dirty="0">
                <a:latin typeface="+mj-lt"/>
              </a:rPr>
              <a:t>What can you do?</a:t>
            </a:r>
          </a:p>
        </p:txBody>
      </p:sp>
      <p:sp>
        <p:nvSpPr>
          <p:cNvPr id="5" name="Slide Number Placeholder 4">
            <a:extLst>
              <a:ext uri="{FF2B5EF4-FFF2-40B4-BE49-F238E27FC236}">
                <a16:creationId xmlns:a16="http://schemas.microsoft.com/office/drawing/2014/main" id="{F4D12194-70B0-4A4B-9629-F84BE4917894}"/>
              </a:ext>
            </a:extLst>
          </p:cNvPr>
          <p:cNvSpPr>
            <a:spLocks noGrp="1"/>
          </p:cNvSpPr>
          <p:nvPr>
            <p:ph type="sldNum" sz="quarter" idx="4294967295"/>
          </p:nvPr>
        </p:nvSpPr>
        <p:spPr>
          <a:xfrm>
            <a:off x="11703050" y="411163"/>
            <a:ext cx="488950" cy="27463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500" b="0" i="0" u="none" strike="noStrike" kern="1200" cap="none" spc="0" normalizeH="0" baseline="0" noProof="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141" name="Oval 140">
            <a:extLst>
              <a:ext uri="{FF2B5EF4-FFF2-40B4-BE49-F238E27FC236}">
                <a16:creationId xmlns:a16="http://schemas.microsoft.com/office/drawing/2014/main" id="{57084B2A-44FE-4FAF-B342-5CCD70360A60}"/>
              </a:ext>
            </a:extLst>
          </p:cNvPr>
          <p:cNvSpPr/>
          <p:nvPr/>
        </p:nvSpPr>
        <p:spPr>
          <a:xfrm>
            <a:off x="8361197" y="1643782"/>
            <a:ext cx="2756612" cy="2757326"/>
          </a:xfrm>
          <a:prstGeom prst="ellipse">
            <a:avLst/>
          </a:prstGeom>
          <a:solidFill>
            <a:schemeClr val="accent4"/>
          </a:solidFill>
          <a:ln w="25400">
            <a:noFill/>
          </a:ln>
          <a:effectLst/>
        </p:spPr>
        <p:style>
          <a:lnRef idx="1">
            <a:schemeClr val="accent1"/>
          </a:lnRef>
          <a:fillRef idx="3">
            <a:schemeClr val="accent1"/>
          </a:fillRef>
          <a:effectRef idx="2">
            <a:schemeClr val="accent1"/>
          </a:effectRef>
          <a:fontRef idx="minor">
            <a:schemeClr val="lt1"/>
          </a:fontRef>
        </p:style>
        <p:txBody>
          <a:bodyPr lIns="182843" tIns="91422" rIns="182843" bIns="9142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400" b="0" i="0" u="none" strike="noStrike" kern="1200" cap="none" spc="0" normalizeH="0" baseline="0" noProof="0">
              <a:ln>
                <a:noFill/>
              </a:ln>
              <a:solidFill>
                <a:srgbClr val="000000"/>
              </a:solidFill>
              <a:effectLst/>
              <a:uLnTx/>
              <a:uFillTx/>
              <a:latin typeface="Montserrat Light" charset="0"/>
              <a:ea typeface="+mn-ea"/>
              <a:cs typeface="+mn-cs"/>
            </a:endParaRPr>
          </a:p>
        </p:txBody>
      </p:sp>
      <p:sp>
        <p:nvSpPr>
          <p:cNvPr id="142" name="Oval 141">
            <a:extLst>
              <a:ext uri="{FF2B5EF4-FFF2-40B4-BE49-F238E27FC236}">
                <a16:creationId xmlns:a16="http://schemas.microsoft.com/office/drawing/2014/main" id="{E2BFC018-184B-4C2F-B9C3-D1DA1685FB95}"/>
              </a:ext>
            </a:extLst>
          </p:cNvPr>
          <p:cNvSpPr/>
          <p:nvPr/>
        </p:nvSpPr>
        <p:spPr>
          <a:xfrm>
            <a:off x="5923484" y="1650758"/>
            <a:ext cx="2756612" cy="2757326"/>
          </a:xfrm>
          <a:prstGeom prst="ellipse">
            <a:avLst/>
          </a:prstGeom>
          <a:solidFill>
            <a:schemeClr val="accent3"/>
          </a:solidFill>
          <a:ln w="25400">
            <a:noFill/>
          </a:ln>
          <a:effectLst/>
        </p:spPr>
        <p:style>
          <a:lnRef idx="1">
            <a:schemeClr val="accent1"/>
          </a:lnRef>
          <a:fillRef idx="3">
            <a:schemeClr val="accent1"/>
          </a:fillRef>
          <a:effectRef idx="2">
            <a:schemeClr val="accent1"/>
          </a:effectRef>
          <a:fontRef idx="minor">
            <a:schemeClr val="lt1"/>
          </a:fontRef>
        </p:style>
        <p:txBody>
          <a:bodyPr lIns="182843" tIns="91422" rIns="182843" bIns="9142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400" b="0" i="0" u="none" strike="noStrike" kern="1200" cap="none" spc="0" normalizeH="0" baseline="0" noProof="0">
              <a:ln>
                <a:noFill/>
              </a:ln>
              <a:solidFill>
                <a:srgbClr val="000000"/>
              </a:solidFill>
              <a:effectLst/>
              <a:uLnTx/>
              <a:uFillTx/>
              <a:latin typeface="Montserrat Light" charset="0"/>
              <a:ea typeface="+mn-ea"/>
              <a:cs typeface="+mn-cs"/>
            </a:endParaRPr>
          </a:p>
        </p:txBody>
      </p:sp>
      <p:sp>
        <p:nvSpPr>
          <p:cNvPr id="143" name="Oval 142">
            <a:extLst>
              <a:ext uri="{FF2B5EF4-FFF2-40B4-BE49-F238E27FC236}">
                <a16:creationId xmlns:a16="http://schemas.microsoft.com/office/drawing/2014/main" id="{77CAE181-C1DC-4ABE-8142-80D4D3C98842}"/>
              </a:ext>
            </a:extLst>
          </p:cNvPr>
          <p:cNvSpPr/>
          <p:nvPr/>
        </p:nvSpPr>
        <p:spPr>
          <a:xfrm>
            <a:off x="3511905" y="1650758"/>
            <a:ext cx="2756612" cy="2757326"/>
          </a:xfrm>
          <a:prstGeom prst="ellipse">
            <a:avLst/>
          </a:prstGeom>
          <a:solidFill>
            <a:schemeClr val="accent2"/>
          </a:solidFill>
          <a:ln w="25400">
            <a:noFill/>
          </a:ln>
          <a:effectLst/>
        </p:spPr>
        <p:style>
          <a:lnRef idx="1">
            <a:schemeClr val="accent1"/>
          </a:lnRef>
          <a:fillRef idx="3">
            <a:schemeClr val="accent1"/>
          </a:fillRef>
          <a:effectRef idx="2">
            <a:schemeClr val="accent1"/>
          </a:effectRef>
          <a:fontRef idx="minor">
            <a:schemeClr val="lt1"/>
          </a:fontRef>
        </p:style>
        <p:txBody>
          <a:bodyPr lIns="182843" tIns="91422" rIns="182843" bIns="9142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400" b="0" i="0" u="none" strike="noStrike" kern="1200" cap="none" spc="0" normalizeH="0" baseline="0" noProof="0">
              <a:ln>
                <a:noFill/>
              </a:ln>
              <a:solidFill>
                <a:srgbClr val="000000"/>
              </a:solidFill>
              <a:effectLst/>
              <a:uLnTx/>
              <a:uFillTx/>
              <a:latin typeface="Montserrat Light" charset="0"/>
              <a:ea typeface="+mn-ea"/>
              <a:cs typeface="+mn-cs"/>
            </a:endParaRPr>
          </a:p>
        </p:txBody>
      </p:sp>
      <p:sp>
        <p:nvSpPr>
          <p:cNvPr id="144" name="Oval 143">
            <a:extLst>
              <a:ext uri="{FF2B5EF4-FFF2-40B4-BE49-F238E27FC236}">
                <a16:creationId xmlns:a16="http://schemas.microsoft.com/office/drawing/2014/main" id="{5D899DC4-A8CD-4258-B4F7-B6F3098EE1E5}"/>
              </a:ext>
            </a:extLst>
          </p:cNvPr>
          <p:cNvSpPr/>
          <p:nvPr/>
        </p:nvSpPr>
        <p:spPr>
          <a:xfrm>
            <a:off x="1100326" y="1650758"/>
            <a:ext cx="2756612" cy="2757326"/>
          </a:xfrm>
          <a:prstGeom prst="ellipse">
            <a:avLst/>
          </a:prstGeom>
          <a:solidFill>
            <a:schemeClr val="accent1"/>
          </a:solidFill>
          <a:ln w="25400">
            <a:noFill/>
          </a:ln>
          <a:effectLst/>
        </p:spPr>
        <p:style>
          <a:lnRef idx="1">
            <a:schemeClr val="accent1"/>
          </a:lnRef>
          <a:fillRef idx="3">
            <a:schemeClr val="accent1"/>
          </a:fillRef>
          <a:effectRef idx="2">
            <a:schemeClr val="accent1"/>
          </a:effectRef>
          <a:fontRef idx="minor">
            <a:schemeClr val="lt1"/>
          </a:fontRef>
        </p:style>
        <p:txBody>
          <a:bodyPr lIns="182843" tIns="91422" rIns="182843" bIns="91422"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400" b="0" i="0" u="none" strike="noStrike" kern="1200" cap="none" spc="0" normalizeH="0" baseline="0" noProof="0">
              <a:ln>
                <a:noFill/>
              </a:ln>
              <a:solidFill>
                <a:srgbClr val="000000"/>
              </a:solidFill>
              <a:effectLst/>
              <a:uLnTx/>
              <a:uFillTx/>
              <a:latin typeface="Montserrat Light" charset="0"/>
              <a:ea typeface="+mn-ea"/>
              <a:cs typeface="+mn-cs"/>
            </a:endParaRPr>
          </a:p>
        </p:txBody>
      </p:sp>
      <p:sp>
        <p:nvSpPr>
          <p:cNvPr id="149" name="Rectangle 148">
            <a:extLst>
              <a:ext uri="{FF2B5EF4-FFF2-40B4-BE49-F238E27FC236}">
                <a16:creationId xmlns:a16="http://schemas.microsoft.com/office/drawing/2014/main" id="{CB62420D-22A6-472C-B0B7-6877130CDA65}"/>
              </a:ext>
            </a:extLst>
          </p:cNvPr>
          <p:cNvSpPr/>
          <p:nvPr/>
        </p:nvSpPr>
        <p:spPr>
          <a:xfrm>
            <a:off x="1446512" y="3136201"/>
            <a:ext cx="209814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ea typeface="Open Sans bold" panose="020B0806030504020204" pitchFamily="34" charset="0"/>
                <a:cs typeface="Open Sans bold" panose="020B0806030504020204" pitchFamily="34" charset="0"/>
              </a:rPr>
              <a:t>Avoid</a:t>
            </a:r>
          </a:p>
        </p:txBody>
      </p:sp>
      <p:sp>
        <p:nvSpPr>
          <p:cNvPr id="150" name="Rectangle 149">
            <a:extLst>
              <a:ext uri="{FF2B5EF4-FFF2-40B4-BE49-F238E27FC236}">
                <a16:creationId xmlns:a16="http://schemas.microsoft.com/office/drawing/2014/main" id="{0D6C548E-F17D-40EB-B23D-6A255043DE0C}"/>
              </a:ext>
            </a:extLst>
          </p:cNvPr>
          <p:cNvSpPr/>
          <p:nvPr/>
        </p:nvSpPr>
        <p:spPr>
          <a:xfrm>
            <a:off x="3856939" y="3136201"/>
            <a:ext cx="209814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ea typeface="Open Sans bold" panose="020B0806030504020204" pitchFamily="34" charset="0"/>
                <a:cs typeface="Open Sans bold" panose="020B0806030504020204" pitchFamily="34" charset="0"/>
              </a:rPr>
              <a:t>Remember</a:t>
            </a:r>
          </a:p>
        </p:txBody>
      </p:sp>
      <p:sp>
        <p:nvSpPr>
          <p:cNvPr id="152" name="Rectangle 151">
            <a:extLst>
              <a:ext uri="{FF2B5EF4-FFF2-40B4-BE49-F238E27FC236}">
                <a16:creationId xmlns:a16="http://schemas.microsoft.com/office/drawing/2014/main" id="{7DD1946E-4603-4728-8907-AC05FE16C0CB}"/>
              </a:ext>
            </a:extLst>
          </p:cNvPr>
          <p:cNvSpPr/>
          <p:nvPr/>
        </p:nvSpPr>
        <p:spPr>
          <a:xfrm>
            <a:off x="8680095" y="3136201"/>
            <a:ext cx="209814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ea typeface="Open Sans bold" panose="020B0806030504020204" pitchFamily="34" charset="0"/>
                <a:cs typeface="Open Sans bold" panose="020B0806030504020204" pitchFamily="34" charset="0"/>
              </a:rPr>
              <a:t>Contact</a:t>
            </a:r>
          </a:p>
        </p:txBody>
      </p:sp>
      <p:sp>
        <p:nvSpPr>
          <p:cNvPr id="151" name="Rectangle 150">
            <a:extLst>
              <a:ext uri="{FF2B5EF4-FFF2-40B4-BE49-F238E27FC236}">
                <a16:creationId xmlns:a16="http://schemas.microsoft.com/office/drawing/2014/main" id="{CFAC4E52-8F19-4C3B-99D1-B466241DE4EE}"/>
              </a:ext>
            </a:extLst>
          </p:cNvPr>
          <p:cNvSpPr/>
          <p:nvPr/>
        </p:nvSpPr>
        <p:spPr>
          <a:xfrm>
            <a:off x="6312024" y="3136201"/>
            <a:ext cx="2098146"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ea typeface="Open Sans bold" panose="020B0806030504020204" pitchFamily="34" charset="0"/>
                <a:cs typeface="Open Sans bold" panose="020B0806030504020204" pitchFamily="34" charset="0"/>
              </a:rPr>
              <a:t>Record</a:t>
            </a:r>
          </a:p>
        </p:txBody>
      </p:sp>
      <p:sp>
        <p:nvSpPr>
          <p:cNvPr id="161" name="Rectangle 160">
            <a:extLst>
              <a:ext uri="{FF2B5EF4-FFF2-40B4-BE49-F238E27FC236}">
                <a16:creationId xmlns:a16="http://schemas.microsoft.com/office/drawing/2014/main" id="{EFC41677-FC78-4376-A25D-40C8B0898003}"/>
              </a:ext>
            </a:extLst>
          </p:cNvPr>
          <p:cNvSpPr/>
          <p:nvPr/>
        </p:nvSpPr>
        <p:spPr>
          <a:xfrm>
            <a:off x="1364389" y="5056156"/>
            <a:ext cx="2182086" cy="765146"/>
          </a:xfrm>
          <a:prstGeom prst="rect">
            <a:avLst/>
          </a:prstGeom>
        </p:spPr>
        <p:txBody>
          <a:bodyPr wrap="square">
            <a:spAutoFit/>
          </a:bodyPr>
          <a:lstStyle/>
          <a:p>
            <a:pPr lvl="0" algn="ctr">
              <a:lnSpc>
                <a:spcPts val="1800"/>
              </a:lnSpc>
              <a:defRPr/>
            </a:pPr>
            <a:r>
              <a:rPr lang="en-US" sz="1400" b="1" dirty="0"/>
              <a:t>Avoid debating and continue with your duties</a:t>
            </a:r>
            <a:endParaRPr kumimoji="0" lang="en-US" sz="1400" b="1" i="0" u="none" strike="noStrike" kern="1200" cap="none" spc="0" normalizeH="0" baseline="0" noProof="0" dirty="0">
              <a:ln>
                <a:noFill/>
              </a:ln>
              <a:solidFill>
                <a:srgbClr val="000000"/>
              </a:solidFill>
              <a:effectLst/>
              <a:uLnTx/>
              <a:uFillTx/>
              <a:latin typeface="Montserrat"/>
              <a:ea typeface="Open Sans" panose="020B0606030504020204" pitchFamily="34" charset="0"/>
              <a:cs typeface="Open Sans" panose="020B0606030504020204" pitchFamily="34" charset="0"/>
            </a:endParaRPr>
          </a:p>
        </p:txBody>
      </p:sp>
      <p:cxnSp>
        <p:nvCxnSpPr>
          <p:cNvPr id="167" name="Straight Connector 166">
            <a:extLst>
              <a:ext uri="{FF2B5EF4-FFF2-40B4-BE49-F238E27FC236}">
                <a16:creationId xmlns:a16="http://schemas.microsoft.com/office/drawing/2014/main" id="{26EF5168-ADA7-470D-92D7-4FFC1607C1A2}"/>
              </a:ext>
            </a:extLst>
          </p:cNvPr>
          <p:cNvCxnSpPr>
            <a:cxnSpLocks/>
          </p:cNvCxnSpPr>
          <p:nvPr/>
        </p:nvCxnSpPr>
        <p:spPr>
          <a:xfrm>
            <a:off x="3595448" y="4725144"/>
            <a:ext cx="0" cy="202583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7" name="Rectangle 186">
            <a:extLst>
              <a:ext uri="{FF2B5EF4-FFF2-40B4-BE49-F238E27FC236}">
                <a16:creationId xmlns:a16="http://schemas.microsoft.com/office/drawing/2014/main" id="{9B0CE0D4-7659-4686-9672-C1D6A0A9239C}"/>
              </a:ext>
            </a:extLst>
          </p:cNvPr>
          <p:cNvSpPr/>
          <p:nvPr/>
        </p:nvSpPr>
        <p:spPr>
          <a:xfrm>
            <a:off x="3790482" y="5056156"/>
            <a:ext cx="2182086" cy="1233158"/>
          </a:xfrm>
          <a:prstGeom prst="rect">
            <a:avLst/>
          </a:prstGeom>
        </p:spPr>
        <p:txBody>
          <a:bodyPr wrap="square">
            <a:spAutoFit/>
          </a:bodyPr>
          <a:lstStyle/>
          <a:p>
            <a:pPr lvl="0" algn="ctr">
              <a:lnSpc>
                <a:spcPts val="1800"/>
              </a:lnSpc>
              <a:defRPr/>
            </a:pPr>
            <a:r>
              <a:rPr lang="en-US" sz="1400" b="1" dirty="0"/>
              <a:t>Remember to answer basic public information questions such as first name and title</a:t>
            </a:r>
            <a:endParaRPr kumimoji="0" lang="en-US" sz="1400" b="1" i="0" u="none" strike="noStrike" kern="1200" cap="none" spc="0" normalizeH="0" baseline="0" noProof="0" dirty="0">
              <a:ln>
                <a:noFill/>
              </a:ln>
              <a:solidFill>
                <a:srgbClr val="000000"/>
              </a:solidFill>
              <a:effectLst/>
              <a:uLnTx/>
              <a:uFillTx/>
              <a:latin typeface="Montserrat"/>
              <a:ea typeface="Open Sans" panose="020B0606030504020204" pitchFamily="34" charset="0"/>
              <a:cs typeface="Open Sans" panose="020B0606030504020204" pitchFamily="34" charset="0"/>
            </a:endParaRPr>
          </a:p>
        </p:txBody>
      </p:sp>
      <p:cxnSp>
        <p:nvCxnSpPr>
          <p:cNvPr id="185" name="Straight Connector 184">
            <a:extLst>
              <a:ext uri="{FF2B5EF4-FFF2-40B4-BE49-F238E27FC236}">
                <a16:creationId xmlns:a16="http://schemas.microsoft.com/office/drawing/2014/main" id="{28BC6A74-67F6-4DC0-ACAD-EB8CBB173F6D}"/>
              </a:ext>
            </a:extLst>
          </p:cNvPr>
          <p:cNvCxnSpPr>
            <a:cxnSpLocks/>
          </p:cNvCxnSpPr>
          <p:nvPr/>
        </p:nvCxnSpPr>
        <p:spPr>
          <a:xfrm>
            <a:off x="6021541" y="4725144"/>
            <a:ext cx="0" cy="202583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2" name="Rectangle 191">
            <a:extLst>
              <a:ext uri="{FF2B5EF4-FFF2-40B4-BE49-F238E27FC236}">
                <a16:creationId xmlns:a16="http://schemas.microsoft.com/office/drawing/2014/main" id="{BD8EF3E4-F8F0-448D-87F4-AC4F7D186FF0}"/>
              </a:ext>
            </a:extLst>
          </p:cNvPr>
          <p:cNvSpPr/>
          <p:nvPr/>
        </p:nvSpPr>
        <p:spPr>
          <a:xfrm>
            <a:off x="6179111" y="5056156"/>
            <a:ext cx="2182086" cy="1694823"/>
          </a:xfrm>
          <a:prstGeom prst="rect">
            <a:avLst/>
          </a:prstGeom>
        </p:spPr>
        <p:txBody>
          <a:bodyPr wrap="square">
            <a:spAutoFit/>
          </a:bodyPr>
          <a:lstStyle/>
          <a:p>
            <a:pPr lvl="0" algn="ctr">
              <a:lnSpc>
                <a:spcPts val="1800"/>
              </a:lnSpc>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lang="en-US" sz="1400" b="1" dirty="0"/>
              <a:t>DO NOT record the auditor, argue with them, engage in a physical altercation, detain, or try to confiscate the recording</a:t>
            </a:r>
            <a:endParaRPr kumimoji="0" lang="en-US" sz="1400" b="1" i="0" u="none" strike="noStrike" kern="1200" cap="none" spc="0" normalizeH="0" baseline="0" noProof="0" dirty="0">
              <a:ln>
                <a:noFill/>
              </a:ln>
              <a:solidFill>
                <a:srgbClr val="000000"/>
              </a:solidFill>
              <a:effectLst/>
              <a:uLnTx/>
              <a:uFillTx/>
              <a:latin typeface="Montserrat"/>
              <a:ea typeface="Open Sans" panose="020B0606030504020204" pitchFamily="34" charset="0"/>
              <a:cs typeface="Open Sans" panose="020B0606030504020204" pitchFamily="34" charset="0"/>
            </a:endParaRPr>
          </a:p>
        </p:txBody>
      </p:sp>
      <p:cxnSp>
        <p:nvCxnSpPr>
          <p:cNvPr id="190" name="Straight Connector 189">
            <a:extLst>
              <a:ext uri="{FF2B5EF4-FFF2-40B4-BE49-F238E27FC236}">
                <a16:creationId xmlns:a16="http://schemas.microsoft.com/office/drawing/2014/main" id="{E8AD3157-1B60-4A7F-BA67-0BF59B103DE6}"/>
              </a:ext>
            </a:extLst>
          </p:cNvPr>
          <p:cNvCxnSpPr>
            <a:cxnSpLocks/>
          </p:cNvCxnSpPr>
          <p:nvPr/>
        </p:nvCxnSpPr>
        <p:spPr>
          <a:xfrm>
            <a:off x="8410170" y="4725144"/>
            <a:ext cx="0" cy="202583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7" name="Rectangle 196">
            <a:extLst>
              <a:ext uri="{FF2B5EF4-FFF2-40B4-BE49-F238E27FC236}">
                <a16:creationId xmlns:a16="http://schemas.microsoft.com/office/drawing/2014/main" id="{98EB1E2C-6347-467C-969C-49188F9F2566}"/>
              </a:ext>
            </a:extLst>
          </p:cNvPr>
          <p:cNvSpPr/>
          <p:nvPr/>
        </p:nvSpPr>
        <p:spPr>
          <a:xfrm>
            <a:off x="8597836" y="5056156"/>
            <a:ext cx="2182086" cy="765146"/>
          </a:xfrm>
          <a:prstGeom prst="rect">
            <a:avLst/>
          </a:prstGeom>
        </p:spPr>
        <p:txBody>
          <a:bodyPr wrap="square" lIns="91440" tIns="45720" rIns="91440" bIns="45720" anchor="t">
            <a:spAutoFit/>
          </a:bodyPr>
          <a:lstStyle/>
          <a:p>
            <a:pPr lvl="0" algn="ctr">
              <a:lnSpc>
                <a:spcPts val="1800"/>
              </a:lnSpc>
              <a:defRPr/>
            </a:pPr>
            <a:r>
              <a:rPr lang="en-US" sz="1400" b="1" dirty="0"/>
              <a:t>Contact law enforcement if laws are being broken</a:t>
            </a:r>
            <a:endParaRPr kumimoji="0" lang="en-US" sz="1400" b="1" i="0" u="none" strike="noStrike" kern="1200" cap="none" spc="0" normalizeH="0" baseline="0" noProof="0" dirty="0">
              <a:ln>
                <a:noFill/>
              </a:ln>
              <a:solidFill>
                <a:srgbClr val="000000"/>
              </a:solidFill>
              <a:effectLst/>
              <a:uLnTx/>
              <a:uFillTx/>
              <a:latin typeface="Montserrat Light"/>
              <a:ea typeface="Open Sans" panose="020B0606030504020204" pitchFamily="34" charset="0"/>
              <a:cs typeface="Times New Roman"/>
            </a:endParaRPr>
          </a:p>
        </p:txBody>
      </p:sp>
      <p:pic>
        <p:nvPicPr>
          <p:cNvPr id="6" name="Graphic 5" descr="Meeting outline">
            <a:extLst>
              <a:ext uri="{FF2B5EF4-FFF2-40B4-BE49-F238E27FC236}">
                <a16:creationId xmlns:a16="http://schemas.microsoft.com/office/drawing/2014/main" id="{51EB8FBB-824D-3A64-19A6-6253660878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98232" y="2108045"/>
            <a:ext cx="914400" cy="914400"/>
          </a:xfrm>
          <a:prstGeom prst="rect">
            <a:avLst/>
          </a:prstGeom>
        </p:spPr>
      </p:pic>
      <p:pic>
        <p:nvPicPr>
          <p:cNvPr id="8" name="Graphic 7" descr="Boardroom outline">
            <a:extLst>
              <a:ext uri="{FF2B5EF4-FFF2-40B4-BE49-F238E27FC236}">
                <a16:creationId xmlns:a16="http://schemas.microsoft.com/office/drawing/2014/main" id="{C0B5E6F0-B1C1-9CF5-5199-D587A90120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82855" y="2115021"/>
            <a:ext cx="914400" cy="914400"/>
          </a:xfrm>
          <a:prstGeom prst="rect">
            <a:avLst/>
          </a:prstGeom>
        </p:spPr>
      </p:pic>
      <p:pic>
        <p:nvPicPr>
          <p:cNvPr id="10" name="Graphic 9" descr="Document with solid fill">
            <a:extLst>
              <a:ext uri="{FF2B5EF4-FFF2-40B4-BE49-F238E27FC236}">
                <a16:creationId xmlns:a16="http://schemas.microsoft.com/office/drawing/2014/main" id="{287C5876-BFCA-10B8-4E71-694BAF1D08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59691" y="2108045"/>
            <a:ext cx="914400" cy="914400"/>
          </a:xfrm>
          <a:prstGeom prst="rect">
            <a:avLst/>
          </a:prstGeom>
        </p:spPr>
      </p:pic>
      <p:pic>
        <p:nvPicPr>
          <p:cNvPr id="12" name="Graphic 11" descr="Open envelope with solid fill">
            <a:extLst>
              <a:ext uri="{FF2B5EF4-FFF2-40B4-BE49-F238E27FC236}">
                <a16:creationId xmlns:a16="http://schemas.microsoft.com/office/drawing/2014/main" id="{4003729F-496A-6BF8-FD1E-EC6B9575624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83926" y="2050981"/>
            <a:ext cx="914400" cy="914400"/>
          </a:xfrm>
          <a:prstGeom prst="rect">
            <a:avLst/>
          </a:prstGeom>
        </p:spPr>
      </p:pic>
      <p:pic>
        <p:nvPicPr>
          <p:cNvPr id="13" name="Picture 12" descr="A black and white logo&#10;&#10;AI-generated content may be incorrect.">
            <a:extLst>
              <a:ext uri="{FF2B5EF4-FFF2-40B4-BE49-F238E27FC236}">
                <a16:creationId xmlns:a16="http://schemas.microsoft.com/office/drawing/2014/main" id="{A276B4AF-8320-1208-B873-DEE2B3366116}"/>
              </a:ext>
            </a:extLst>
          </p:cNvPr>
          <p:cNvPicPr>
            <a:picLocks noChangeAspect="1"/>
          </p:cNvPicPr>
          <p:nvPr/>
        </p:nvPicPr>
        <p:blipFill>
          <a:blip r:embed="rId7"/>
          <a:stretch>
            <a:fillRect/>
          </a:stretch>
        </p:blipFill>
        <p:spPr>
          <a:xfrm>
            <a:off x="10064055" y="243206"/>
            <a:ext cx="1738402" cy="558544"/>
          </a:xfrm>
          <a:prstGeom prst="rect">
            <a:avLst/>
          </a:prstGeom>
        </p:spPr>
      </p:pic>
    </p:spTree>
    <p:extLst>
      <p:ext uri="{BB962C8B-B14F-4D97-AF65-F5344CB8AC3E}">
        <p14:creationId xmlns:p14="http://schemas.microsoft.com/office/powerpoint/2010/main" val="393611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190AC-BECB-E852-3AEB-405291DC6362}"/>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531E55B0-0175-D360-3EDF-FD756B41052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370" r="20370"/>
          <a:stretch/>
        </p:blipFill>
        <p:spPr/>
      </p:pic>
      <p:sp>
        <p:nvSpPr>
          <p:cNvPr id="381" name="Title 3">
            <a:extLst>
              <a:ext uri="{FF2B5EF4-FFF2-40B4-BE49-F238E27FC236}">
                <a16:creationId xmlns:a16="http://schemas.microsoft.com/office/drawing/2014/main" id="{3B830371-EA47-53E5-A83C-CC75CFB79823}"/>
              </a:ext>
            </a:extLst>
          </p:cNvPr>
          <p:cNvSpPr txBox="1">
            <a:spLocks/>
          </p:cNvSpPr>
          <p:nvPr/>
        </p:nvSpPr>
        <p:spPr>
          <a:xfrm>
            <a:off x="6494313" y="2708920"/>
            <a:ext cx="5265639" cy="1440160"/>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l" defTabSz="914400" rtl="0" eaLnBrk="1" fontAlgn="auto" latinLnBrk="0" hangingPunct="1">
              <a:lnSpc>
                <a:spcPts val="5200"/>
              </a:lnSpc>
              <a:spcBef>
                <a:spcPct val="0"/>
              </a:spcBef>
              <a:spcAft>
                <a:spcPts val="0"/>
              </a:spcAft>
              <a:buClrTx/>
              <a:buSzTx/>
              <a:buFontTx/>
              <a:buNone/>
              <a:tabLst/>
              <a:defRPr/>
            </a:pPr>
            <a:r>
              <a:rPr kumimoji="0" lang="en-GB" sz="5500" b="0" i="0" u="none" strike="noStrike" kern="1200" cap="none" spc="-300" normalizeH="0" baseline="0" noProof="0" dirty="0">
                <a:ln>
                  <a:noFill/>
                </a:ln>
                <a:solidFill>
                  <a:srgbClr val="4A66AC"/>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Public </a:t>
            </a:r>
          </a:p>
          <a:p>
            <a:pPr marL="0" marR="0" lvl="0" indent="0" algn="l" defTabSz="914400" rtl="0" eaLnBrk="1" fontAlgn="auto" latinLnBrk="0" hangingPunct="1">
              <a:lnSpc>
                <a:spcPts val="5200"/>
              </a:lnSpc>
              <a:spcBef>
                <a:spcPct val="0"/>
              </a:spcBef>
              <a:spcAft>
                <a:spcPts val="0"/>
              </a:spcAft>
              <a:buClrTx/>
              <a:buSzTx/>
              <a:buFontTx/>
              <a:buNone/>
              <a:tabLst/>
              <a:defRPr/>
            </a:pPr>
            <a:r>
              <a:rPr kumimoji="0" lang="en-GB" sz="5500" b="0" i="0" u="none" strike="noStrike" kern="1200" cap="none" spc="-300" normalizeH="0" baseline="0" noProof="0" dirty="0">
                <a:ln>
                  <a:noFill/>
                </a:ln>
                <a:solidFill>
                  <a:srgbClr val="313032"/>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Records Requests</a:t>
            </a:r>
          </a:p>
        </p:txBody>
      </p:sp>
      <p:cxnSp>
        <p:nvCxnSpPr>
          <p:cNvPr id="382" name="Straight Connector 381">
            <a:extLst>
              <a:ext uri="{FF2B5EF4-FFF2-40B4-BE49-F238E27FC236}">
                <a16:creationId xmlns:a16="http://schemas.microsoft.com/office/drawing/2014/main" id="{2D47AF2E-AC65-F77F-A6A6-3F7076397ADE}"/>
              </a:ext>
            </a:extLst>
          </p:cNvPr>
          <p:cNvCxnSpPr>
            <a:cxnSpLocks/>
          </p:cNvCxnSpPr>
          <p:nvPr/>
        </p:nvCxnSpPr>
        <p:spPr>
          <a:xfrm>
            <a:off x="6096000" y="2512848"/>
            <a:ext cx="0" cy="1832305"/>
          </a:xfrm>
          <a:prstGeom prst="line">
            <a:avLst/>
          </a:prstGeom>
          <a:ln w="152400" cap="flat">
            <a:solidFill>
              <a:schemeClr val="accent2"/>
            </a:solidFill>
            <a:round/>
          </a:ln>
        </p:spPr>
        <p:style>
          <a:lnRef idx="1">
            <a:schemeClr val="accent1"/>
          </a:lnRef>
          <a:fillRef idx="0">
            <a:schemeClr val="accent1"/>
          </a:fillRef>
          <a:effectRef idx="0">
            <a:schemeClr val="accent1"/>
          </a:effectRef>
          <a:fontRef idx="minor">
            <a:schemeClr val="tx1"/>
          </a:fontRef>
        </p:style>
      </p:cxnSp>
      <p:pic>
        <p:nvPicPr>
          <p:cNvPr id="2" name="Picture 1" descr="A black and white logo&#10;&#10;AI-generated content may be incorrect.">
            <a:extLst>
              <a:ext uri="{FF2B5EF4-FFF2-40B4-BE49-F238E27FC236}">
                <a16:creationId xmlns:a16="http://schemas.microsoft.com/office/drawing/2014/main" id="{757C3360-396C-67DE-199D-4A35865915E4}"/>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1463964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626A79-BC55-4CE5-9961-6A4D0D8924ED}"/>
              </a:ext>
            </a:extLst>
          </p:cNvPr>
          <p:cNvSpPr>
            <a:spLocks noGrp="1"/>
          </p:cNvSpPr>
          <p:nvPr>
            <p:ph type="title"/>
          </p:nvPr>
        </p:nvSpPr>
        <p:spPr>
          <a:prstGeom prst="rect">
            <a:avLst/>
          </a:prstGeom>
        </p:spPr>
        <p:txBody>
          <a:bodyPr/>
          <a:lstStyle/>
          <a:p>
            <a:r>
              <a:rPr lang="en-US" b="1" dirty="0">
                <a:latin typeface="+mj-lt"/>
              </a:rPr>
              <a:t>Public Record Requests</a:t>
            </a:r>
          </a:p>
        </p:txBody>
      </p:sp>
      <p:sp>
        <p:nvSpPr>
          <p:cNvPr id="9" name="Slide Number Placeholder 8">
            <a:extLst>
              <a:ext uri="{FF2B5EF4-FFF2-40B4-BE49-F238E27FC236}">
                <a16:creationId xmlns:a16="http://schemas.microsoft.com/office/drawing/2014/main" id="{64A92B28-76A3-4B98-87A1-E0D49825C82B}"/>
              </a:ext>
            </a:extLst>
          </p:cNvPr>
          <p:cNvSpPr>
            <a:spLocks noGrp="1"/>
          </p:cNvSpPr>
          <p:nvPr>
            <p:ph type="sldNum" sz="quarter" idx="4294967295"/>
          </p:nvPr>
        </p:nvSpPr>
        <p:spPr>
          <a:xfrm>
            <a:off x="11703050" y="411163"/>
            <a:ext cx="488950" cy="27463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5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118" name="Oval 117">
            <a:extLst>
              <a:ext uri="{FF2B5EF4-FFF2-40B4-BE49-F238E27FC236}">
                <a16:creationId xmlns:a16="http://schemas.microsoft.com/office/drawing/2014/main" id="{9B7E56E7-50F0-4847-89D9-545939F68C4A}"/>
              </a:ext>
            </a:extLst>
          </p:cNvPr>
          <p:cNvSpPr/>
          <p:nvPr/>
        </p:nvSpPr>
        <p:spPr>
          <a:xfrm>
            <a:off x="523193" y="2245114"/>
            <a:ext cx="3339789" cy="33397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19" name="Oval 118">
            <a:extLst>
              <a:ext uri="{FF2B5EF4-FFF2-40B4-BE49-F238E27FC236}">
                <a16:creationId xmlns:a16="http://schemas.microsoft.com/office/drawing/2014/main" id="{EF47FD40-12FB-46E3-BCCD-098CB3EED8F1}"/>
              </a:ext>
            </a:extLst>
          </p:cNvPr>
          <p:cNvSpPr/>
          <p:nvPr/>
        </p:nvSpPr>
        <p:spPr>
          <a:xfrm>
            <a:off x="2645917" y="1986639"/>
            <a:ext cx="1174934" cy="1174934"/>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29" name="Oval 128">
            <a:extLst>
              <a:ext uri="{FF2B5EF4-FFF2-40B4-BE49-F238E27FC236}">
                <a16:creationId xmlns:a16="http://schemas.microsoft.com/office/drawing/2014/main" id="{D9874BF7-E0D5-4016-84DA-5F99F95B6C44}"/>
              </a:ext>
            </a:extLst>
          </p:cNvPr>
          <p:cNvSpPr/>
          <p:nvPr/>
        </p:nvSpPr>
        <p:spPr>
          <a:xfrm>
            <a:off x="4358542" y="2245114"/>
            <a:ext cx="3339789" cy="33397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30" name="Oval 129">
            <a:extLst>
              <a:ext uri="{FF2B5EF4-FFF2-40B4-BE49-F238E27FC236}">
                <a16:creationId xmlns:a16="http://schemas.microsoft.com/office/drawing/2014/main" id="{B2B8CD81-B506-4BB7-B672-D3693B1795C7}"/>
              </a:ext>
            </a:extLst>
          </p:cNvPr>
          <p:cNvSpPr/>
          <p:nvPr/>
        </p:nvSpPr>
        <p:spPr>
          <a:xfrm>
            <a:off x="6481266" y="1986639"/>
            <a:ext cx="1174934" cy="1174934"/>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32" name="Oval 131">
            <a:extLst>
              <a:ext uri="{FF2B5EF4-FFF2-40B4-BE49-F238E27FC236}">
                <a16:creationId xmlns:a16="http://schemas.microsoft.com/office/drawing/2014/main" id="{053D01D7-CE1B-445E-90EF-5EA2760A06FE}"/>
              </a:ext>
            </a:extLst>
          </p:cNvPr>
          <p:cNvSpPr/>
          <p:nvPr/>
        </p:nvSpPr>
        <p:spPr>
          <a:xfrm>
            <a:off x="8328617" y="2245114"/>
            <a:ext cx="3339789" cy="33397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33" name="Oval 132">
            <a:extLst>
              <a:ext uri="{FF2B5EF4-FFF2-40B4-BE49-F238E27FC236}">
                <a16:creationId xmlns:a16="http://schemas.microsoft.com/office/drawing/2014/main" id="{7471399D-49D5-4ACF-8675-644794D58DEB}"/>
              </a:ext>
            </a:extLst>
          </p:cNvPr>
          <p:cNvSpPr/>
          <p:nvPr/>
        </p:nvSpPr>
        <p:spPr>
          <a:xfrm>
            <a:off x="10451341" y="1986639"/>
            <a:ext cx="1174934" cy="117493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153" name="Rectangle 152">
            <a:extLst>
              <a:ext uri="{FF2B5EF4-FFF2-40B4-BE49-F238E27FC236}">
                <a16:creationId xmlns:a16="http://schemas.microsoft.com/office/drawing/2014/main" id="{F071E33B-AB03-414F-9B96-E8C58FF053BC}"/>
              </a:ext>
            </a:extLst>
          </p:cNvPr>
          <p:cNvSpPr/>
          <p:nvPr/>
        </p:nvSpPr>
        <p:spPr>
          <a:xfrm>
            <a:off x="822727" y="3172813"/>
            <a:ext cx="274072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FFFF"/>
                </a:solidFill>
                <a:latin typeface="Montserrat"/>
                <a:ea typeface="Open Sans bold" panose="020B0806030504020204" pitchFamily="34" charset="0"/>
                <a:cs typeface="Open Sans bold" panose="020B0806030504020204" pitchFamily="34" charset="0"/>
              </a:rPr>
              <a:t>Offer</a:t>
            </a:r>
            <a:endParaRPr kumimoji="0" lang="en-US" sz="1800" b="1" i="0" u="none" strike="noStrike" kern="1200" cap="none" spc="0" normalizeH="0" baseline="0" noProof="0" dirty="0">
              <a:ln>
                <a:noFill/>
              </a:ln>
              <a:solidFill>
                <a:srgbClr val="FFFFFF"/>
              </a:solidFill>
              <a:effectLst/>
              <a:uLnTx/>
              <a:uFillTx/>
              <a:latin typeface="Montserrat"/>
              <a:ea typeface="Open Sans bold" panose="020B0806030504020204" pitchFamily="34" charset="0"/>
              <a:cs typeface="Open Sans bold" panose="020B0806030504020204" pitchFamily="34" charset="0"/>
            </a:endParaRPr>
          </a:p>
        </p:txBody>
      </p:sp>
      <p:sp>
        <p:nvSpPr>
          <p:cNvPr id="154" name="Rectangle 153">
            <a:extLst>
              <a:ext uri="{FF2B5EF4-FFF2-40B4-BE49-F238E27FC236}">
                <a16:creationId xmlns:a16="http://schemas.microsoft.com/office/drawing/2014/main" id="{4BDB3111-E6C0-431F-8481-ADA8A35C45CC}"/>
              </a:ext>
            </a:extLst>
          </p:cNvPr>
          <p:cNvSpPr/>
          <p:nvPr/>
        </p:nvSpPr>
        <p:spPr>
          <a:xfrm>
            <a:off x="822727" y="3696428"/>
            <a:ext cx="2769294" cy="784830"/>
          </a:xfrm>
          <a:prstGeom prst="rect">
            <a:avLst/>
          </a:prstGeom>
        </p:spPr>
        <p:txBody>
          <a:bodyPr wrap="square">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Montserrat"/>
                <a:ea typeface="+mn-ea"/>
                <a:cs typeface="+mn-cs"/>
              </a:rPr>
              <a:t>Offer an opportunity to make a written request but this is not required</a:t>
            </a:r>
            <a:endParaRPr kumimoji="0" lang="en-US" sz="1600" b="1" i="0" u="none" strike="noStrike" kern="1200" cap="none" spc="0" normalizeH="0" baseline="0" noProof="0" dirty="0">
              <a:ln>
                <a:noFill/>
              </a:ln>
              <a:solidFill>
                <a:srgbClr val="FFFFFF"/>
              </a:solidFill>
              <a:effectLst/>
              <a:uLnTx/>
              <a:uFillTx/>
              <a:latin typeface="Raleway" panose="020B0503030101060003" pitchFamily="34" charset="0"/>
              <a:ea typeface="Open Sans" panose="020B0606030504020204" pitchFamily="34" charset="0"/>
              <a:cs typeface="Open Sans" panose="020B0606030504020204" pitchFamily="34" charset="0"/>
            </a:endParaRPr>
          </a:p>
        </p:txBody>
      </p:sp>
      <p:sp>
        <p:nvSpPr>
          <p:cNvPr id="165" name="Rectangle 164">
            <a:extLst>
              <a:ext uri="{FF2B5EF4-FFF2-40B4-BE49-F238E27FC236}">
                <a16:creationId xmlns:a16="http://schemas.microsoft.com/office/drawing/2014/main" id="{1735AE0E-0ED3-4131-A146-BCAAAFB06254}"/>
              </a:ext>
            </a:extLst>
          </p:cNvPr>
          <p:cNvSpPr/>
          <p:nvPr/>
        </p:nvSpPr>
        <p:spPr>
          <a:xfrm>
            <a:off x="4658076" y="3172813"/>
            <a:ext cx="274072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Open Sans bold" panose="020B0806030504020204" pitchFamily="34" charset="0"/>
                <a:cs typeface="Open Sans bold" panose="020B0806030504020204" pitchFamily="34" charset="0"/>
              </a:rPr>
              <a:t>Information</a:t>
            </a:r>
          </a:p>
        </p:txBody>
      </p:sp>
      <p:sp>
        <p:nvSpPr>
          <p:cNvPr id="166" name="Rectangle 165">
            <a:extLst>
              <a:ext uri="{FF2B5EF4-FFF2-40B4-BE49-F238E27FC236}">
                <a16:creationId xmlns:a16="http://schemas.microsoft.com/office/drawing/2014/main" id="{61BC1C6C-4C3B-4EF9-A258-578A4DA030F5}"/>
              </a:ext>
            </a:extLst>
          </p:cNvPr>
          <p:cNvSpPr/>
          <p:nvPr/>
        </p:nvSpPr>
        <p:spPr>
          <a:xfrm>
            <a:off x="4643789" y="3634574"/>
            <a:ext cx="2769294" cy="553998"/>
          </a:xfrm>
          <a:prstGeom prst="rect">
            <a:avLst/>
          </a:prstGeom>
        </p:spPr>
        <p:txBody>
          <a:bodyPr wrap="square">
            <a:spAutoFit/>
          </a:bodyPr>
          <a:lstStyle/>
          <a:p>
            <a:pPr lvl="0" algn="ctr">
              <a:lnSpc>
                <a:spcPts val="1800"/>
              </a:lnSpc>
              <a:defRPr/>
            </a:pPr>
            <a:r>
              <a:rPr lang="en-US" sz="1600" b="1" dirty="0">
                <a:solidFill>
                  <a:schemeClr val="bg1"/>
                </a:solidFill>
              </a:rPr>
              <a:t>They do not have to give name, </a:t>
            </a:r>
            <a:r>
              <a:rPr lang="en-US" sz="1600" b="1" dirty="0" err="1">
                <a:solidFill>
                  <a:schemeClr val="bg1"/>
                </a:solidFill>
              </a:rPr>
              <a:t>etc</a:t>
            </a:r>
            <a:endParaRPr kumimoji="0" lang="en-US" sz="1600" b="1" i="0" u="none" strike="noStrike" kern="1200" cap="none" spc="0" normalizeH="0" baseline="0" noProof="0" dirty="0">
              <a:ln>
                <a:noFill/>
              </a:ln>
              <a:solidFill>
                <a:schemeClr val="bg1"/>
              </a:solidFill>
              <a:effectLst/>
              <a:uLnTx/>
              <a:uFillTx/>
              <a:latin typeface="Montserrat"/>
              <a:ea typeface="Open Sans" panose="020B0606030504020204" pitchFamily="34" charset="0"/>
              <a:cs typeface="Open Sans" panose="020B0606030504020204" pitchFamily="34" charset="0"/>
            </a:endParaRPr>
          </a:p>
        </p:txBody>
      </p:sp>
      <p:sp>
        <p:nvSpPr>
          <p:cNvPr id="168" name="Rectangle 167">
            <a:extLst>
              <a:ext uri="{FF2B5EF4-FFF2-40B4-BE49-F238E27FC236}">
                <a16:creationId xmlns:a16="http://schemas.microsoft.com/office/drawing/2014/main" id="{0CA99291-63FD-4461-9D94-F0236A68A21B}"/>
              </a:ext>
            </a:extLst>
          </p:cNvPr>
          <p:cNvSpPr/>
          <p:nvPr/>
        </p:nvSpPr>
        <p:spPr>
          <a:xfrm>
            <a:off x="8628151" y="3172813"/>
            <a:ext cx="274072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ontserrat"/>
                <a:ea typeface="Open Sans bold" panose="020B0806030504020204" pitchFamily="34" charset="0"/>
                <a:cs typeface="Open Sans bold" panose="020B0806030504020204" pitchFamily="34" charset="0"/>
              </a:rPr>
              <a:t>Policies</a:t>
            </a:r>
          </a:p>
        </p:txBody>
      </p:sp>
      <p:sp>
        <p:nvSpPr>
          <p:cNvPr id="169" name="Rectangle 168">
            <a:extLst>
              <a:ext uri="{FF2B5EF4-FFF2-40B4-BE49-F238E27FC236}">
                <a16:creationId xmlns:a16="http://schemas.microsoft.com/office/drawing/2014/main" id="{9C65A26F-6912-4E56-B57C-A26917200E85}"/>
              </a:ext>
            </a:extLst>
          </p:cNvPr>
          <p:cNvSpPr/>
          <p:nvPr/>
        </p:nvSpPr>
        <p:spPr>
          <a:xfrm>
            <a:off x="8628151" y="3689744"/>
            <a:ext cx="2769294" cy="553998"/>
          </a:xfrm>
          <a:prstGeom prst="rect">
            <a:avLst/>
          </a:prstGeom>
        </p:spPr>
        <p:txBody>
          <a:bodyPr wrap="square">
            <a:spAutoFit/>
          </a:bodyPr>
          <a:lstStyle/>
          <a:p>
            <a:pPr lvl="0" algn="ctr">
              <a:lnSpc>
                <a:spcPts val="1800"/>
              </a:lnSpc>
              <a:defRPr/>
            </a:pPr>
            <a:r>
              <a:rPr lang="en-US" sz="1600" b="1" dirty="0">
                <a:solidFill>
                  <a:schemeClr val="bg1"/>
                </a:solidFill>
              </a:rPr>
              <a:t>Follow policies and Iowa law</a:t>
            </a:r>
            <a:endParaRPr kumimoji="0" lang="en-US" sz="1600" b="1" i="0" u="none" strike="noStrike" kern="1200" cap="none" spc="0" normalizeH="0" baseline="0" noProof="0" dirty="0">
              <a:ln>
                <a:noFill/>
              </a:ln>
              <a:solidFill>
                <a:schemeClr val="bg1"/>
              </a:solidFill>
              <a:effectLst/>
              <a:uLnTx/>
              <a:uFillTx/>
              <a:latin typeface="Montserrat"/>
              <a:ea typeface="Open Sans" panose="020B0606030504020204" pitchFamily="34" charset="0"/>
              <a:cs typeface="Open Sans" panose="020B0606030504020204" pitchFamily="34" charset="0"/>
            </a:endParaRPr>
          </a:p>
        </p:txBody>
      </p:sp>
      <p:sp>
        <p:nvSpPr>
          <p:cNvPr id="40" name="Rectangle 39">
            <a:extLst>
              <a:ext uri="{FF2B5EF4-FFF2-40B4-BE49-F238E27FC236}">
                <a16:creationId xmlns:a16="http://schemas.microsoft.com/office/drawing/2014/main" id="{7D9DEF7E-70E3-4494-87B3-E95D6AC0A88B}"/>
              </a:ext>
            </a:extLst>
          </p:cNvPr>
          <p:cNvSpPr/>
          <p:nvPr/>
        </p:nvSpPr>
        <p:spPr>
          <a:xfrm>
            <a:off x="523193" y="873587"/>
            <a:ext cx="10691575"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What to do</a:t>
            </a:r>
            <a:endParaRPr kumimoji="0" lang="en-US"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Graphic 2" descr="Gavel with solid fill">
            <a:extLst>
              <a:ext uri="{FF2B5EF4-FFF2-40B4-BE49-F238E27FC236}">
                <a16:creationId xmlns:a16="http://schemas.microsoft.com/office/drawing/2014/main" id="{66DCECB0-C4AF-F2A7-88C9-B0574DD2D1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4416" y="2245114"/>
            <a:ext cx="591667" cy="591667"/>
          </a:xfrm>
          <a:prstGeom prst="rect">
            <a:avLst/>
          </a:prstGeom>
        </p:spPr>
      </p:pic>
      <p:pic>
        <p:nvPicPr>
          <p:cNvPr id="6" name="Graphic 5" descr="List with solid fill">
            <a:extLst>
              <a:ext uri="{FF2B5EF4-FFF2-40B4-BE49-F238E27FC236}">
                <a16:creationId xmlns:a16="http://schemas.microsoft.com/office/drawing/2014/main" id="{99AA7BAD-63D6-3505-838C-BAA877BF025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40732" y="2245114"/>
            <a:ext cx="672351" cy="672351"/>
          </a:xfrm>
          <a:prstGeom prst="rect">
            <a:avLst/>
          </a:prstGeom>
        </p:spPr>
      </p:pic>
      <p:pic>
        <p:nvPicPr>
          <p:cNvPr id="8" name="Graphic 7" descr="Checklist outline">
            <a:extLst>
              <a:ext uri="{FF2B5EF4-FFF2-40B4-BE49-F238E27FC236}">
                <a16:creationId xmlns:a16="http://schemas.microsoft.com/office/drawing/2014/main" id="{B25C148A-48B0-0706-E9F6-3E278875606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00403" y="2265482"/>
            <a:ext cx="631292" cy="631453"/>
          </a:xfrm>
          <a:prstGeom prst="rect">
            <a:avLst/>
          </a:prstGeom>
        </p:spPr>
      </p:pic>
      <p:pic>
        <p:nvPicPr>
          <p:cNvPr id="2" name="Picture 1" descr="A black and white logo&#10;&#10;AI-generated content may be incorrect.">
            <a:extLst>
              <a:ext uri="{FF2B5EF4-FFF2-40B4-BE49-F238E27FC236}">
                <a16:creationId xmlns:a16="http://schemas.microsoft.com/office/drawing/2014/main" id="{AE20420C-5311-FD5E-270D-981B87CD9600}"/>
              </a:ext>
            </a:extLst>
          </p:cNvPr>
          <p:cNvPicPr>
            <a:picLocks noChangeAspect="1"/>
          </p:cNvPicPr>
          <p:nvPr/>
        </p:nvPicPr>
        <p:blipFill>
          <a:blip r:embed="rId6"/>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3007146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626A79-BC55-4CE5-9961-6A4D0D8924ED}"/>
              </a:ext>
            </a:extLst>
          </p:cNvPr>
          <p:cNvSpPr>
            <a:spLocks noGrp="1"/>
          </p:cNvSpPr>
          <p:nvPr>
            <p:ph type="title"/>
          </p:nvPr>
        </p:nvSpPr>
        <p:spPr>
          <a:prstGeom prst="rect">
            <a:avLst/>
          </a:prstGeom>
        </p:spPr>
        <p:txBody>
          <a:bodyPr/>
          <a:lstStyle/>
          <a:p>
            <a:pPr>
              <a:lnSpc>
                <a:spcPts val="2100"/>
              </a:lnSpc>
              <a:spcBef>
                <a:spcPts val="975"/>
              </a:spcBef>
              <a:spcAft>
                <a:spcPts val="225"/>
              </a:spcAft>
            </a:pPr>
            <a:r>
              <a:rPr lang="fr-FR" b="1" dirty="0">
                <a:latin typeface="+mj-lt"/>
              </a:rPr>
              <a:t>Public</a:t>
            </a:r>
            <a:r>
              <a:rPr lang="fr-FR" b="1" dirty="0">
                <a:latin typeface="Segoe Sans"/>
              </a:rPr>
              <a:t> Records </a:t>
            </a:r>
            <a:r>
              <a:rPr lang="fr-FR" b="1" dirty="0" err="1">
                <a:latin typeface="Segoe Sans"/>
              </a:rPr>
              <a:t>Requests</a:t>
            </a:r>
            <a:endParaRPr lang="fr-FR" b="1" dirty="0">
              <a:latin typeface="Segoe Sans"/>
            </a:endParaRPr>
          </a:p>
        </p:txBody>
      </p:sp>
      <p:sp>
        <p:nvSpPr>
          <p:cNvPr id="9" name="Slide Number Placeholder 8">
            <a:extLst>
              <a:ext uri="{FF2B5EF4-FFF2-40B4-BE49-F238E27FC236}">
                <a16:creationId xmlns:a16="http://schemas.microsoft.com/office/drawing/2014/main" id="{64A92B28-76A3-4B98-87A1-E0D49825C82B}"/>
              </a:ext>
            </a:extLst>
          </p:cNvPr>
          <p:cNvSpPr>
            <a:spLocks noGrp="1"/>
          </p:cNvSpPr>
          <p:nvPr>
            <p:ph type="sldNum" sz="quarter" idx="4"/>
          </p:nvPr>
        </p:nvSpPr>
        <p:spPr>
          <a:xfrm>
            <a:off x="11454681" y="411103"/>
            <a:ext cx="591890" cy="27432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5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21" name="Rectangle: Rounded Corners 20">
            <a:extLst>
              <a:ext uri="{FF2B5EF4-FFF2-40B4-BE49-F238E27FC236}">
                <a16:creationId xmlns:a16="http://schemas.microsoft.com/office/drawing/2014/main" id="{1CCEBF04-A082-4B15-B126-54A29849F495}"/>
              </a:ext>
            </a:extLst>
          </p:cNvPr>
          <p:cNvSpPr/>
          <p:nvPr/>
        </p:nvSpPr>
        <p:spPr>
          <a:xfrm>
            <a:off x="1481700" y="1981770"/>
            <a:ext cx="8873454" cy="1372036"/>
          </a:xfrm>
          <a:prstGeom prst="roundRect">
            <a:avLst>
              <a:gd name="adj" fmla="val 11010"/>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3" name="Teardrop 22">
            <a:extLst>
              <a:ext uri="{FF2B5EF4-FFF2-40B4-BE49-F238E27FC236}">
                <a16:creationId xmlns:a16="http://schemas.microsoft.com/office/drawing/2014/main" id="{491E9A44-C4FC-466C-AE32-B3D372AC7D85}"/>
              </a:ext>
            </a:extLst>
          </p:cNvPr>
          <p:cNvSpPr/>
          <p:nvPr/>
        </p:nvSpPr>
        <p:spPr>
          <a:xfrm>
            <a:off x="825609" y="2060350"/>
            <a:ext cx="1038225" cy="1038225"/>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Rectangle 81">
            <a:extLst>
              <a:ext uri="{FF2B5EF4-FFF2-40B4-BE49-F238E27FC236}">
                <a16:creationId xmlns:a16="http://schemas.microsoft.com/office/drawing/2014/main" id="{0DFC9235-938E-48C1-B0DC-CEB3D03C3D80}"/>
              </a:ext>
            </a:extLst>
          </p:cNvPr>
          <p:cNvSpPr/>
          <p:nvPr/>
        </p:nvSpPr>
        <p:spPr>
          <a:xfrm>
            <a:off x="1955688" y="2138284"/>
            <a:ext cx="414031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Montserrat"/>
                <a:ea typeface="+mn-ea"/>
                <a:cs typeface="+mn-cs"/>
              </a:rPr>
              <a:t>Be Reasonable</a:t>
            </a:r>
            <a:endParaRPr kumimoji="0" lang="en-US" sz="3600" b="0" i="0" u="none" strike="noStrike" kern="1200" cap="none" spc="0" normalizeH="0" baseline="0" noProof="0" dirty="0">
              <a:ln>
                <a:noFill/>
              </a:ln>
              <a:solidFill>
                <a:srgbClr val="000000"/>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28" name="Rectangle: Rounded Corners 27">
            <a:extLst>
              <a:ext uri="{FF2B5EF4-FFF2-40B4-BE49-F238E27FC236}">
                <a16:creationId xmlns:a16="http://schemas.microsoft.com/office/drawing/2014/main" id="{0C523D06-2BC2-4D39-9ECE-4A7E2040DF22}"/>
              </a:ext>
            </a:extLst>
          </p:cNvPr>
          <p:cNvSpPr/>
          <p:nvPr/>
        </p:nvSpPr>
        <p:spPr>
          <a:xfrm>
            <a:off x="1481699" y="3519387"/>
            <a:ext cx="8873453" cy="1372036"/>
          </a:xfrm>
          <a:prstGeom prst="roundRect">
            <a:avLst>
              <a:gd name="adj" fmla="val 11010"/>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5" name="Rectangle 84">
            <a:extLst>
              <a:ext uri="{FF2B5EF4-FFF2-40B4-BE49-F238E27FC236}">
                <a16:creationId xmlns:a16="http://schemas.microsoft.com/office/drawing/2014/main" id="{E318FD44-2312-4063-9E81-F8B39E47F5A0}"/>
              </a:ext>
            </a:extLst>
          </p:cNvPr>
          <p:cNvSpPr/>
          <p:nvPr/>
        </p:nvSpPr>
        <p:spPr>
          <a:xfrm>
            <a:off x="1955689" y="3699147"/>
            <a:ext cx="5286940"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Montserrat"/>
                <a:ea typeface="Open Sans bold" panose="020B0806030504020204" pitchFamily="34" charset="0"/>
                <a:cs typeface="Open Sans bold" panose="020B0806030504020204" pitchFamily="34" charset="0"/>
              </a:rPr>
              <a:t>Be Responsive</a:t>
            </a:r>
          </a:p>
        </p:txBody>
      </p:sp>
      <p:grpSp>
        <p:nvGrpSpPr>
          <p:cNvPr id="65" name="Group 64">
            <a:extLst>
              <a:ext uri="{FF2B5EF4-FFF2-40B4-BE49-F238E27FC236}">
                <a16:creationId xmlns:a16="http://schemas.microsoft.com/office/drawing/2014/main" id="{9F53AA80-7A6F-4BB4-8476-75EC66F7B297}"/>
              </a:ext>
            </a:extLst>
          </p:cNvPr>
          <p:cNvGrpSpPr/>
          <p:nvPr/>
        </p:nvGrpSpPr>
        <p:grpSpPr>
          <a:xfrm>
            <a:off x="746094" y="4994171"/>
            <a:ext cx="572520" cy="646736"/>
            <a:chOff x="6062664" y="5056188"/>
            <a:chExt cx="171450" cy="193675"/>
          </a:xfrm>
          <a:solidFill>
            <a:schemeClr val="bg1"/>
          </a:solidFill>
        </p:grpSpPr>
        <p:sp>
          <p:nvSpPr>
            <p:cNvPr id="66" name="Freeform 172">
              <a:extLst>
                <a:ext uri="{FF2B5EF4-FFF2-40B4-BE49-F238E27FC236}">
                  <a16:creationId xmlns:a16="http://schemas.microsoft.com/office/drawing/2014/main" id="{23277F9D-23D3-44F1-B902-6D0820ED683B}"/>
                </a:ext>
              </a:extLst>
            </p:cNvPr>
            <p:cNvSpPr>
              <a:spLocks noEditPoints="1"/>
            </p:cNvSpPr>
            <p:nvPr/>
          </p:nvSpPr>
          <p:spPr bwMode="auto">
            <a:xfrm>
              <a:off x="6062664" y="5056188"/>
              <a:ext cx="139700" cy="182563"/>
            </a:xfrm>
            <a:custGeom>
              <a:avLst/>
              <a:gdLst>
                <a:gd name="T0" fmla="*/ 6 w 80"/>
                <a:gd name="T1" fmla="*/ 93 h 99"/>
                <a:gd name="T2" fmla="*/ 6 w 80"/>
                <a:gd name="T3" fmla="*/ 29 h 99"/>
                <a:gd name="T4" fmla="*/ 29 w 80"/>
                <a:gd name="T5" fmla="*/ 29 h 99"/>
                <a:gd name="T6" fmla="*/ 29 w 80"/>
                <a:gd name="T7" fmla="*/ 6 h 99"/>
                <a:gd name="T8" fmla="*/ 73 w 80"/>
                <a:gd name="T9" fmla="*/ 6 h 99"/>
                <a:gd name="T10" fmla="*/ 73 w 80"/>
                <a:gd name="T11" fmla="*/ 57 h 99"/>
                <a:gd name="T12" fmla="*/ 76 w 80"/>
                <a:gd name="T13" fmla="*/ 57 h 99"/>
                <a:gd name="T14" fmla="*/ 80 w 80"/>
                <a:gd name="T15" fmla="*/ 57 h 99"/>
                <a:gd name="T16" fmla="*/ 80 w 80"/>
                <a:gd name="T17" fmla="*/ 0 h 99"/>
                <a:gd name="T18" fmla="*/ 25 w 80"/>
                <a:gd name="T19" fmla="*/ 0 h 99"/>
                <a:gd name="T20" fmla="*/ 0 w 80"/>
                <a:gd name="T21" fmla="*/ 27 h 99"/>
                <a:gd name="T22" fmla="*/ 0 w 80"/>
                <a:gd name="T23" fmla="*/ 99 h 99"/>
                <a:gd name="T24" fmla="*/ 56 w 80"/>
                <a:gd name="T25" fmla="*/ 99 h 99"/>
                <a:gd name="T26" fmla="*/ 52 w 80"/>
                <a:gd name="T27" fmla="*/ 93 h 99"/>
                <a:gd name="T28" fmla="*/ 6 w 80"/>
                <a:gd name="T29" fmla="*/ 93 h 99"/>
                <a:gd name="T30" fmla="*/ 23 w 80"/>
                <a:gd name="T31" fmla="*/ 11 h 99"/>
                <a:gd name="T32" fmla="*/ 23 w 80"/>
                <a:gd name="T33" fmla="*/ 23 h 99"/>
                <a:gd name="T34" fmla="*/ 12 w 80"/>
                <a:gd name="T35" fmla="*/ 23 h 99"/>
                <a:gd name="T36" fmla="*/ 23 w 80"/>
                <a:gd name="T37" fmla="*/ 11 h 99"/>
                <a:gd name="T38" fmla="*/ 23 w 80"/>
                <a:gd name="T39" fmla="*/ 11 h 99"/>
                <a:gd name="T40" fmla="*/ 23 w 80"/>
                <a:gd name="T41" fmla="*/ 1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 h="99">
                  <a:moveTo>
                    <a:pt x="6" y="93"/>
                  </a:moveTo>
                  <a:cubicBezTo>
                    <a:pt x="6" y="29"/>
                    <a:pt x="6" y="29"/>
                    <a:pt x="6" y="29"/>
                  </a:cubicBezTo>
                  <a:cubicBezTo>
                    <a:pt x="29" y="29"/>
                    <a:pt x="29" y="29"/>
                    <a:pt x="29" y="29"/>
                  </a:cubicBezTo>
                  <a:cubicBezTo>
                    <a:pt x="29" y="6"/>
                    <a:pt x="29" y="6"/>
                    <a:pt x="29" y="6"/>
                  </a:cubicBezTo>
                  <a:cubicBezTo>
                    <a:pt x="73" y="6"/>
                    <a:pt x="73" y="6"/>
                    <a:pt x="73" y="6"/>
                  </a:cubicBezTo>
                  <a:cubicBezTo>
                    <a:pt x="73" y="57"/>
                    <a:pt x="73" y="57"/>
                    <a:pt x="73" y="57"/>
                  </a:cubicBezTo>
                  <a:cubicBezTo>
                    <a:pt x="74" y="57"/>
                    <a:pt x="75" y="57"/>
                    <a:pt x="76" y="57"/>
                  </a:cubicBezTo>
                  <a:cubicBezTo>
                    <a:pt x="77" y="57"/>
                    <a:pt x="78" y="57"/>
                    <a:pt x="80" y="57"/>
                  </a:cubicBezTo>
                  <a:cubicBezTo>
                    <a:pt x="80" y="0"/>
                    <a:pt x="80" y="0"/>
                    <a:pt x="80" y="0"/>
                  </a:cubicBezTo>
                  <a:cubicBezTo>
                    <a:pt x="25" y="0"/>
                    <a:pt x="25" y="0"/>
                    <a:pt x="25" y="0"/>
                  </a:cubicBezTo>
                  <a:cubicBezTo>
                    <a:pt x="0" y="27"/>
                    <a:pt x="0" y="27"/>
                    <a:pt x="0" y="27"/>
                  </a:cubicBezTo>
                  <a:cubicBezTo>
                    <a:pt x="0" y="99"/>
                    <a:pt x="0" y="99"/>
                    <a:pt x="0" y="99"/>
                  </a:cubicBezTo>
                  <a:cubicBezTo>
                    <a:pt x="56" y="99"/>
                    <a:pt x="56" y="99"/>
                    <a:pt x="56" y="99"/>
                  </a:cubicBezTo>
                  <a:cubicBezTo>
                    <a:pt x="54" y="97"/>
                    <a:pt x="53" y="95"/>
                    <a:pt x="52" y="93"/>
                  </a:cubicBezTo>
                  <a:lnTo>
                    <a:pt x="6" y="93"/>
                  </a:lnTo>
                  <a:close/>
                  <a:moveTo>
                    <a:pt x="23" y="11"/>
                  </a:moveTo>
                  <a:cubicBezTo>
                    <a:pt x="23" y="23"/>
                    <a:pt x="23" y="23"/>
                    <a:pt x="23" y="23"/>
                  </a:cubicBezTo>
                  <a:cubicBezTo>
                    <a:pt x="12" y="23"/>
                    <a:pt x="12" y="23"/>
                    <a:pt x="12" y="23"/>
                  </a:cubicBezTo>
                  <a:lnTo>
                    <a:pt x="23" y="11"/>
                  </a:lnTo>
                  <a:close/>
                  <a:moveTo>
                    <a:pt x="23" y="11"/>
                  </a:moveTo>
                  <a:cubicBezTo>
                    <a:pt x="23" y="11"/>
                    <a:pt x="23" y="11"/>
                    <a:pt x="23"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67" name="Rectangle 173">
              <a:extLst>
                <a:ext uri="{FF2B5EF4-FFF2-40B4-BE49-F238E27FC236}">
                  <a16:creationId xmlns:a16="http://schemas.microsoft.com/office/drawing/2014/main" id="{EE74F26D-855E-4084-86F0-FB6BF051312D}"/>
                </a:ext>
              </a:extLst>
            </p:cNvPr>
            <p:cNvSpPr>
              <a:spLocks noChangeArrowheads="1"/>
            </p:cNvSpPr>
            <p:nvPr/>
          </p:nvSpPr>
          <p:spPr bwMode="auto">
            <a:xfrm>
              <a:off x="6086476" y="5143500"/>
              <a:ext cx="920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68" name="Freeform 174">
              <a:extLst>
                <a:ext uri="{FF2B5EF4-FFF2-40B4-BE49-F238E27FC236}">
                  <a16:creationId xmlns:a16="http://schemas.microsoft.com/office/drawing/2014/main" id="{182DAB7A-3174-49F6-BFFA-51894646158E}"/>
                </a:ext>
              </a:extLst>
            </p:cNvPr>
            <p:cNvSpPr>
              <a:spLocks noEditPoints="1"/>
            </p:cNvSpPr>
            <p:nvPr/>
          </p:nvSpPr>
          <p:spPr bwMode="auto">
            <a:xfrm>
              <a:off x="6086476" y="5167313"/>
              <a:ext cx="85725" cy="12700"/>
            </a:xfrm>
            <a:custGeom>
              <a:avLst/>
              <a:gdLst>
                <a:gd name="T0" fmla="*/ 50 w 50"/>
                <a:gd name="T1" fmla="*/ 0 h 7"/>
                <a:gd name="T2" fmla="*/ 0 w 50"/>
                <a:gd name="T3" fmla="*/ 0 h 7"/>
                <a:gd name="T4" fmla="*/ 0 w 50"/>
                <a:gd name="T5" fmla="*/ 7 h 7"/>
                <a:gd name="T6" fmla="*/ 42 w 50"/>
                <a:gd name="T7" fmla="*/ 7 h 7"/>
                <a:gd name="T8" fmla="*/ 50 w 50"/>
                <a:gd name="T9" fmla="*/ 0 h 7"/>
                <a:gd name="T10" fmla="*/ 50 w 50"/>
                <a:gd name="T11" fmla="*/ 0 h 7"/>
                <a:gd name="T12" fmla="*/ 50 w 5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50" h="7">
                  <a:moveTo>
                    <a:pt x="50" y="0"/>
                  </a:moveTo>
                  <a:cubicBezTo>
                    <a:pt x="0" y="0"/>
                    <a:pt x="0" y="0"/>
                    <a:pt x="0" y="0"/>
                  </a:cubicBezTo>
                  <a:cubicBezTo>
                    <a:pt x="0" y="7"/>
                    <a:pt x="0" y="7"/>
                    <a:pt x="0" y="7"/>
                  </a:cubicBezTo>
                  <a:cubicBezTo>
                    <a:pt x="42" y="7"/>
                    <a:pt x="42" y="7"/>
                    <a:pt x="42" y="7"/>
                  </a:cubicBezTo>
                  <a:cubicBezTo>
                    <a:pt x="44" y="5"/>
                    <a:pt x="47" y="2"/>
                    <a:pt x="50" y="0"/>
                  </a:cubicBezTo>
                  <a:close/>
                  <a:moveTo>
                    <a:pt x="50" y="0"/>
                  </a:moveTo>
                  <a:cubicBezTo>
                    <a:pt x="50" y="0"/>
                    <a:pt x="50" y="0"/>
                    <a:pt x="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69" name="Freeform 175">
              <a:extLst>
                <a:ext uri="{FF2B5EF4-FFF2-40B4-BE49-F238E27FC236}">
                  <a16:creationId xmlns:a16="http://schemas.microsoft.com/office/drawing/2014/main" id="{1DD23998-D7B8-4F31-BCB0-B54083CD4114}"/>
                </a:ext>
              </a:extLst>
            </p:cNvPr>
            <p:cNvSpPr>
              <a:spLocks noEditPoints="1"/>
            </p:cNvSpPr>
            <p:nvPr/>
          </p:nvSpPr>
          <p:spPr bwMode="auto">
            <a:xfrm>
              <a:off x="6086476" y="5194300"/>
              <a:ext cx="65088" cy="12700"/>
            </a:xfrm>
            <a:custGeom>
              <a:avLst/>
              <a:gdLst>
                <a:gd name="T0" fmla="*/ 0 w 38"/>
                <a:gd name="T1" fmla="*/ 7 h 7"/>
                <a:gd name="T2" fmla="*/ 37 w 38"/>
                <a:gd name="T3" fmla="*/ 7 h 7"/>
                <a:gd name="T4" fmla="*/ 38 w 38"/>
                <a:gd name="T5" fmla="*/ 0 h 7"/>
                <a:gd name="T6" fmla="*/ 0 w 38"/>
                <a:gd name="T7" fmla="*/ 0 h 7"/>
                <a:gd name="T8" fmla="*/ 0 w 38"/>
                <a:gd name="T9" fmla="*/ 7 h 7"/>
                <a:gd name="T10" fmla="*/ 0 w 38"/>
                <a:gd name="T11" fmla="*/ 7 h 7"/>
                <a:gd name="T12" fmla="*/ 0 w 38"/>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38" h="7">
                  <a:moveTo>
                    <a:pt x="0" y="7"/>
                  </a:moveTo>
                  <a:cubicBezTo>
                    <a:pt x="37" y="7"/>
                    <a:pt x="37" y="7"/>
                    <a:pt x="37" y="7"/>
                  </a:cubicBezTo>
                  <a:cubicBezTo>
                    <a:pt x="37" y="4"/>
                    <a:pt x="38" y="2"/>
                    <a:pt x="38" y="0"/>
                  </a:cubicBezTo>
                  <a:cubicBezTo>
                    <a:pt x="0" y="0"/>
                    <a:pt x="0" y="0"/>
                    <a:pt x="0" y="0"/>
                  </a:cubicBezTo>
                  <a:lnTo>
                    <a:pt x="0" y="7"/>
                  </a:lnTo>
                  <a:close/>
                  <a:moveTo>
                    <a:pt x="0" y="7"/>
                  </a:moveTo>
                  <a:cubicBezTo>
                    <a:pt x="0" y="7"/>
                    <a:pt x="0" y="7"/>
                    <a:pt x="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70" name="Freeform 176">
              <a:extLst>
                <a:ext uri="{FF2B5EF4-FFF2-40B4-BE49-F238E27FC236}">
                  <a16:creationId xmlns:a16="http://schemas.microsoft.com/office/drawing/2014/main" id="{F9D653F2-4EDF-4E44-AC15-B06C466D2AD4}"/>
                </a:ext>
              </a:extLst>
            </p:cNvPr>
            <p:cNvSpPr>
              <a:spLocks noEditPoints="1"/>
            </p:cNvSpPr>
            <p:nvPr/>
          </p:nvSpPr>
          <p:spPr bwMode="auto">
            <a:xfrm>
              <a:off x="6154739" y="5167313"/>
              <a:ext cx="79375" cy="82550"/>
            </a:xfrm>
            <a:custGeom>
              <a:avLst/>
              <a:gdLst>
                <a:gd name="T0" fmla="*/ 23 w 45"/>
                <a:gd name="T1" fmla="*/ 0 h 45"/>
                <a:gd name="T2" fmla="*/ 0 w 45"/>
                <a:gd name="T3" fmla="*/ 23 h 45"/>
                <a:gd name="T4" fmla="*/ 23 w 45"/>
                <a:gd name="T5" fmla="*/ 45 h 45"/>
                <a:gd name="T6" fmla="*/ 45 w 45"/>
                <a:gd name="T7" fmla="*/ 23 h 45"/>
                <a:gd name="T8" fmla="*/ 23 w 45"/>
                <a:gd name="T9" fmla="*/ 0 h 45"/>
                <a:gd name="T10" fmla="*/ 33 w 45"/>
                <a:gd name="T11" fmla="*/ 26 h 45"/>
                <a:gd name="T12" fmla="*/ 26 w 45"/>
                <a:gd name="T13" fmla="*/ 26 h 45"/>
                <a:gd name="T14" fmla="*/ 26 w 45"/>
                <a:gd name="T15" fmla="*/ 33 h 45"/>
                <a:gd name="T16" fmla="*/ 19 w 45"/>
                <a:gd name="T17" fmla="*/ 33 h 45"/>
                <a:gd name="T18" fmla="*/ 19 w 45"/>
                <a:gd name="T19" fmla="*/ 26 h 45"/>
                <a:gd name="T20" fmla="*/ 12 w 45"/>
                <a:gd name="T21" fmla="*/ 26 h 45"/>
                <a:gd name="T22" fmla="*/ 12 w 45"/>
                <a:gd name="T23" fmla="*/ 19 h 45"/>
                <a:gd name="T24" fmla="*/ 19 w 45"/>
                <a:gd name="T25" fmla="*/ 19 h 45"/>
                <a:gd name="T26" fmla="*/ 19 w 45"/>
                <a:gd name="T27" fmla="*/ 12 h 45"/>
                <a:gd name="T28" fmla="*/ 26 w 45"/>
                <a:gd name="T29" fmla="*/ 12 h 45"/>
                <a:gd name="T30" fmla="*/ 26 w 45"/>
                <a:gd name="T31" fmla="*/ 19 h 45"/>
                <a:gd name="T32" fmla="*/ 33 w 45"/>
                <a:gd name="T33" fmla="*/ 19 h 45"/>
                <a:gd name="T34" fmla="*/ 33 w 45"/>
                <a:gd name="T35" fmla="*/ 26 h 45"/>
                <a:gd name="T36" fmla="*/ 33 w 45"/>
                <a:gd name="T37" fmla="*/ 26 h 45"/>
                <a:gd name="T38" fmla="*/ 33 w 45"/>
                <a:gd name="T3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5">
                  <a:moveTo>
                    <a:pt x="23" y="0"/>
                  </a:moveTo>
                  <a:cubicBezTo>
                    <a:pt x="10" y="0"/>
                    <a:pt x="0" y="10"/>
                    <a:pt x="0" y="23"/>
                  </a:cubicBezTo>
                  <a:cubicBezTo>
                    <a:pt x="0" y="35"/>
                    <a:pt x="10" y="45"/>
                    <a:pt x="23" y="45"/>
                  </a:cubicBezTo>
                  <a:cubicBezTo>
                    <a:pt x="35" y="45"/>
                    <a:pt x="45" y="35"/>
                    <a:pt x="45" y="23"/>
                  </a:cubicBezTo>
                  <a:cubicBezTo>
                    <a:pt x="45" y="10"/>
                    <a:pt x="35" y="0"/>
                    <a:pt x="23" y="0"/>
                  </a:cubicBezTo>
                  <a:close/>
                  <a:moveTo>
                    <a:pt x="33" y="26"/>
                  </a:moveTo>
                  <a:cubicBezTo>
                    <a:pt x="26" y="26"/>
                    <a:pt x="26" y="26"/>
                    <a:pt x="26" y="26"/>
                  </a:cubicBezTo>
                  <a:cubicBezTo>
                    <a:pt x="26" y="33"/>
                    <a:pt x="26" y="33"/>
                    <a:pt x="26" y="33"/>
                  </a:cubicBezTo>
                  <a:cubicBezTo>
                    <a:pt x="19" y="33"/>
                    <a:pt x="19" y="33"/>
                    <a:pt x="19" y="33"/>
                  </a:cubicBezTo>
                  <a:cubicBezTo>
                    <a:pt x="19" y="26"/>
                    <a:pt x="19" y="26"/>
                    <a:pt x="19" y="26"/>
                  </a:cubicBezTo>
                  <a:cubicBezTo>
                    <a:pt x="12" y="26"/>
                    <a:pt x="12" y="26"/>
                    <a:pt x="12" y="26"/>
                  </a:cubicBezTo>
                  <a:cubicBezTo>
                    <a:pt x="12" y="19"/>
                    <a:pt x="12" y="19"/>
                    <a:pt x="12" y="19"/>
                  </a:cubicBezTo>
                  <a:cubicBezTo>
                    <a:pt x="19" y="19"/>
                    <a:pt x="19" y="19"/>
                    <a:pt x="19" y="19"/>
                  </a:cubicBezTo>
                  <a:cubicBezTo>
                    <a:pt x="19" y="12"/>
                    <a:pt x="19" y="12"/>
                    <a:pt x="19" y="12"/>
                  </a:cubicBezTo>
                  <a:cubicBezTo>
                    <a:pt x="26" y="12"/>
                    <a:pt x="26" y="12"/>
                    <a:pt x="26" y="12"/>
                  </a:cubicBezTo>
                  <a:cubicBezTo>
                    <a:pt x="26" y="19"/>
                    <a:pt x="26" y="19"/>
                    <a:pt x="26" y="19"/>
                  </a:cubicBezTo>
                  <a:cubicBezTo>
                    <a:pt x="33" y="19"/>
                    <a:pt x="33" y="19"/>
                    <a:pt x="33" y="19"/>
                  </a:cubicBezTo>
                  <a:lnTo>
                    <a:pt x="33" y="26"/>
                  </a:lnTo>
                  <a:close/>
                  <a:moveTo>
                    <a:pt x="33" y="26"/>
                  </a:moveTo>
                  <a:cubicBezTo>
                    <a:pt x="33" y="26"/>
                    <a:pt x="33" y="26"/>
                    <a:pt x="33" y="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sp>
        <p:nvSpPr>
          <p:cNvPr id="99" name="Rectangle 98">
            <a:extLst>
              <a:ext uri="{FF2B5EF4-FFF2-40B4-BE49-F238E27FC236}">
                <a16:creationId xmlns:a16="http://schemas.microsoft.com/office/drawing/2014/main" id="{29CB6FEA-ED5C-4C0C-AF5E-42958CD51E37}"/>
              </a:ext>
            </a:extLst>
          </p:cNvPr>
          <p:cNvSpPr/>
          <p:nvPr/>
        </p:nvSpPr>
        <p:spPr>
          <a:xfrm>
            <a:off x="523193" y="873587"/>
            <a:ext cx="10691575"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Responsibilities</a:t>
            </a:r>
            <a:endParaRPr kumimoji="0" lang="en-US"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black and white logo&#10;&#10;AI-generated content may be incorrect.">
            <a:extLst>
              <a:ext uri="{FF2B5EF4-FFF2-40B4-BE49-F238E27FC236}">
                <a16:creationId xmlns:a16="http://schemas.microsoft.com/office/drawing/2014/main" id="{BC04D4BD-4F25-C48E-B3DA-7E8C6415DB24}"/>
              </a:ext>
            </a:extLst>
          </p:cNvPr>
          <p:cNvPicPr>
            <a:picLocks noChangeAspect="1"/>
          </p:cNvPicPr>
          <p:nvPr/>
        </p:nvPicPr>
        <p:blipFill>
          <a:blip r:embed="rId3"/>
          <a:stretch>
            <a:fillRect/>
          </a:stretch>
        </p:blipFill>
        <p:spPr>
          <a:xfrm>
            <a:off x="9464818" y="383386"/>
            <a:ext cx="2002155" cy="610791"/>
          </a:xfrm>
          <a:prstGeom prst="rect">
            <a:avLst/>
          </a:prstGeom>
        </p:spPr>
      </p:pic>
      <p:sp>
        <p:nvSpPr>
          <p:cNvPr id="7" name="Rectangle: Rounded Corners 6">
            <a:extLst>
              <a:ext uri="{FF2B5EF4-FFF2-40B4-BE49-F238E27FC236}">
                <a16:creationId xmlns:a16="http://schemas.microsoft.com/office/drawing/2014/main" id="{B65F9159-584C-5899-DD2D-8D71D746F6C3}"/>
              </a:ext>
            </a:extLst>
          </p:cNvPr>
          <p:cNvSpPr/>
          <p:nvPr/>
        </p:nvSpPr>
        <p:spPr>
          <a:xfrm>
            <a:off x="1518316" y="4993207"/>
            <a:ext cx="8873453" cy="1372036"/>
          </a:xfrm>
          <a:prstGeom prst="roundRect">
            <a:avLst>
              <a:gd name="adj" fmla="val 11010"/>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 name="Teardrop 7">
            <a:extLst>
              <a:ext uri="{FF2B5EF4-FFF2-40B4-BE49-F238E27FC236}">
                <a16:creationId xmlns:a16="http://schemas.microsoft.com/office/drawing/2014/main" id="{0455DDE9-A852-E886-68E1-A734785C3D27}"/>
              </a:ext>
            </a:extLst>
          </p:cNvPr>
          <p:cNvSpPr/>
          <p:nvPr/>
        </p:nvSpPr>
        <p:spPr>
          <a:xfrm>
            <a:off x="862226" y="5128214"/>
            <a:ext cx="1038225" cy="1038225"/>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0" name="Teardrop 9">
            <a:extLst>
              <a:ext uri="{FF2B5EF4-FFF2-40B4-BE49-F238E27FC236}">
                <a16:creationId xmlns:a16="http://schemas.microsoft.com/office/drawing/2014/main" id="{DAC5189F-E81A-0D3F-1BD9-C3EE1FF6926F}"/>
              </a:ext>
            </a:extLst>
          </p:cNvPr>
          <p:cNvSpPr/>
          <p:nvPr/>
        </p:nvSpPr>
        <p:spPr>
          <a:xfrm>
            <a:off x="732822" y="3645366"/>
            <a:ext cx="1038225" cy="103822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1" name="Rectangle 10">
            <a:extLst>
              <a:ext uri="{FF2B5EF4-FFF2-40B4-BE49-F238E27FC236}">
                <a16:creationId xmlns:a16="http://schemas.microsoft.com/office/drawing/2014/main" id="{6CBF136A-B1A9-29B8-4406-4EDC58109711}"/>
              </a:ext>
            </a:extLst>
          </p:cNvPr>
          <p:cNvSpPr/>
          <p:nvPr/>
        </p:nvSpPr>
        <p:spPr>
          <a:xfrm>
            <a:off x="1974704" y="5249858"/>
            <a:ext cx="5286940"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Montserrat"/>
                <a:ea typeface="Open Sans bold" panose="020B0806030504020204" pitchFamily="34" charset="0"/>
                <a:cs typeface="Open Sans bold" panose="020B0806030504020204" pitchFamily="34" charset="0"/>
              </a:rPr>
              <a:t>Be Timely</a:t>
            </a:r>
          </a:p>
        </p:txBody>
      </p:sp>
    </p:spTree>
    <p:extLst>
      <p:ext uri="{BB962C8B-B14F-4D97-AF65-F5344CB8AC3E}">
        <p14:creationId xmlns:p14="http://schemas.microsoft.com/office/powerpoint/2010/main" val="616956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4C843-B70B-E802-2684-8A4CCE6A6F17}"/>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BB9E44C4-A6B9-1595-9760-9A4A526C3DEC}"/>
              </a:ext>
            </a:extLst>
          </p:cNvPr>
          <p:cNvPicPr>
            <a:picLocks noChangeAspect="1" noChangeArrowheads="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bwMode="auto">
          <a:xfrm>
            <a:off x="6182812" y="0"/>
            <a:ext cx="6009187" cy="6857999"/>
          </a:xfrm>
          <a:prstGeom prst="rect">
            <a:avLst/>
          </a:prstGeom>
          <a:noFill/>
          <a:extLst>
            <a:ext uri="{909E8E84-426E-40DD-AFC4-6F175D3DCCD1}">
              <a14:hiddenFill xmlns:a14="http://schemas.microsoft.com/office/drawing/2010/main">
                <a:solidFill>
                  <a:srgbClr val="FFFFFF"/>
                </a:solidFill>
              </a14:hiddenFill>
            </a:ext>
          </a:extLst>
        </p:spPr>
      </p:pic>
      <p:grpSp>
        <p:nvGrpSpPr>
          <p:cNvPr id="80" name="Group 79">
            <a:extLst>
              <a:ext uri="{FF2B5EF4-FFF2-40B4-BE49-F238E27FC236}">
                <a16:creationId xmlns:a16="http://schemas.microsoft.com/office/drawing/2014/main" id="{ECBE54D9-A10B-0DD5-D383-D3B20A7155F5}"/>
              </a:ext>
            </a:extLst>
          </p:cNvPr>
          <p:cNvGrpSpPr/>
          <p:nvPr/>
        </p:nvGrpSpPr>
        <p:grpSpPr>
          <a:xfrm rot="5400000">
            <a:off x="4512159" y="3337425"/>
            <a:ext cx="3167681" cy="173624"/>
            <a:chOff x="4107180" y="5334000"/>
            <a:chExt cx="6366512" cy="430921"/>
          </a:xfrm>
        </p:grpSpPr>
        <p:sp>
          <p:nvSpPr>
            <p:cNvPr id="81" name="Rectangle 80">
              <a:extLst>
                <a:ext uri="{FF2B5EF4-FFF2-40B4-BE49-F238E27FC236}">
                  <a16:creationId xmlns:a16="http://schemas.microsoft.com/office/drawing/2014/main" id="{91EB5F58-32C9-D3E4-71A5-85EC74408956}"/>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Rectangle 81">
              <a:extLst>
                <a:ext uri="{FF2B5EF4-FFF2-40B4-BE49-F238E27FC236}">
                  <a16:creationId xmlns:a16="http://schemas.microsoft.com/office/drawing/2014/main" id="{C8625C7E-87DA-4D54-CE29-79022B06E7F5}"/>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3" name="Rectangle 82">
              <a:extLst>
                <a:ext uri="{FF2B5EF4-FFF2-40B4-BE49-F238E27FC236}">
                  <a16:creationId xmlns:a16="http://schemas.microsoft.com/office/drawing/2014/main" id="{E1E1DDF5-BE8F-5922-1EE5-8E81899CBA76}"/>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4" name="Rectangle 83">
              <a:extLst>
                <a:ext uri="{FF2B5EF4-FFF2-40B4-BE49-F238E27FC236}">
                  <a16:creationId xmlns:a16="http://schemas.microsoft.com/office/drawing/2014/main" id="{15ECD621-035F-8B19-78FB-5C5B521F3DA1}"/>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87" name="TextBox 86">
            <a:extLst>
              <a:ext uri="{FF2B5EF4-FFF2-40B4-BE49-F238E27FC236}">
                <a16:creationId xmlns:a16="http://schemas.microsoft.com/office/drawing/2014/main" id="{141DB541-1811-AF10-017E-CFDC13A18B08}"/>
              </a:ext>
            </a:extLst>
          </p:cNvPr>
          <p:cNvSpPr txBox="1"/>
          <p:nvPr/>
        </p:nvSpPr>
        <p:spPr>
          <a:xfrm>
            <a:off x="1072697" y="2211085"/>
            <a:ext cx="4151870"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629DD1"/>
                </a:solidFill>
                <a:effectLst/>
                <a:uLnTx/>
                <a:uFillTx/>
                <a:latin typeface="Montserrat Black" pitchFamily="2" charset="0"/>
                <a:ea typeface="Open Sans bold" panose="020B0806030504020204" pitchFamily="34" charset="0"/>
                <a:cs typeface="Open Sans bold" panose="020B0806030504020204" pitchFamily="34" charset="0"/>
              </a:rPr>
              <a:t>Complaints</a:t>
            </a:r>
            <a:r>
              <a:rPr kumimoji="0" lang="en-US" sz="4000" b="0" i="0" u="none" strike="noStrike" kern="1200" cap="none" spc="0" normalizeH="0" baseline="0" noProof="0" dirty="0">
                <a:ln>
                  <a:noFill/>
                </a:ln>
                <a:solidFill>
                  <a:srgbClr val="000000"/>
                </a:solidFill>
                <a:effectLst/>
                <a:uLnTx/>
                <a:uFillTx/>
                <a:latin typeface="Montserrat Black" pitchFamily="2" charset="0"/>
                <a:ea typeface="Open Sans bold" panose="020B0806030504020204" pitchFamily="34" charset="0"/>
                <a:cs typeface="Open Sans bold" panose="020B0806030504020204" pitchFamily="34" charset="0"/>
              </a:rPr>
              <a:t> About </a:t>
            </a:r>
            <a:r>
              <a:rPr kumimoji="0" lang="en-US" sz="4000" b="0" i="0" u="none" strike="noStrike" kern="1200" cap="none" spc="0" normalizeH="0" baseline="0" noProof="0" dirty="0">
                <a:ln>
                  <a:noFill/>
                </a:ln>
                <a:solidFill>
                  <a:srgbClr val="5AA2AE"/>
                </a:solidFill>
                <a:effectLst/>
                <a:uLnTx/>
                <a:uFillTx/>
                <a:latin typeface="Montserrat Black" pitchFamily="2" charset="0"/>
                <a:ea typeface="Open Sans bold" panose="020B0806030504020204" pitchFamily="34" charset="0"/>
                <a:cs typeface="Open Sans bold" panose="020B0806030504020204" pitchFamily="34" charset="0"/>
              </a:rPr>
              <a:t>Employees</a:t>
            </a:r>
            <a:endParaRPr kumimoji="0" lang="en-US" sz="4000" b="0" i="0" u="none" strike="noStrike" kern="1200" cap="none" spc="0" normalizeH="0" baseline="0" noProof="0" dirty="0">
              <a:ln>
                <a:noFill/>
              </a:ln>
              <a:solidFill>
                <a:srgbClr val="4A66AC"/>
              </a:solidFill>
              <a:effectLst/>
              <a:uLnTx/>
              <a:uFillTx/>
              <a:latin typeface="Montserrat Black" pitchFamily="2" charset="0"/>
              <a:ea typeface="Open Sans bold" panose="020B0806030504020204" pitchFamily="34" charset="0"/>
              <a:cs typeface="Open Sans bold" panose="020B0806030504020204" pitchFamily="34" charset="0"/>
            </a:endParaRPr>
          </a:p>
        </p:txBody>
      </p:sp>
      <p:pic>
        <p:nvPicPr>
          <p:cNvPr id="9" name="Picture 8" descr="A black and white logo&#10;&#10;AI-generated content may be incorrect.">
            <a:extLst>
              <a:ext uri="{FF2B5EF4-FFF2-40B4-BE49-F238E27FC236}">
                <a16:creationId xmlns:a16="http://schemas.microsoft.com/office/drawing/2014/main" id="{528086FA-70A0-A5B7-07B0-70B7144E6CDF}"/>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136464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4D12194-70B0-4A4B-9629-F84BE4917894}"/>
              </a:ext>
            </a:extLst>
          </p:cNvPr>
          <p:cNvSpPr>
            <a:spLocks noGrp="1"/>
          </p:cNvSpPr>
          <p:nvPr>
            <p:ph type="sldNum" sz="quarter" idx="4294967295"/>
          </p:nvPr>
        </p:nvSpPr>
        <p:spPr>
          <a:xfrm>
            <a:off x="11506044" y="411933"/>
            <a:ext cx="489165" cy="27432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2ECA992-A3F4-43F5-9894-C8C908A8F4D0}" type="slidenum">
              <a:rPr kumimoji="0" lang="en-US" sz="1500" b="0" i="0" u="none" strike="noStrike" kern="1200" cap="none" spc="0" normalizeH="0" baseline="0" noProof="0" smtClean="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500" b="0"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2" name="Title 1">
            <a:extLst>
              <a:ext uri="{FF2B5EF4-FFF2-40B4-BE49-F238E27FC236}">
                <a16:creationId xmlns:a16="http://schemas.microsoft.com/office/drawing/2014/main" id="{AFB72EB7-882C-4F7D-8565-25E71D2EDA77}"/>
              </a:ext>
            </a:extLst>
          </p:cNvPr>
          <p:cNvSpPr>
            <a:spLocks noGrp="1"/>
          </p:cNvSpPr>
          <p:nvPr>
            <p:ph type="title"/>
          </p:nvPr>
        </p:nvSpPr>
        <p:spPr/>
        <p:txBody>
          <a:bodyPr/>
          <a:lstStyle/>
          <a:p>
            <a:r>
              <a:rPr lang="en-US" b="1" dirty="0">
                <a:latin typeface="+mj-lt"/>
              </a:rPr>
              <a:t>Complaints about Employees</a:t>
            </a:r>
          </a:p>
        </p:txBody>
      </p:sp>
      <p:grpSp>
        <p:nvGrpSpPr>
          <p:cNvPr id="66" name="Group 65">
            <a:extLst>
              <a:ext uri="{FF2B5EF4-FFF2-40B4-BE49-F238E27FC236}">
                <a16:creationId xmlns:a16="http://schemas.microsoft.com/office/drawing/2014/main" id="{6A79456D-D8F4-4BC3-8FED-A64BDF51899F}"/>
              </a:ext>
            </a:extLst>
          </p:cNvPr>
          <p:cNvGrpSpPr/>
          <p:nvPr/>
        </p:nvGrpSpPr>
        <p:grpSpPr>
          <a:xfrm>
            <a:off x="618464" y="1538574"/>
            <a:ext cx="1117600" cy="1117600"/>
            <a:chOff x="764666" y="1683421"/>
            <a:chExt cx="1117600" cy="1117600"/>
          </a:xfrm>
        </p:grpSpPr>
        <p:sp>
          <p:nvSpPr>
            <p:cNvPr id="38" name="Oval 37">
              <a:extLst>
                <a:ext uri="{FF2B5EF4-FFF2-40B4-BE49-F238E27FC236}">
                  <a16:creationId xmlns:a16="http://schemas.microsoft.com/office/drawing/2014/main" id="{3C9C972C-F160-4408-8303-E381F05179FD}"/>
                </a:ext>
              </a:extLst>
            </p:cNvPr>
            <p:cNvSpPr/>
            <p:nvPr/>
          </p:nvSpPr>
          <p:spPr>
            <a:xfrm>
              <a:off x="764666" y="1683421"/>
              <a:ext cx="1117600" cy="1117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grpSp>
          <p:nvGrpSpPr>
            <p:cNvPr id="44" name="Group 43">
              <a:extLst>
                <a:ext uri="{FF2B5EF4-FFF2-40B4-BE49-F238E27FC236}">
                  <a16:creationId xmlns:a16="http://schemas.microsoft.com/office/drawing/2014/main" id="{56A3A81C-539F-437A-BD27-20E43C6C1167}"/>
                </a:ext>
              </a:extLst>
            </p:cNvPr>
            <p:cNvGrpSpPr/>
            <p:nvPr/>
          </p:nvGrpSpPr>
          <p:grpSpPr>
            <a:xfrm>
              <a:off x="1094613" y="2003304"/>
              <a:ext cx="457053" cy="457049"/>
              <a:chOff x="4041776" y="1306513"/>
              <a:chExt cx="176213" cy="176212"/>
            </a:xfrm>
            <a:solidFill>
              <a:schemeClr val="bg1"/>
            </a:solidFill>
          </p:grpSpPr>
          <p:sp>
            <p:nvSpPr>
              <p:cNvPr id="49" name="Freeform 228">
                <a:extLst>
                  <a:ext uri="{FF2B5EF4-FFF2-40B4-BE49-F238E27FC236}">
                    <a16:creationId xmlns:a16="http://schemas.microsoft.com/office/drawing/2014/main" id="{92B9A3F2-69E6-4B39-9EB9-CCCF08B180A1}"/>
                  </a:ext>
                </a:extLst>
              </p:cNvPr>
              <p:cNvSpPr>
                <a:spLocks noEditPoints="1"/>
              </p:cNvSpPr>
              <p:nvPr/>
            </p:nvSpPr>
            <p:spPr bwMode="auto">
              <a:xfrm>
                <a:off x="4194176" y="1306513"/>
                <a:ext cx="23813" cy="23813"/>
              </a:xfrm>
              <a:custGeom>
                <a:avLst/>
                <a:gdLst>
                  <a:gd name="T0" fmla="*/ 8 w 12"/>
                  <a:gd name="T1" fmla="*/ 1 h 12"/>
                  <a:gd name="T2" fmla="*/ 1 w 12"/>
                  <a:gd name="T3" fmla="*/ 8 h 12"/>
                  <a:gd name="T4" fmla="*/ 1 w 12"/>
                  <a:gd name="T5" fmla="*/ 11 h 12"/>
                  <a:gd name="T6" fmla="*/ 3 w 12"/>
                  <a:gd name="T7" fmla="*/ 12 h 12"/>
                  <a:gd name="T8" fmla="*/ 4 w 12"/>
                  <a:gd name="T9" fmla="*/ 11 h 12"/>
                  <a:gd name="T10" fmla="*/ 11 w 12"/>
                  <a:gd name="T11" fmla="*/ 5 h 12"/>
                  <a:gd name="T12" fmla="*/ 11 w 12"/>
                  <a:gd name="T13" fmla="*/ 1 h 12"/>
                  <a:gd name="T14" fmla="*/ 8 w 12"/>
                  <a:gd name="T15" fmla="*/ 1 h 12"/>
                  <a:gd name="T16" fmla="*/ 8 w 12"/>
                  <a:gd name="T17" fmla="*/ 1 h 12"/>
                  <a:gd name="T18" fmla="*/ 8 w 12"/>
                  <a:gd name="T1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8" y="1"/>
                    </a:moveTo>
                    <a:cubicBezTo>
                      <a:pt x="1" y="8"/>
                      <a:pt x="1" y="8"/>
                      <a:pt x="1" y="8"/>
                    </a:cubicBezTo>
                    <a:cubicBezTo>
                      <a:pt x="0" y="9"/>
                      <a:pt x="0" y="11"/>
                      <a:pt x="1" y="11"/>
                    </a:cubicBezTo>
                    <a:cubicBezTo>
                      <a:pt x="1" y="12"/>
                      <a:pt x="2" y="12"/>
                      <a:pt x="3" y="12"/>
                    </a:cubicBezTo>
                    <a:cubicBezTo>
                      <a:pt x="3" y="12"/>
                      <a:pt x="4" y="12"/>
                      <a:pt x="4" y="11"/>
                    </a:cubicBezTo>
                    <a:cubicBezTo>
                      <a:pt x="11" y="5"/>
                      <a:pt x="11" y="5"/>
                      <a:pt x="11" y="5"/>
                    </a:cubicBezTo>
                    <a:cubicBezTo>
                      <a:pt x="12" y="4"/>
                      <a:pt x="12" y="2"/>
                      <a:pt x="11" y="1"/>
                    </a:cubicBezTo>
                    <a:cubicBezTo>
                      <a:pt x="10" y="0"/>
                      <a:pt x="9" y="0"/>
                      <a:pt x="8" y="1"/>
                    </a:cubicBezTo>
                    <a:close/>
                    <a:moveTo>
                      <a:pt x="8" y="1"/>
                    </a:moveTo>
                    <a:cubicBezTo>
                      <a:pt x="8" y="1"/>
                      <a:pt x="8" y="1"/>
                      <a:pt x="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50" name="Freeform 229">
                <a:extLst>
                  <a:ext uri="{FF2B5EF4-FFF2-40B4-BE49-F238E27FC236}">
                    <a16:creationId xmlns:a16="http://schemas.microsoft.com/office/drawing/2014/main" id="{97886605-2949-477D-AEB9-FD8FB91DEBE6}"/>
                  </a:ext>
                </a:extLst>
              </p:cNvPr>
              <p:cNvSpPr>
                <a:spLocks noEditPoints="1"/>
              </p:cNvSpPr>
              <p:nvPr/>
            </p:nvSpPr>
            <p:spPr bwMode="auto">
              <a:xfrm>
                <a:off x="4041776" y="1457325"/>
                <a:ext cx="25400" cy="25400"/>
              </a:xfrm>
              <a:custGeom>
                <a:avLst/>
                <a:gdLst>
                  <a:gd name="T0" fmla="*/ 8 w 13"/>
                  <a:gd name="T1" fmla="*/ 1 h 13"/>
                  <a:gd name="T2" fmla="*/ 1 w 13"/>
                  <a:gd name="T3" fmla="*/ 8 h 13"/>
                  <a:gd name="T4" fmla="*/ 1 w 13"/>
                  <a:gd name="T5" fmla="*/ 12 h 13"/>
                  <a:gd name="T6" fmla="*/ 3 w 13"/>
                  <a:gd name="T7" fmla="*/ 13 h 13"/>
                  <a:gd name="T8" fmla="*/ 5 w 13"/>
                  <a:gd name="T9" fmla="*/ 12 h 13"/>
                  <a:gd name="T10" fmla="*/ 12 w 13"/>
                  <a:gd name="T11" fmla="*/ 5 h 13"/>
                  <a:gd name="T12" fmla="*/ 12 w 13"/>
                  <a:gd name="T13" fmla="*/ 1 h 13"/>
                  <a:gd name="T14" fmla="*/ 8 w 13"/>
                  <a:gd name="T15" fmla="*/ 1 h 13"/>
                  <a:gd name="T16" fmla="*/ 8 w 13"/>
                  <a:gd name="T17" fmla="*/ 1 h 13"/>
                  <a:gd name="T18" fmla="*/ 8 w 13"/>
                  <a:gd name="T1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8" y="1"/>
                    </a:moveTo>
                    <a:cubicBezTo>
                      <a:pt x="1" y="8"/>
                      <a:pt x="1" y="8"/>
                      <a:pt x="1" y="8"/>
                    </a:cubicBezTo>
                    <a:cubicBezTo>
                      <a:pt x="0" y="9"/>
                      <a:pt x="0" y="11"/>
                      <a:pt x="1" y="12"/>
                    </a:cubicBezTo>
                    <a:cubicBezTo>
                      <a:pt x="2" y="12"/>
                      <a:pt x="3" y="13"/>
                      <a:pt x="3" y="13"/>
                    </a:cubicBezTo>
                    <a:cubicBezTo>
                      <a:pt x="4" y="13"/>
                      <a:pt x="4" y="12"/>
                      <a:pt x="5" y="12"/>
                    </a:cubicBezTo>
                    <a:cubicBezTo>
                      <a:pt x="12" y="5"/>
                      <a:pt x="12" y="5"/>
                      <a:pt x="12" y="5"/>
                    </a:cubicBezTo>
                    <a:cubicBezTo>
                      <a:pt x="13" y="4"/>
                      <a:pt x="13" y="2"/>
                      <a:pt x="12" y="1"/>
                    </a:cubicBezTo>
                    <a:cubicBezTo>
                      <a:pt x="11" y="0"/>
                      <a:pt x="9" y="0"/>
                      <a:pt x="8" y="1"/>
                    </a:cubicBezTo>
                    <a:close/>
                    <a:moveTo>
                      <a:pt x="8" y="1"/>
                    </a:moveTo>
                    <a:cubicBezTo>
                      <a:pt x="8" y="1"/>
                      <a:pt x="8" y="1"/>
                      <a:pt x="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51" name="Freeform 230">
                <a:extLst>
                  <a:ext uri="{FF2B5EF4-FFF2-40B4-BE49-F238E27FC236}">
                    <a16:creationId xmlns:a16="http://schemas.microsoft.com/office/drawing/2014/main" id="{DEC405B6-EEB9-4B2E-8B42-1E384A80D17F}"/>
                  </a:ext>
                </a:extLst>
              </p:cNvPr>
              <p:cNvSpPr>
                <a:spLocks noEditPoints="1"/>
              </p:cNvSpPr>
              <p:nvPr/>
            </p:nvSpPr>
            <p:spPr bwMode="auto">
              <a:xfrm>
                <a:off x="4194176" y="1457325"/>
                <a:ext cx="23813" cy="25400"/>
              </a:xfrm>
              <a:custGeom>
                <a:avLst/>
                <a:gdLst>
                  <a:gd name="T0" fmla="*/ 4 w 12"/>
                  <a:gd name="T1" fmla="*/ 1 h 13"/>
                  <a:gd name="T2" fmla="*/ 1 w 12"/>
                  <a:gd name="T3" fmla="*/ 1 h 13"/>
                  <a:gd name="T4" fmla="*/ 1 w 12"/>
                  <a:gd name="T5" fmla="*/ 5 h 13"/>
                  <a:gd name="T6" fmla="*/ 8 w 12"/>
                  <a:gd name="T7" fmla="*/ 12 h 13"/>
                  <a:gd name="T8" fmla="*/ 9 w 12"/>
                  <a:gd name="T9" fmla="*/ 13 h 13"/>
                  <a:gd name="T10" fmla="*/ 11 w 12"/>
                  <a:gd name="T11" fmla="*/ 12 h 13"/>
                  <a:gd name="T12" fmla="*/ 11 w 12"/>
                  <a:gd name="T13" fmla="*/ 8 h 13"/>
                  <a:gd name="T14" fmla="*/ 4 w 12"/>
                  <a:gd name="T15" fmla="*/ 1 h 13"/>
                  <a:gd name="T16" fmla="*/ 4 w 12"/>
                  <a:gd name="T17" fmla="*/ 1 h 13"/>
                  <a:gd name="T18" fmla="*/ 4 w 12"/>
                  <a:gd name="T1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3">
                    <a:moveTo>
                      <a:pt x="4" y="1"/>
                    </a:moveTo>
                    <a:cubicBezTo>
                      <a:pt x="3" y="0"/>
                      <a:pt x="2" y="0"/>
                      <a:pt x="1" y="1"/>
                    </a:cubicBezTo>
                    <a:cubicBezTo>
                      <a:pt x="0" y="2"/>
                      <a:pt x="0" y="4"/>
                      <a:pt x="1" y="5"/>
                    </a:cubicBezTo>
                    <a:cubicBezTo>
                      <a:pt x="8" y="12"/>
                      <a:pt x="8" y="12"/>
                      <a:pt x="8" y="12"/>
                    </a:cubicBezTo>
                    <a:cubicBezTo>
                      <a:pt x="8" y="12"/>
                      <a:pt x="9" y="13"/>
                      <a:pt x="9" y="13"/>
                    </a:cubicBezTo>
                    <a:cubicBezTo>
                      <a:pt x="10" y="13"/>
                      <a:pt x="11" y="12"/>
                      <a:pt x="11" y="12"/>
                    </a:cubicBezTo>
                    <a:cubicBezTo>
                      <a:pt x="12" y="11"/>
                      <a:pt x="12" y="9"/>
                      <a:pt x="11" y="8"/>
                    </a:cubicBezTo>
                    <a:lnTo>
                      <a:pt x="4" y="1"/>
                    </a:lnTo>
                    <a:close/>
                    <a:moveTo>
                      <a:pt x="4" y="1"/>
                    </a:moveTo>
                    <a:cubicBezTo>
                      <a:pt x="4" y="1"/>
                      <a:pt x="4" y="1"/>
                      <a:pt x="4"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sp>
            <p:nvSpPr>
              <p:cNvPr id="52" name="Freeform 231">
                <a:extLst>
                  <a:ext uri="{FF2B5EF4-FFF2-40B4-BE49-F238E27FC236}">
                    <a16:creationId xmlns:a16="http://schemas.microsoft.com/office/drawing/2014/main" id="{6ADB31C7-F782-476C-BE09-8D9707F1411D}"/>
                  </a:ext>
                </a:extLst>
              </p:cNvPr>
              <p:cNvSpPr>
                <a:spLocks noEditPoints="1"/>
              </p:cNvSpPr>
              <p:nvPr/>
            </p:nvSpPr>
            <p:spPr bwMode="auto">
              <a:xfrm>
                <a:off x="4041776" y="1306513"/>
                <a:ext cx="25400" cy="23813"/>
              </a:xfrm>
              <a:custGeom>
                <a:avLst/>
                <a:gdLst>
                  <a:gd name="T0" fmla="*/ 8 w 13"/>
                  <a:gd name="T1" fmla="*/ 11 h 12"/>
                  <a:gd name="T2" fmla="*/ 10 w 13"/>
                  <a:gd name="T3" fmla="*/ 12 h 12"/>
                  <a:gd name="T4" fmla="*/ 12 w 13"/>
                  <a:gd name="T5" fmla="*/ 11 h 12"/>
                  <a:gd name="T6" fmla="*/ 12 w 13"/>
                  <a:gd name="T7" fmla="*/ 8 h 12"/>
                  <a:gd name="T8" fmla="*/ 5 w 13"/>
                  <a:gd name="T9" fmla="*/ 1 h 12"/>
                  <a:gd name="T10" fmla="*/ 1 w 13"/>
                  <a:gd name="T11" fmla="*/ 1 h 12"/>
                  <a:gd name="T12" fmla="*/ 1 w 13"/>
                  <a:gd name="T13" fmla="*/ 5 h 12"/>
                  <a:gd name="T14" fmla="*/ 8 w 13"/>
                  <a:gd name="T15" fmla="*/ 11 h 12"/>
                  <a:gd name="T16" fmla="*/ 8 w 13"/>
                  <a:gd name="T17" fmla="*/ 11 h 12"/>
                  <a:gd name="T18" fmla="*/ 8 w 13"/>
                  <a:gd name="T1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2">
                    <a:moveTo>
                      <a:pt x="8" y="11"/>
                    </a:moveTo>
                    <a:cubicBezTo>
                      <a:pt x="9" y="12"/>
                      <a:pt x="9" y="12"/>
                      <a:pt x="10" y="12"/>
                    </a:cubicBezTo>
                    <a:cubicBezTo>
                      <a:pt x="11" y="12"/>
                      <a:pt x="11" y="12"/>
                      <a:pt x="12" y="11"/>
                    </a:cubicBezTo>
                    <a:cubicBezTo>
                      <a:pt x="13" y="11"/>
                      <a:pt x="13" y="9"/>
                      <a:pt x="12" y="8"/>
                    </a:cubicBezTo>
                    <a:cubicBezTo>
                      <a:pt x="5" y="1"/>
                      <a:pt x="5" y="1"/>
                      <a:pt x="5" y="1"/>
                    </a:cubicBezTo>
                    <a:cubicBezTo>
                      <a:pt x="4" y="0"/>
                      <a:pt x="2" y="0"/>
                      <a:pt x="1" y="1"/>
                    </a:cubicBezTo>
                    <a:cubicBezTo>
                      <a:pt x="0" y="2"/>
                      <a:pt x="0" y="4"/>
                      <a:pt x="1" y="5"/>
                    </a:cubicBezTo>
                    <a:lnTo>
                      <a:pt x="8" y="11"/>
                    </a:lnTo>
                    <a:close/>
                    <a:moveTo>
                      <a:pt x="8" y="11"/>
                    </a:moveTo>
                    <a:cubicBezTo>
                      <a:pt x="8" y="11"/>
                      <a:pt x="8" y="11"/>
                      <a:pt x="8" y="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ontserrat"/>
                  <a:ea typeface="+mn-ea"/>
                  <a:cs typeface="+mn-cs"/>
                </a:endParaRPr>
              </a:p>
            </p:txBody>
          </p:sp>
        </p:grpSp>
      </p:grpSp>
      <p:sp>
        <p:nvSpPr>
          <p:cNvPr id="39" name="Oval 38">
            <a:extLst>
              <a:ext uri="{FF2B5EF4-FFF2-40B4-BE49-F238E27FC236}">
                <a16:creationId xmlns:a16="http://schemas.microsoft.com/office/drawing/2014/main" id="{8BC212DE-FA2E-41D5-9E23-029FFB1591F2}"/>
              </a:ext>
            </a:extLst>
          </p:cNvPr>
          <p:cNvSpPr/>
          <p:nvPr/>
        </p:nvSpPr>
        <p:spPr>
          <a:xfrm>
            <a:off x="542518" y="3378380"/>
            <a:ext cx="1117600" cy="11176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56" name="Rectangle 55">
            <a:extLst>
              <a:ext uri="{FF2B5EF4-FFF2-40B4-BE49-F238E27FC236}">
                <a16:creationId xmlns:a16="http://schemas.microsoft.com/office/drawing/2014/main" id="{FCE62072-48DB-40E0-9948-93E7EE6986FE}"/>
              </a:ext>
            </a:extLst>
          </p:cNvPr>
          <p:cNvSpPr/>
          <p:nvPr/>
        </p:nvSpPr>
        <p:spPr>
          <a:xfrm>
            <a:off x="1889505" y="1655011"/>
            <a:ext cx="435431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Montserrat"/>
                <a:ea typeface="+mn-ea"/>
                <a:cs typeface="+mn-cs"/>
              </a:rPr>
              <a:t>Follow Protocols</a:t>
            </a:r>
            <a:endParaRPr kumimoji="0" lang="en-US" sz="2800" b="0" i="0" u="none" strike="noStrike" kern="1200" cap="none" spc="0" normalizeH="0" baseline="0" noProof="0" dirty="0">
              <a:ln>
                <a:noFill/>
              </a:ln>
              <a:solidFill>
                <a:srgbClr val="000000"/>
              </a:solidFill>
              <a:effectLst/>
              <a:uLnTx/>
              <a:uFillTx/>
              <a:latin typeface="Open Sans bold" panose="020B0806030504020204" pitchFamily="34" charset="0"/>
              <a:ea typeface="Open Sans bold" panose="020B0806030504020204" pitchFamily="34" charset="0"/>
              <a:cs typeface="Open Sans bold" panose="020B0806030504020204" pitchFamily="34" charset="0"/>
            </a:endParaRPr>
          </a:p>
        </p:txBody>
      </p:sp>
      <p:sp>
        <p:nvSpPr>
          <p:cNvPr id="67" name="Rectangle 66">
            <a:extLst>
              <a:ext uri="{FF2B5EF4-FFF2-40B4-BE49-F238E27FC236}">
                <a16:creationId xmlns:a16="http://schemas.microsoft.com/office/drawing/2014/main" id="{F068EB17-2DC4-4B10-B4FD-20529E0D75BA}"/>
              </a:ext>
            </a:extLst>
          </p:cNvPr>
          <p:cNvSpPr/>
          <p:nvPr/>
        </p:nvSpPr>
        <p:spPr>
          <a:xfrm>
            <a:off x="523193" y="873587"/>
            <a:ext cx="10691575"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 What to do</a:t>
            </a:r>
            <a:endParaRPr kumimoji="0" lang="en-US" sz="1500" b="0" i="0" u="none" strike="noStrike" kern="1200" cap="none" spc="0" normalizeH="0" baseline="0" noProof="0" dirty="0">
              <a:ln>
                <a:noFill/>
              </a:ln>
              <a:solidFill>
                <a:srgbClr val="FFFFFF">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Placeholder 5" descr="A group of people dancing&#10;&#10;Description automatically generated with medium confidence">
            <a:extLst>
              <a:ext uri="{FF2B5EF4-FFF2-40B4-BE49-F238E27FC236}">
                <a16:creationId xmlns:a16="http://schemas.microsoft.com/office/drawing/2014/main" id="{615F338E-3F9E-A748-9907-E746314A301E}"/>
              </a:ext>
            </a:extLst>
          </p:cNvPr>
          <p:cNvPicPr>
            <a:picLocks noGrp="1" noChangeAspect="1"/>
          </p:cNvPicPr>
          <p:nvPr>
            <p:ph type="pic" sz="quarter" idx="10"/>
          </p:nvPr>
        </p:nvPicPr>
        <p:blipFill>
          <a:blip r:embed="rId3"/>
          <a:srcRect l="16480" r="16480"/>
          <a:stretch>
            <a:fillRect/>
          </a:stretch>
        </p:blipFill>
        <p:spPr/>
      </p:pic>
      <p:pic>
        <p:nvPicPr>
          <p:cNvPr id="9" name="Picture 8" descr="A black and white logo&#10;&#10;AI-generated content may be incorrect.">
            <a:extLst>
              <a:ext uri="{FF2B5EF4-FFF2-40B4-BE49-F238E27FC236}">
                <a16:creationId xmlns:a16="http://schemas.microsoft.com/office/drawing/2014/main" id="{0780D580-BBAB-2703-49E3-93018A37A244}"/>
              </a:ext>
            </a:extLst>
          </p:cNvPr>
          <p:cNvPicPr>
            <a:picLocks noChangeAspect="1"/>
          </p:cNvPicPr>
          <p:nvPr/>
        </p:nvPicPr>
        <p:blipFill>
          <a:blip r:embed="rId4"/>
          <a:stretch>
            <a:fillRect/>
          </a:stretch>
        </p:blipFill>
        <p:spPr>
          <a:xfrm>
            <a:off x="9464818" y="383386"/>
            <a:ext cx="2002155" cy="610791"/>
          </a:xfrm>
          <a:prstGeom prst="rect">
            <a:avLst/>
          </a:prstGeom>
        </p:spPr>
      </p:pic>
      <p:sp>
        <p:nvSpPr>
          <p:cNvPr id="3" name="Rectangle 2">
            <a:extLst>
              <a:ext uri="{FF2B5EF4-FFF2-40B4-BE49-F238E27FC236}">
                <a16:creationId xmlns:a16="http://schemas.microsoft.com/office/drawing/2014/main" id="{DAC716AD-15D2-E935-5517-8902F55ED71F}"/>
              </a:ext>
            </a:extLst>
          </p:cNvPr>
          <p:cNvSpPr/>
          <p:nvPr/>
        </p:nvSpPr>
        <p:spPr>
          <a:xfrm>
            <a:off x="1889505" y="3378380"/>
            <a:ext cx="4354316" cy="954107"/>
          </a:xfrm>
          <a:prstGeom prst="rect">
            <a:avLst/>
          </a:prstGeom>
        </p:spPr>
        <p:txBody>
          <a:bodyPr wrap="square">
            <a:spAutoFit/>
          </a:bodyPr>
          <a:lstStyle/>
          <a:p>
            <a:pPr lvl="0"/>
            <a:r>
              <a:rPr lang="en-US" sz="2800" b="1" dirty="0">
                <a:latin typeface="+mj-lt"/>
                <a:ea typeface="Tahoma" panose="020B0604030504040204" pitchFamily="34" charset="0"/>
                <a:cs typeface="Tahoma" panose="020B0604030504040204" pitchFamily="34" charset="0"/>
              </a:rPr>
              <a:t>Won’t be able to Resolve Immediately</a:t>
            </a:r>
            <a:endParaRPr kumimoji="0" lang="en-US" sz="2800" b="1" i="0" u="none" strike="noStrike" kern="1200" cap="none" spc="0" normalizeH="0" baseline="0" noProof="0" dirty="0">
              <a:ln>
                <a:noFill/>
              </a:ln>
              <a:solidFill>
                <a:srgbClr val="000000"/>
              </a:solidFill>
              <a:effectLst/>
              <a:uLnTx/>
              <a:uFillTx/>
              <a:latin typeface="+mj-lt"/>
              <a:ea typeface="Open Sans bold" panose="020B0806030504020204" pitchFamily="34" charset="0"/>
              <a:cs typeface="Open Sans bold" panose="020B0806030504020204" pitchFamily="34" charset="0"/>
            </a:endParaRPr>
          </a:p>
        </p:txBody>
      </p:sp>
    </p:spTree>
    <p:extLst>
      <p:ext uri="{BB962C8B-B14F-4D97-AF65-F5344CB8AC3E}">
        <p14:creationId xmlns:p14="http://schemas.microsoft.com/office/powerpoint/2010/main" val="1283749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D8916-2DE2-8B36-14AD-F9A2214A42F8}"/>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F8E71873-D7D7-059F-53B7-B6C3BB690E3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549" r="20549"/>
          <a:stretch/>
        </p:blipFill>
        <p:spPr/>
      </p:pic>
      <p:sp>
        <p:nvSpPr>
          <p:cNvPr id="381" name="Title 3">
            <a:extLst>
              <a:ext uri="{FF2B5EF4-FFF2-40B4-BE49-F238E27FC236}">
                <a16:creationId xmlns:a16="http://schemas.microsoft.com/office/drawing/2014/main" id="{97555AF2-00D9-9E62-3EE2-4A97C5EF1703}"/>
              </a:ext>
            </a:extLst>
          </p:cNvPr>
          <p:cNvSpPr txBox="1">
            <a:spLocks/>
          </p:cNvSpPr>
          <p:nvPr/>
        </p:nvSpPr>
        <p:spPr>
          <a:xfrm>
            <a:off x="6494313" y="2708920"/>
            <a:ext cx="5265639" cy="1440160"/>
          </a:xfrm>
          <a:prstGeom prst="rect">
            <a:avLst/>
          </a:prstGeom>
          <a:effectLst>
            <a:outerShdw blurRad="50800" dist="50800" dir="5400000" algn="ctr" rotWithShape="0">
              <a:srgbClr val="000000">
                <a:alpha val="0"/>
              </a:srgbClr>
            </a:outerShdw>
          </a:effectLst>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l" defTabSz="914400" rtl="0" eaLnBrk="1" fontAlgn="auto" latinLnBrk="0" hangingPunct="1">
              <a:lnSpc>
                <a:spcPts val="5200"/>
              </a:lnSpc>
              <a:spcBef>
                <a:spcPct val="0"/>
              </a:spcBef>
              <a:spcAft>
                <a:spcPts val="0"/>
              </a:spcAft>
              <a:buClrTx/>
              <a:buSzTx/>
              <a:buFontTx/>
              <a:buNone/>
              <a:tabLst/>
              <a:defRPr/>
            </a:pPr>
            <a:r>
              <a:rPr kumimoji="0" lang="en-US" sz="5500" b="0" i="0" u="none" strike="noStrike" kern="1200" cap="none" spc="-300" normalizeH="0" baseline="0" noProof="0" dirty="0">
                <a:ln>
                  <a:noFill/>
                </a:ln>
                <a:solidFill>
                  <a:srgbClr val="4A66AC"/>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What </a:t>
            </a:r>
            <a:r>
              <a:rPr kumimoji="0" lang="en-US" sz="5500" b="0" i="0" u="none" strike="noStrike" kern="1200" cap="none" spc="-300" normalizeH="0" baseline="0" noProof="0" dirty="0">
                <a:ln>
                  <a:noFill/>
                </a:ln>
                <a:effectLst/>
                <a:uLnTx/>
                <a:uFillTx/>
                <a:latin typeface="Montserrat Black" panose="00000A00000000000000" pitchFamily="50" charset="0"/>
                <a:ea typeface="Open Sans bold" panose="020B0806030504020204" pitchFamily="34" charset="0"/>
                <a:cs typeface="Open Sans bold" panose="020B0806030504020204" pitchFamily="34" charset="0"/>
              </a:rPr>
              <a:t>to do After the </a:t>
            </a:r>
            <a:r>
              <a:rPr kumimoji="0" lang="en-US" sz="5500" b="0" i="0" u="none" strike="noStrike" kern="1200" cap="none" spc="-300" normalizeH="0" baseline="0" noProof="0" dirty="0">
                <a:ln>
                  <a:noFill/>
                </a:ln>
                <a:solidFill>
                  <a:srgbClr val="4A66AC"/>
                </a:solidFill>
                <a:effectLst/>
                <a:uLnTx/>
                <a:uFillTx/>
                <a:latin typeface="Montserrat Black" panose="00000A00000000000000" pitchFamily="50" charset="0"/>
                <a:ea typeface="Open Sans bold" panose="020B0806030504020204" pitchFamily="34" charset="0"/>
                <a:cs typeface="Open Sans bold" panose="020B0806030504020204" pitchFamily="34" charset="0"/>
              </a:rPr>
              <a:t>Audit</a:t>
            </a:r>
            <a:endParaRPr kumimoji="0" lang="en-GB" sz="5500" b="0" i="0" u="none" strike="noStrike" kern="1200" cap="none" spc="-300" normalizeH="0" baseline="0" noProof="0" dirty="0">
              <a:ln>
                <a:noFill/>
              </a:ln>
              <a:solidFill>
                <a:srgbClr val="313032"/>
              </a:solidFill>
              <a:effectLst/>
              <a:uLnTx/>
              <a:uFillTx/>
              <a:latin typeface="Montserrat Black" panose="00000A00000000000000" pitchFamily="50" charset="0"/>
              <a:ea typeface="Open Sans bold" panose="020B0806030504020204" pitchFamily="34" charset="0"/>
              <a:cs typeface="Open Sans bold" panose="020B0806030504020204" pitchFamily="34" charset="0"/>
            </a:endParaRPr>
          </a:p>
        </p:txBody>
      </p:sp>
      <p:cxnSp>
        <p:nvCxnSpPr>
          <p:cNvPr id="382" name="Straight Connector 381">
            <a:extLst>
              <a:ext uri="{FF2B5EF4-FFF2-40B4-BE49-F238E27FC236}">
                <a16:creationId xmlns:a16="http://schemas.microsoft.com/office/drawing/2014/main" id="{E410792D-0A68-F613-AC80-8472929EA24A}"/>
              </a:ext>
            </a:extLst>
          </p:cNvPr>
          <p:cNvCxnSpPr>
            <a:cxnSpLocks/>
          </p:cNvCxnSpPr>
          <p:nvPr/>
        </p:nvCxnSpPr>
        <p:spPr>
          <a:xfrm>
            <a:off x="6096000" y="2512848"/>
            <a:ext cx="0" cy="1832305"/>
          </a:xfrm>
          <a:prstGeom prst="line">
            <a:avLst/>
          </a:prstGeom>
          <a:ln w="152400" cap="flat">
            <a:solidFill>
              <a:schemeClr val="accent2"/>
            </a:solidFill>
            <a:round/>
          </a:ln>
        </p:spPr>
        <p:style>
          <a:lnRef idx="1">
            <a:schemeClr val="accent1"/>
          </a:lnRef>
          <a:fillRef idx="0">
            <a:schemeClr val="accent1"/>
          </a:fillRef>
          <a:effectRef idx="0">
            <a:schemeClr val="accent1"/>
          </a:effectRef>
          <a:fontRef idx="minor">
            <a:schemeClr val="tx1"/>
          </a:fontRef>
        </p:style>
      </p:cxnSp>
      <p:pic>
        <p:nvPicPr>
          <p:cNvPr id="2" name="Picture 1" descr="A black and white logo&#10;&#10;AI-generated content may be incorrect.">
            <a:extLst>
              <a:ext uri="{FF2B5EF4-FFF2-40B4-BE49-F238E27FC236}">
                <a16:creationId xmlns:a16="http://schemas.microsoft.com/office/drawing/2014/main" id="{4A907029-6B25-B462-4AE4-70D51A9E55CF}"/>
              </a:ext>
            </a:extLst>
          </p:cNvPr>
          <p:cNvPicPr>
            <a:picLocks noChangeAspect="1"/>
          </p:cNvPicPr>
          <p:nvPr/>
        </p:nvPicPr>
        <p:blipFill>
          <a:blip r:embed="rId5"/>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2841866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B475E2-F1FF-8D46-089F-9E12EA68469B}"/>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2A97244-2D9D-A04F-2058-653605517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Rectangle 26">
            <a:extLst>
              <a:ext uri="{FF2B5EF4-FFF2-40B4-BE49-F238E27FC236}">
                <a16:creationId xmlns:a16="http://schemas.microsoft.com/office/drawing/2014/main" id="{6DBA86A3-F6AA-D54F-9B72-1A70AC663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8" name="Freeform 13">
            <a:extLst>
              <a:ext uri="{FF2B5EF4-FFF2-40B4-BE49-F238E27FC236}">
                <a16:creationId xmlns:a16="http://schemas.microsoft.com/office/drawing/2014/main" id="{E7B013FA-392E-FB98-D5AF-2C76EA7E1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微软雅黑"/>
              <a:cs typeface="+mn-cs"/>
            </a:endParaRPr>
          </a:p>
        </p:txBody>
      </p:sp>
      <p:sp>
        <p:nvSpPr>
          <p:cNvPr id="29" name="Oval 28">
            <a:extLst>
              <a:ext uri="{FF2B5EF4-FFF2-40B4-BE49-F238E27FC236}">
                <a16:creationId xmlns:a16="http://schemas.microsoft.com/office/drawing/2014/main" id="{63520FC0-D81A-3311-02EF-153F3F1FB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微软雅黑"/>
              <a:cs typeface="+mn-cs"/>
            </a:endParaRPr>
          </a:p>
        </p:txBody>
      </p:sp>
      <p:sp>
        <p:nvSpPr>
          <p:cNvPr id="30" name="Arc 29">
            <a:extLst>
              <a:ext uri="{FF2B5EF4-FFF2-40B4-BE49-F238E27FC236}">
                <a16:creationId xmlns:a16="http://schemas.microsoft.com/office/drawing/2014/main" id="{8AD815B3-E76F-CE14-79D9-E1B1C2623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微软雅黑"/>
              <a:cs typeface="+mn-cs"/>
            </a:endParaRPr>
          </a:p>
        </p:txBody>
      </p:sp>
      <p:sp>
        <p:nvSpPr>
          <p:cNvPr id="7" name="Title 6">
            <a:extLst>
              <a:ext uri="{FF2B5EF4-FFF2-40B4-BE49-F238E27FC236}">
                <a16:creationId xmlns:a16="http://schemas.microsoft.com/office/drawing/2014/main" id="{84C19A61-0E65-D767-16D0-6C9F4B15B317}"/>
              </a:ext>
            </a:extLst>
          </p:cNvPr>
          <p:cNvSpPr>
            <a:spLocks noGrp="1"/>
          </p:cNvSpPr>
          <p:nvPr>
            <p:ph type="ctrTitle"/>
          </p:nvPr>
        </p:nvSpPr>
        <p:spPr>
          <a:xfrm>
            <a:off x="4152041" y="2225931"/>
            <a:ext cx="8048582" cy="2751086"/>
          </a:xfrm>
        </p:spPr>
        <p:txBody>
          <a:bodyPr>
            <a:normAutofit fontScale="90000"/>
          </a:bodyPr>
          <a:lstStyle/>
          <a:p>
            <a:pPr algn="l"/>
            <a:br>
              <a:rPr lang="en-US" dirty="0">
                <a:latin typeface="Open Sans" panose="020B0606030504020204" pitchFamily="34" charset="0"/>
                <a:ea typeface="Open Sans" panose="020B0606030504020204" pitchFamily="34" charset="0"/>
                <a:cs typeface="Open Sans" panose="020B0606030504020204" pitchFamily="34" charset="0"/>
              </a:rPr>
            </a:br>
            <a:r>
              <a:rPr lang="en-US" dirty="0">
                <a:latin typeface="Montserrat Black" pitchFamily="2" charset="0"/>
              </a:rPr>
              <a:t>Take a deep breath – That was stressful!</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sz="2700" dirty="0">
              <a:latin typeface="Open Sans"/>
              <a:ea typeface="Open Sans"/>
              <a:cs typeface="Open Sans"/>
            </a:endParaRPr>
          </a:p>
        </p:txBody>
      </p:sp>
      <p:pic>
        <p:nvPicPr>
          <p:cNvPr id="5" name="Picture 4" descr="A black and white logo&#10;&#10;AI-generated content may be incorrect.">
            <a:extLst>
              <a:ext uri="{FF2B5EF4-FFF2-40B4-BE49-F238E27FC236}">
                <a16:creationId xmlns:a16="http://schemas.microsoft.com/office/drawing/2014/main" id="{2F453DA9-3061-69EF-BE2D-CCBDCC3CDF5E}"/>
              </a:ext>
            </a:extLst>
          </p:cNvPr>
          <p:cNvPicPr>
            <a:picLocks noChangeAspect="1"/>
          </p:cNvPicPr>
          <p:nvPr/>
        </p:nvPicPr>
        <p:blipFill>
          <a:blip r:embed="rId3"/>
          <a:stretch>
            <a:fillRect/>
          </a:stretch>
        </p:blipFill>
        <p:spPr>
          <a:xfrm>
            <a:off x="10049643" y="454331"/>
            <a:ext cx="1738402" cy="558544"/>
          </a:xfrm>
          <a:prstGeom prst="rect">
            <a:avLst/>
          </a:prstGeom>
        </p:spPr>
      </p:pic>
    </p:spTree>
    <p:extLst>
      <p:ext uri="{BB962C8B-B14F-4D97-AF65-F5344CB8AC3E}">
        <p14:creationId xmlns:p14="http://schemas.microsoft.com/office/powerpoint/2010/main" val="281008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7E8E1BC7-9B50-2140-9CBE-B393991891BD}"/>
              </a:ext>
            </a:extLst>
          </p:cNvPr>
          <p:cNvPicPr>
            <a:picLocks noGrp="1" noChangeAspect="1"/>
          </p:cNvPicPr>
          <p:nvPr>
            <p:ph type="pic" sz="quarter" idx="11"/>
          </p:nvPr>
        </p:nvPicPr>
        <p:blipFill>
          <a:blip r:embed="rId3"/>
          <a:srcRect t="8531" b="8531"/>
          <a:stretch/>
        </p:blipFill>
        <p:spPr>
          <a:xfrm>
            <a:off x="0" y="27708"/>
            <a:ext cx="12192000" cy="6858000"/>
          </a:xfrm>
        </p:spPr>
      </p:pic>
      <p:sp>
        <p:nvSpPr>
          <p:cNvPr id="47" name="Rectangle 46">
            <a:extLst>
              <a:ext uri="{FF2B5EF4-FFF2-40B4-BE49-F238E27FC236}">
                <a16:creationId xmlns:a16="http://schemas.microsoft.com/office/drawing/2014/main" id="{F15EA041-966F-4DE1-8D65-10359B269FD3}"/>
              </a:ext>
            </a:extLst>
          </p:cNvPr>
          <p:cNvSpPr/>
          <p:nvPr/>
        </p:nvSpPr>
        <p:spPr>
          <a:xfrm>
            <a:off x="3071664" y="1269959"/>
            <a:ext cx="9120336" cy="5589240"/>
          </a:xfrm>
          <a:prstGeom prst="rect">
            <a:avLst/>
          </a:prstGeom>
          <a:gradFill flip="none" rotWithShape="1">
            <a:gsLst>
              <a:gs pos="0">
                <a:schemeClr val="accent1">
                  <a:alpha val="93000"/>
                </a:schemeClr>
              </a:gs>
              <a:gs pos="100000">
                <a:schemeClr val="accent3">
                  <a:alpha val="9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Oval 81">
            <a:extLst>
              <a:ext uri="{FF2B5EF4-FFF2-40B4-BE49-F238E27FC236}">
                <a16:creationId xmlns:a16="http://schemas.microsoft.com/office/drawing/2014/main" id="{0AD700C1-EBEC-49A2-8A38-8366D3D9378F}"/>
              </a:ext>
            </a:extLst>
          </p:cNvPr>
          <p:cNvSpPr/>
          <p:nvPr/>
        </p:nvSpPr>
        <p:spPr>
          <a:xfrm>
            <a:off x="4367808" y="2913329"/>
            <a:ext cx="1151250" cy="1151250"/>
          </a:xfrm>
          <a:prstGeom prst="ellipse">
            <a:avLst/>
          </a:prstGeom>
          <a:solidFill>
            <a:schemeClr val="bg1"/>
          </a:solidFill>
          <a:ln>
            <a:noFill/>
          </a:ln>
          <a:effectLst>
            <a:outerShdw blurRad="635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91" name="Rectangle 90">
            <a:extLst>
              <a:ext uri="{FF2B5EF4-FFF2-40B4-BE49-F238E27FC236}">
                <a16:creationId xmlns:a16="http://schemas.microsoft.com/office/drawing/2014/main" id="{07659558-B709-4CFF-927A-186A7A78D24D}"/>
              </a:ext>
            </a:extLst>
          </p:cNvPr>
          <p:cNvSpPr/>
          <p:nvPr/>
        </p:nvSpPr>
        <p:spPr>
          <a:xfrm>
            <a:off x="4376231" y="4281481"/>
            <a:ext cx="3071894"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mj-lt"/>
                <a:ea typeface="Open Sans bold" panose="020B0806030504020204" pitchFamily="34" charset="0"/>
                <a:cs typeface="Open Sans bold" panose="020B0806030504020204" pitchFamily="34" charset="0"/>
              </a:rPr>
              <a:t>Report to Executive </a:t>
            </a:r>
            <a:r>
              <a:rPr lang="en-US" sz="2400" b="1" dirty="0">
                <a:solidFill>
                  <a:srgbClr val="FFFFFF"/>
                </a:solidFill>
                <a:latin typeface="+mj-lt"/>
                <a:ea typeface="Open Sans bold" panose="020B0806030504020204" pitchFamily="34" charset="0"/>
                <a:cs typeface="Open Sans bold" panose="020B0806030504020204" pitchFamily="34" charset="0"/>
              </a:rPr>
              <a:t>A</a:t>
            </a:r>
            <a:r>
              <a:rPr kumimoji="0" lang="en-US" sz="2400" b="1" i="0" u="none" strike="noStrike" kern="1200" cap="none" spc="0" normalizeH="0" baseline="0" noProof="0" dirty="0" err="1">
                <a:ln>
                  <a:noFill/>
                </a:ln>
                <a:solidFill>
                  <a:srgbClr val="FFFFFF"/>
                </a:solidFill>
                <a:effectLst/>
                <a:uLnTx/>
                <a:uFillTx/>
                <a:latin typeface="+mj-lt"/>
                <a:ea typeface="Open Sans bold" panose="020B0806030504020204" pitchFamily="34" charset="0"/>
                <a:cs typeface="Open Sans bold" panose="020B0806030504020204" pitchFamily="34" charset="0"/>
              </a:rPr>
              <a:t>uthority</a:t>
            </a:r>
            <a:endParaRPr kumimoji="0" lang="en-US" sz="2400" b="1" i="0" u="none" strike="noStrike" kern="1200" cap="none" spc="0" normalizeH="0" baseline="0" noProof="0" dirty="0">
              <a:ln>
                <a:noFill/>
              </a:ln>
              <a:solidFill>
                <a:srgbClr val="FFFFFF"/>
              </a:solidFill>
              <a:effectLst/>
              <a:uLnTx/>
              <a:uFillTx/>
              <a:latin typeface="+mj-lt"/>
              <a:ea typeface="Open Sans bold" panose="020B0806030504020204" pitchFamily="34" charset="0"/>
              <a:cs typeface="Open Sans bold" panose="020B0806030504020204" pitchFamily="34" charset="0"/>
            </a:endParaRPr>
          </a:p>
        </p:txBody>
      </p:sp>
      <p:sp>
        <p:nvSpPr>
          <p:cNvPr id="93" name="Oval 92">
            <a:extLst>
              <a:ext uri="{FF2B5EF4-FFF2-40B4-BE49-F238E27FC236}">
                <a16:creationId xmlns:a16="http://schemas.microsoft.com/office/drawing/2014/main" id="{6363B12A-1D92-4B7F-A8D9-67D04E5DDBDC}"/>
              </a:ext>
            </a:extLst>
          </p:cNvPr>
          <p:cNvSpPr/>
          <p:nvPr/>
        </p:nvSpPr>
        <p:spPr>
          <a:xfrm>
            <a:off x="8181250" y="2913329"/>
            <a:ext cx="1151250" cy="1151250"/>
          </a:xfrm>
          <a:prstGeom prst="ellipse">
            <a:avLst/>
          </a:prstGeom>
          <a:solidFill>
            <a:schemeClr val="bg1"/>
          </a:solidFill>
          <a:ln>
            <a:noFill/>
          </a:ln>
          <a:effectLst>
            <a:outerShdw blurRad="635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95" name="Freeform 137">
            <a:extLst>
              <a:ext uri="{FF2B5EF4-FFF2-40B4-BE49-F238E27FC236}">
                <a16:creationId xmlns:a16="http://schemas.microsoft.com/office/drawing/2014/main" id="{8D2B821C-DD05-48BF-9FCB-A7E9DB1EE6C4}"/>
              </a:ext>
            </a:extLst>
          </p:cNvPr>
          <p:cNvSpPr>
            <a:spLocks noEditPoints="1"/>
          </p:cNvSpPr>
          <p:nvPr/>
        </p:nvSpPr>
        <p:spPr bwMode="auto">
          <a:xfrm>
            <a:off x="8429993" y="3233006"/>
            <a:ext cx="653763" cy="564285"/>
          </a:xfrm>
          <a:custGeom>
            <a:avLst/>
            <a:gdLst>
              <a:gd name="T0" fmla="*/ 139 w 192"/>
              <a:gd name="T1" fmla="*/ 0 h 165"/>
              <a:gd name="T2" fmla="*/ 117 w 192"/>
              <a:gd name="T3" fmla="*/ 18 h 165"/>
              <a:gd name="T4" fmla="*/ 33 w 192"/>
              <a:gd name="T5" fmla="*/ 38 h 165"/>
              <a:gd name="T6" fmla="*/ 70 w 192"/>
              <a:gd name="T7" fmla="*/ 56 h 165"/>
              <a:gd name="T8" fmla="*/ 140 w 192"/>
              <a:gd name="T9" fmla="*/ 101 h 165"/>
              <a:gd name="T10" fmla="*/ 143 w 192"/>
              <a:gd name="T11" fmla="*/ 117 h 165"/>
              <a:gd name="T12" fmla="*/ 112 w 192"/>
              <a:gd name="T13" fmla="*/ 99 h 165"/>
              <a:gd name="T14" fmla="*/ 137 w 192"/>
              <a:gd name="T15" fmla="*/ 130 h 165"/>
              <a:gd name="T16" fmla="*/ 100 w 192"/>
              <a:gd name="T17" fmla="*/ 105 h 165"/>
              <a:gd name="T18" fmla="*/ 124 w 192"/>
              <a:gd name="T19" fmla="*/ 142 h 165"/>
              <a:gd name="T20" fmla="*/ 93 w 192"/>
              <a:gd name="T21" fmla="*/ 118 h 165"/>
              <a:gd name="T22" fmla="*/ 111 w 192"/>
              <a:gd name="T23" fmla="*/ 149 h 165"/>
              <a:gd name="T24" fmla="*/ 19 w 192"/>
              <a:gd name="T25" fmla="*/ 69 h 165"/>
              <a:gd name="T26" fmla="*/ 1 w 192"/>
              <a:gd name="T27" fmla="*/ 64 h 165"/>
              <a:gd name="T28" fmla="*/ 18 w 192"/>
              <a:gd name="T29" fmla="*/ 95 h 165"/>
              <a:gd name="T30" fmla="*/ 20 w 192"/>
              <a:gd name="T31" fmla="*/ 114 h 165"/>
              <a:gd name="T32" fmla="*/ 33 w 192"/>
              <a:gd name="T33" fmla="*/ 126 h 165"/>
              <a:gd name="T34" fmla="*/ 46 w 192"/>
              <a:gd name="T35" fmla="*/ 139 h 165"/>
              <a:gd name="T36" fmla="*/ 59 w 192"/>
              <a:gd name="T37" fmla="*/ 152 h 165"/>
              <a:gd name="T38" fmla="*/ 82 w 192"/>
              <a:gd name="T39" fmla="*/ 145 h 165"/>
              <a:gd name="T40" fmla="*/ 117 w 192"/>
              <a:gd name="T41" fmla="*/ 161 h 165"/>
              <a:gd name="T42" fmla="*/ 134 w 192"/>
              <a:gd name="T43" fmla="*/ 140 h 165"/>
              <a:gd name="T44" fmla="*/ 155 w 192"/>
              <a:gd name="T45" fmla="*/ 123 h 165"/>
              <a:gd name="T46" fmla="*/ 187 w 192"/>
              <a:gd name="T47" fmla="*/ 61 h 165"/>
              <a:gd name="T48" fmla="*/ 24 w 192"/>
              <a:gd name="T49" fmla="*/ 101 h 165"/>
              <a:gd name="T50" fmla="*/ 31 w 192"/>
              <a:gd name="T51" fmla="*/ 107 h 165"/>
              <a:gd name="T52" fmla="*/ 37 w 192"/>
              <a:gd name="T53" fmla="*/ 118 h 165"/>
              <a:gd name="T54" fmla="*/ 50 w 192"/>
              <a:gd name="T55" fmla="*/ 114 h 165"/>
              <a:gd name="T56" fmla="*/ 37 w 192"/>
              <a:gd name="T57" fmla="*/ 118 h 165"/>
              <a:gd name="T58" fmla="*/ 50 w 192"/>
              <a:gd name="T59" fmla="*/ 126 h 165"/>
              <a:gd name="T60" fmla="*/ 56 w 192"/>
              <a:gd name="T61" fmla="*/ 133 h 165"/>
              <a:gd name="T62" fmla="*/ 69 w 192"/>
              <a:gd name="T63" fmla="*/ 146 h 165"/>
              <a:gd name="T64" fmla="*/ 62 w 192"/>
              <a:gd name="T65" fmla="*/ 139 h 165"/>
              <a:gd name="T66" fmla="*/ 69 w 192"/>
              <a:gd name="T67" fmla="*/ 146 h 165"/>
              <a:gd name="T68" fmla="*/ 93 w 192"/>
              <a:gd name="T69" fmla="*/ 43 h 165"/>
              <a:gd name="T70" fmla="*/ 64 w 192"/>
              <a:gd name="T71" fmla="*/ 44 h 165"/>
              <a:gd name="T72" fmla="*/ 41 w 192"/>
              <a:gd name="T73" fmla="*/ 58 h 165"/>
              <a:gd name="T74" fmla="*/ 73 w 192"/>
              <a:gd name="T75" fmla="*/ 19 h 165"/>
              <a:gd name="T76" fmla="*/ 162 w 192"/>
              <a:gd name="T77" fmla="*/ 73 h 165"/>
              <a:gd name="T78" fmla="*/ 168 w 192"/>
              <a:gd name="T79" fmla="*/ 67 h 165"/>
              <a:gd name="T80" fmla="*/ 126 w 192"/>
              <a:gd name="T81" fmla="*/ 19 h 165"/>
              <a:gd name="T82" fmla="*/ 142 w 192"/>
              <a:gd name="T83" fmla="*/ 10 h 165"/>
              <a:gd name="T84" fmla="*/ 180 w 192"/>
              <a:gd name="T85" fmla="*/ 5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65">
                <a:moveTo>
                  <a:pt x="187" y="43"/>
                </a:moveTo>
                <a:cubicBezTo>
                  <a:pt x="148" y="4"/>
                  <a:pt x="148" y="4"/>
                  <a:pt x="148" y="4"/>
                </a:cubicBezTo>
                <a:cubicBezTo>
                  <a:pt x="145" y="1"/>
                  <a:pt x="142" y="0"/>
                  <a:pt x="139" y="0"/>
                </a:cubicBezTo>
                <a:cubicBezTo>
                  <a:pt x="135" y="0"/>
                  <a:pt x="132" y="1"/>
                  <a:pt x="129" y="4"/>
                </a:cubicBezTo>
                <a:cubicBezTo>
                  <a:pt x="120" y="13"/>
                  <a:pt x="120" y="13"/>
                  <a:pt x="120" y="13"/>
                </a:cubicBezTo>
                <a:cubicBezTo>
                  <a:pt x="119" y="14"/>
                  <a:pt x="118" y="16"/>
                  <a:pt x="117" y="18"/>
                </a:cubicBezTo>
                <a:cubicBezTo>
                  <a:pt x="75" y="10"/>
                  <a:pt x="75" y="10"/>
                  <a:pt x="75" y="10"/>
                </a:cubicBezTo>
                <a:cubicBezTo>
                  <a:pt x="75" y="10"/>
                  <a:pt x="75" y="10"/>
                  <a:pt x="75" y="10"/>
                </a:cubicBezTo>
                <a:cubicBezTo>
                  <a:pt x="56" y="6"/>
                  <a:pt x="37" y="19"/>
                  <a:pt x="33" y="38"/>
                </a:cubicBezTo>
                <a:cubicBezTo>
                  <a:pt x="31" y="48"/>
                  <a:pt x="31" y="48"/>
                  <a:pt x="31" y="48"/>
                </a:cubicBezTo>
                <a:cubicBezTo>
                  <a:pt x="29" y="59"/>
                  <a:pt x="36" y="69"/>
                  <a:pt x="47" y="71"/>
                </a:cubicBezTo>
                <a:cubicBezTo>
                  <a:pt x="57" y="73"/>
                  <a:pt x="68" y="66"/>
                  <a:pt x="70" y="56"/>
                </a:cubicBezTo>
                <a:cubicBezTo>
                  <a:pt x="71" y="50"/>
                  <a:pt x="71" y="50"/>
                  <a:pt x="71" y="50"/>
                </a:cubicBezTo>
                <a:cubicBezTo>
                  <a:pt x="90" y="51"/>
                  <a:pt x="90" y="51"/>
                  <a:pt x="90" y="51"/>
                </a:cubicBezTo>
                <a:cubicBezTo>
                  <a:pt x="140" y="101"/>
                  <a:pt x="140" y="101"/>
                  <a:pt x="140" y="101"/>
                </a:cubicBezTo>
                <a:cubicBezTo>
                  <a:pt x="149" y="110"/>
                  <a:pt x="149" y="110"/>
                  <a:pt x="149" y="110"/>
                </a:cubicBezTo>
                <a:cubicBezTo>
                  <a:pt x="151" y="112"/>
                  <a:pt x="151" y="115"/>
                  <a:pt x="149" y="117"/>
                </a:cubicBezTo>
                <a:cubicBezTo>
                  <a:pt x="147" y="119"/>
                  <a:pt x="145" y="119"/>
                  <a:pt x="143" y="117"/>
                </a:cubicBezTo>
                <a:cubicBezTo>
                  <a:pt x="118" y="93"/>
                  <a:pt x="118" y="93"/>
                  <a:pt x="118" y="93"/>
                </a:cubicBezTo>
                <a:cubicBezTo>
                  <a:pt x="117" y="91"/>
                  <a:pt x="114" y="91"/>
                  <a:pt x="112" y="93"/>
                </a:cubicBezTo>
                <a:cubicBezTo>
                  <a:pt x="111" y="94"/>
                  <a:pt x="111" y="97"/>
                  <a:pt x="112" y="99"/>
                </a:cubicBezTo>
                <a:cubicBezTo>
                  <a:pt x="137" y="123"/>
                  <a:pt x="137" y="123"/>
                  <a:pt x="137" y="123"/>
                </a:cubicBezTo>
                <a:cubicBezTo>
                  <a:pt x="137" y="124"/>
                  <a:pt x="138" y="125"/>
                  <a:pt x="138" y="126"/>
                </a:cubicBezTo>
                <a:cubicBezTo>
                  <a:pt x="138" y="128"/>
                  <a:pt x="137" y="129"/>
                  <a:pt x="137" y="130"/>
                </a:cubicBezTo>
                <a:cubicBezTo>
                  <a:pt x="135" y="132"/>
                  <a:pt x="132" y="132"/>
                  <a:pt x="130" y="130"/>
                </a:cubicBezTo>
                <a:cubicBezTo>
                  <a:pt x="106" y="105"/>
                  <a:pt x="106" y="105"/>
                  <a:pt x="106" y="105"/>
                </a:cubicBezTo>
                <a:cubicBezTo>
                  <a:pt x="104" y="104"/>
                  <a:pt x="101" y="104"/>
                  <a:pt x="100" y="105"/>
                </a:cubicBezTo>
                <a:cubicBezTo>
                  <a:pt x="98" y="107"/>
                  <a:pt x="98" y="110"/>
                  <a:pt x="100" y="112"/>
                </a:cubicBezTo>
                <a:cubicBezTo>
                  <a:pt x="124" y="136"/>
                  <a:pt x="124" y="136"/>
                  <a:pt x="124" y="136"/>
                </a:cubicBezTo>
                <a:cubicBezTo>
                  <a:pt x="126" y="138"/>
                  <a:pt x="126" y="141"/>
                  <a:pt x="124" y="142"/>
                </a:cubicBezTo>
                <a:cubicBezTo>
                  <a:pt x="123" y="143"/>
                  <a:pt x="122" y="144"/>
                  <a:pt x="121" y="144"/>
                </a:cubicBezTo>
                <a:cubicBezTo>
                  <a:pt x="119" y="144"/>
                  <a:pt x="118" y="143"/>
                  <a:pt x="117" y="142"/>
                </a:cubicBezTo>
                <a:cubicBezTo>
                  <a:pt x="93" y="118"/>
                  <a:pt x="93" y="118"/>
                  <a:pt x="93" y="118"/>
                </a:cubicBezTo>
                <a:cubicBezTo>
                  <a:pt x="91" y="117"/>
                  <a:pt x="89" y="117"/>
                  <a:pt x="87" y="118"/>
                </a:cubicBezTo>
                <a:cubicBezTo>
                  <a:pt x="85" y="120"/>
                  <a:pt x="85" y="123"/>
                  <a:pt x="87" y="124"/>
                </a:cubicBezTo>
                <a:cubicBezTo>
                  <a:pt x="111" y="149"/>
                  <a:pt x="111" y="149"/>
                  <a:pt x="111" y="149"/>
                </a:cubicBezTo>
                <a:cubicBezTo>
                  <a:pt x="113" y="150"/>
                  <a:pt x="113" y="153"/>
                  <a:pt x="111" y="155"/>
                </a:cubicBezTo>
                <a:cubicBezTo>
                  <a:pt x="109" y="157"/>
                  <a:pt x="106" y="157"/>
                  <a:pt x="104" y="155"/>
                </a:cubicBezTo>
                <a:cubicBezTo>
                  <a:pt x="19" y="69"/>
                  <a:pt x="19" y="69"/>
                  <a:pt x="19" y="69"/>
                </a:cubicBezTo>
                <a:cubicBezTo>
                  <a:pt x="7" y="58"/>
                  <a:pt x="7" y="58"/>
                  <a:pt x="7" y="58"/>
                </a:cubicBezTo>
                <a:cubicBezTo>
                  <a:pt x="6" y="56"/>
                  <a:pt x="3" y="56"/>
                  <a:pt x="1" y="58"/>
                </a:cubicBezTo>
                <a:cubicBezTo>
                  <a:pt x="0" y="60"/>
                  <a:pt x="0" y="63"/>
                  <a:pt x="1" y="64"/>
                </a:cubicBezTo>
                <a:cubicBezTo>
                  <a:pt x="13" y="76"/>
                  <a:pt x="13" y="76"/>
                  <a:pt x="13" y="76"/>
                </a:cubicBezTo>
                <a:cubicBezTo>
                  <a:pt x="25" y="88"/>
                  <a:pt x="25" y="88"/>
                  <a:pt x="25" y="88"/>
                </a:cubicBezTo>
                <a:cubicBezTo>
                  <a:pt x="18" y="95"/>
                  <a:pt x="18" y="95"/>
                  <a:pt x="18" y="95"/>
                </a:cubicBezTo>
                <a:cubicBezTo>
                  <a:pt x="16" y="97"/>
                  <a:pt x="15" y="100"/>
                  <a:pt x="15" y="103"/>
                </a:cubicBezTo>
                <a:cubicBezTo>
                  <a:pt x="15" y="106"/>
                  <a:pt x="16" y="109"/>
                  <a:pt x="18" y="111"/>
                </a:cubicBezTo>
                <a:cubicBezTo>
                  <a:pt x="20" y="114"/>
                  <a:pt x="20" y="114"/>
                  <a:pt x="20" y="114"/>
                </a:cubicBezTo>
                <a:cubicBezTo>
                  <a:pt x="22" y="116"/>
                  <a:pt x="25" y="117"/>
                  <a:pt x="27" y="117"/>
                </a:cubicBezTo>
                <a:cubicBezTo>
                  <a:pt x="28" y="120"/>
                  <a:pt x="29" y="122"/>
                  <a:pt x="31" y="124"/>
                </a:cubicBezTo>
                <a:cubicBezTo>
                  <a:pt x="33" y="126"/>
                  <a:pt x="33" y="126"/>
                  <a:pt x="33" y="126"/>
                </a:cubicBezTo>
                <a:cubicBezTo>
                  <a:pt x="35" y="128"/>
                  <a:pt x="38" y="129"/>
                  <a:pt x="40" y="130"/>
                </a:cubicBezTo>
                <a:cubicBezTo>
                  <a:pt x="41" y="132"/>
                  <a:pt x="42" y="135"/>
                  <a:pt x="44" y="137"/>
                </a:cubicBezTo>
                <a:cubicBezTo>
                  <a:pt x="46" y="139"/>
                  <a:pt x="46" y="139"/>
                  <a:pt x="46" y="139"/>
                </a:cubicBezTo>
                <a:cubicBezTo>
                  <a:pt x="48" y="141"/>
                  <a:pt x="50" y="142"/>
                  <a:pt x="53" y="142"/>
                </a:cubicBezTo>
                <a:cubicBezTo>
                  <a:pt x="53" y="145"/>
                  <a:pt x="54" y="148"/>
                  <a:pt x="56" y="150"/>
                </a:cubicBezTo>
                <a:cubicBezTo>
                  <a:pt x="59" y="152"/>
                  <a:pt x="59" y="152"/>
                  <a:pt x="59" y="152"/>
                </a:cubicBezTo>
                <a:cubicBezTo>
                  <a:pt x="61" y="154"/>
                  <a:pt x="64" y="155"/>
                  <a:pt x="67" y="155"/>
                </a:cubicBezTo>
                <a:cubicBezTo>
                  <a:pt x="70" y="155"/>
                  <a:pt x="73" y="154"/>
                  <a:pt x="75" y="152"/>
                </a:cubicBezTo>
                <a:cubicBezTo>
                  <a:pt x="82" y="145"/>
                  <a:pt x="82" y="145"/>
                  <a:pt x="82" y="145"/>
                </a:cubicBezTo>
                <a:cubicBezTo>
                  <a:pt x="98" y="161"/>
                  <a:pt x="98" y="161"/>
                  <a:pt x="98" y="161"/>
                </a:cubicBezTo>
                <a:cubicBezTo>
                  <a:pt x="101" y="164"/>
                  <a:pt x="104" y="165"/>
                  <a:pt x="108" y="165"/>
                </a:cubicBezTo>
                <a:cubicBezTo>
                  <a:pt x="111" y="165"/>
                  <a:pt x="115" y="164"/>
                  <a:pt x="117" y="161"/>
                </a:cubicBezTo>
                <a:cubicBezTo>
                  <a:pt x="120" y="159"/>
                  <a:pt x="121" y="156"/>
                  <a:pt x="121" y="152"/>
                </a:cubicBezTo>
                <a:cubicBezTo>
                  <a:pt x="124" y="152"/>
                  <a:pt x="128" y="151"/>
                  <a:pt x="130" y="149"/>
                </a:cubicBezTo>
                <a:cubicBezTo>
                  <a:pt x="132" y="146"/>
                  <a:pt x="134" y="143"/>
                  <a:pt x="134" y="140"/>
                </a:cubicBezTo>
                <a:cubicBezTo>
                  <a:pt x="137" y="140"/>
                  <a:pt x="140" y="138"/>
                  <a:pt x="143" y="136"/>
                </a:cubicBezTo>
                <a:cubicBezTo>
                  <a:pt x="145" y="133"/>
                  <a:pt x="146" y="130"/>
                  <a:pt x="147" y="127"/>
                </a:cubicBezTo>
                <a:cubicBezTo>
                  <a:pt x="150" y="127"/>
                  <a:pt x="153" y="126"/>
                  <a:pt x="155" y="123"/>
                </a:cubicBezTo>
                <a:cubicBezTo>
                  <a:pt x="161" y="118"/>
                  <a:pt x="161" y="109"/>
                  <a:pt x="155" y="104"/>
                </a:cubicBezTo>
                <a:cubicBezTo>
                  <a:pt x="149" y="98"/>
                  <a:pt x="149" y="98"/>
                  <a:pt x="149" y="98"/>
                </a:cubicBezTo>
                <a:cubicBezTo>
                  <a:pt x="187" y="61"/>
                  <a:pt x="187" y="61"/>
                  <a:pt x="187" y="61"/>
                </a:cubicBezTo>
                <a:cubicBezTo>
                  <a:pt x="192" y="56"/>
                  <a:pt x="192" y="48"/>
                  <a:pt x="187" y="43"/>
                </a:cubicBezTo>
                <a:close/>
                <a:moveTo>
                  <a:pt x="24" y="105"/>
                </a:moveTo>
                <a:cubicBezTo>
                  <a:pt x="23" y="104"/>
                  <a:pt x="23" y="102"/>
                  <a:pt x="24" y="101"/>
                </a:cubicBezTo>
                <a:cubicBezTo>
                  <a:pt x="31" y="94"/>
                  <a:pt x="31" y="94"/>
                  <a:pt x="31" y="94"/>
                </a:cubicBezTo>
                <a:cubicBezTo>
                  <a:pt x="37" y="101"/>
                  <a:pt x="37" y="101"/>
                  <a:pt x="37" y="101"/>
                </a:cubicBezTo>
                <a:cubicBezTo>
                  <a:pt x="31" y="107"/>
                  <a:pt x="31" y="107"/>
                  <a:pt x="31" y="107"/>
                </a:cubicBezTo>
                <a:cubicBezTo>
                  <a:pt x="30" y="109"/>
                  <a:pt x="28" y="109"/>
                  <a:pt x="26" y="107"/>
                </a:cubicBezTo>
                <a:lnTo>
                  <a:pt x="24" y="105"/>
                </a:lnTo>
                <a:close/>
                <a:moveTo>
                  <a:pt x="37" y="118"/>
                </a:moveTo>
                <a:cubicBezTo>
                  <a:pt x="36" y="117"/>
                  <a:pt x="36" y="115"/>
                  <a:pt x="37" y="114"/>
                </a:cubicBezTo>
                <a:cubicBezTo>
                  <a:pt x="43" y="107"/>
                  <a:pt x="43" y="107"/>
                  <a:pt x="43" y="107"/>
                </a:cubicBezTo>
                <a:cubicBezTo>
                  <a:pt x="50" y="114"/>
                  <a:pt x="50" y="114"/>
                  <a:pt x="50" y="114"/>
                </a:cubicBezTo>
                <a:cubicBezTo>
                  <a:pt x="44" y="120"/>
                  <a:pt x="44" y="120"/>
                  <a:pt x="44" y="120"/>
                </a:cubicBezTo>
                <a:cubicBezTo>
                  <a:pt x="42" y="121"/>
                  <a:pt x="40" y="121"/>
                  <a:pt x="39" y="120"/>
                </a:cubicBezTo>
                <a:lnTo>
                  <a:pt x="37" y="118"/>
                </a:lnTo>
                <a:close/>
                <a:moveTo>
                  <a:pt x="50" y="131"/>
                </a:moveTo>
                <a:cubicBezTo>
                  <a:pt x="49" y="130"/>
                  <a:pt x="49" y="129"/>
                  <a:pt x="49" y="129"/>
                </a:cubicBezTo>
                <a:cubicBezTo>
                  <a:pt x="49" y="128"/>
                  <a:pt x="49" y="127"/>
                  <a:pt x="50" y="126"/>
                </a:cubicBezTo>
                <a:cubicBezTo>
                  <a:pt x="56" y="120"/>
                  <a:pt x="56" y="120"/>
                  <a:pt x="56" y="120"/>
                </a:cubicBezTo>
                <a:cubicBezTo>
                  <a:pt x="63" y="127"/>
                  <a:pt x="63" y="127"/>
                  <a:pt x="63" y="127"/>
                </a:cubicBezTo>
                <a:cubicBezTo>
                  <a:pt x="56" y="133"/>
                  <a:pt x="56" y="133"/>
                  <a:pt x="56" y="133"/>
                </a:cubicBezTo>
                <a:cubicBezTo>
                  <a:pt x="55" y="134"/>
                  <a:pt x="53" y="134"/>
                  <a:pt x="52" y="133"/>
                </a:cubicBezTo>
                <a:lnTo>
                  <a:pt x="50" y="131"/>
                </a:lnTo>
                <a:close/>
                <a:moveTo>
                  <a:pt x="69" y="146"/>
                </a:moveTo>
                <a:cubicBezTo>
                  <a:pt x="68" y="147"/>
                  <a:pt x="66" y="147"/>
                  <a:pt x="65" y="146"/>
                </a:cubicBezTo>
                <a:cubicBezTo>
                  <a:pt x="62" y="144"/>
                  <a:pt x="62" y="144"/>
                  <a:pt x="62" y="144"/>
                </a:cubicBezTo>
                <a:cubicBezTo>
                  <a:pt x="61" y="142"/>
                  <a:pt x="61" y="140"/>
                  <a:pt x="62" y="139"/>
                </a:cubicBezTo>
                <a:cubicBezTo>
                  <a:pt x="69" y="133"/>
                  <a:pt x="69" y="133"/>
                  <a:pt x="69" y="133"/>
                </a:cubicBezTo>
                <a:cubicBezTo>
                  <a:pt x="76" y="139"/>
                  <a:pt x="76" y="139"/>
                  <a:pt x="76" y="139"/>
                </a:cubicBezTo>
                <a:lnTo>
                  <a:pt x="69" y="146"/>
                </a:lnTo>
                <a:close/>
                <a:moveTo>
                  <a:pt x="143" y="92"/>
                </a:moveTo>
                <a:cubicBezTo>
                  <a:pt x="95" y="44"/>
                  <a:pt x="95" y="44"/>
                  <a:pt x="95" y="44"/>
                </a:cubicBezTo>
                <a:cubicBezTo>
                  <a:pt x="95" y="43"/>
                  <a:pt x="94" y="43"/>
                  <a:pt x="93" y="43"/>
                </a:cubicBezTo>
                <a:cubicBezTo>
                  <a:pt x="68" y="41"/>
                  <a:pt x="68" y="41"/>
                  <a:pt x="68" y="41"/>
                </a:cubicBezTo>
                <a:cubicBezTo>
                  <a:pt x="68" y="41"/>
                  <a:pt x="68" y="41"/>
                  <a:pt x="68" y="41"/>
                </a:cubicBezTo>
                <a:cubicBezTo>
                  <a:pt x="66" y="41"/>
                  <a:pt x="64" y="42"/>
                  <a:pt x="64" y="44"/>
                </a:cubicBezTo>
                <a:cubicBezTo>
                  <a:pt x="62" y="54"/>
                  <a:pt x="62" y="54"/>
                  <a:pt x="62" y="54"/>
                </a:cubicBezTo>
                <a:cubicBezTo>
                  <a:pt x="60" y="60"/>
                  <a:pt x="54" y="64"/>
                  <a:pt x="48" y="63"/>
                </a:cubicBezTo>
                <a:cubicBezTo>
                  <a:pt x="45" y="62"/>
                  <a:pt x="43" y="60"/>
                  <a:pt x="41" y="58"/>
                </a:cubicBezTo>
                <a:cubicBezTo>
                  <a:pt x="39" y="55"/>
                  <a:pt x="39" y="52"/>
                  <a:pt x="39" y="49"/>
                </a:cubicBezTo>
                <a:cubicBezTo>
                  <a:pt x="41" y="40"/>
                  <a:pt x="41" y="40"/>
                  <a:pt x="41" y="40"/>
                </a:cubicBezTo>
                <a:cubicBezTo>
                  <a:pt x="44" y="25"/>
                  <a:pt x="59" y="16"/>
                  <a:pt x="73" y="19"/>
                </a:cubicBezTo>
                <a:cubicBezTo>
                  <a:pt x="73" y="19"/>
                  <a:pt x="73" y="19"/>
                  <a:pt x="73" y="19"/>
                </a:cubicBezTo>
                <a:cubicBezTo>
                  <a:pt x="115" y="26"/>
                  <a:pt x="115" y="26"/>
                  <a:pt x="115" y="26"/>
                </a:cubicBezTo>
                <a:cubicBezTo>
                  <a:pt x="162" y="73"/>
                  <a:pt x="162" y="73"/>
                  <a:pt x="162" y="73"/>
                </a:cubicBezTo>
                <a:lnTo>
                  <a:pt x="143" y="92"/>
                </a:lnTo>
                <a:close/>
                <a:moveTo>
                  <a:pt x="180" y="55"/>
                </a:moveTo>
                <a:cubicBezTo>
                  <a:pt x="168" y="67"/>
                  <a:pt x="168" y="67"/>
                  <a:pt x="168" y="67"/>
                </a:cubicBezTo>
                <a:cubicBezTo>
                  <a:pt x="126" y="25"/>
                  <a:pt x="126" y="25"/>
                  <a:pt x="126" y="25"/>
                </a:cubicBezTo>
                <a:cubicBezTo>
                  <a:pt x="126" y="24"/>
                  <a:pt x="125" y="23"/>
                  <a:pt x="125" y="22"/>
                </a:cubicBezTo>
                <a:cubicBezTo>
                  <a:pt x="125" y="21"/>
                  <a:pt x="126" y="20"/>
                  <a:pt x="126" y="19"/>
                </a:cubicBezTo>
                <a:cubicBezTo>
                  <a:pt x="136" y="10"/>
                  <a:pt x="136" y="10"/>
                  <a:pt x="136" y="10"/>
                </a:cubicBezTo>
                <a:cubicBezTo>
                  <a:pt x="136" y="9"/>
                  <a:pt x="137" y="9"/>
                  <a:pt x="139" y="9"/>
                </a:cubicBezTo>
                <a:cubicBezTo>
                  <a:pt x="140" y="9"/>
                  <a:pt x="141" y="9"/>
                  <a:pt x="142" y="10"/>
                </a:cubicBezTo>
                <a:cubicBezTo>
                  <a:pt x="180" y="49"/>
                  <a:pt x="180" y="49"/>
                  <a:pt x="180" y="49"/>
                </a:cubicBezTo>
                <a:cubicBezTo>
                  <a:pt x="181" y="50"/>
                  <a:pt x="182" y="51"/>
                  <a:pt x="182" y="52"/>
                </a:cubicBezTo>
                <a:cubicBezTo>
                  <a:pt x="182" y="53"/>
                  <a:pt x="181" y="54"/>
                  <a:pt x="180" y="55"/>
                </a:cubicBezTo>
                <a:close/>
                <a:moveTo>
                  <a:pt x="180" y="55"/>
                </a:moveTo>
                <a:cubicBezTo>
                  <a:pt x="180" y="55"/>
                  <a:pt x="180" y="55"/>
                  <a:pt x="180" y="55"/>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srgbClr val="000000"/>
              </a:solidFill>
              <a:effectLst/>
              <a:uLnTx/>
              <a:uFillTx/>
              <a:latin typeface="Montserrat"/>
              <a:ea typeface="+mn-ea"/>
              <a:cs typeface="+mn-cs"/>
            </a:endParaRPr>
          </a:p>
        </p:txBody>
      </p:sp>
      <p:sp>
        <p:nvSpPr>
          <p:cNvPr id="98" name="Rectangle 97">
            <a:extLst>
              <a:ext uri="{FF2B5EF4-FFF2-40B4-BE49-F238E27FC236}">
                <a16:creationId xmlns:a16="http://schemas.microsoft.com/office/drawing/2014/main" id="{6FE05202-A4AA-44D5-A47A-57AC1B27B7F0}"/>
              </a:ext>
            </a:extLst>
          </p:cNvPr>
          <p:cNvSpPr/>
          <p:nvPr/>
        </p:nvSpPr>
        <p:spPr>
          <a:xfrm>
            <a:off x="8120960" y="4281481"/>
            <a:ext cx="3071894"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Go Back to Providing </a:t>
            </a:r>
            <a:r>
              <a:rPr lang="en-US" sz="2400" b="1" dirty="0">
                <a:solidFill>
                  <a:srgbClr val="FFFFFF"/>
                </a:solidFill>
                <a:latin typeface="Open Sans bold" panose="020B0806030504020204" pitchFamily="34" charset="0"/>
                <a:ea typeface="Open Sans bold" panose="020B0806030504020204" pitchFamily="34" charset="0"/>
                <a:cs typeface="Open Sans bold" panose="020B0806030504020204" pitchFamily="34" charset="0"/>
              </a:rPr>
              <a:t>Gr</a:t>
            </a:r>
            <a:r>
              <a:rPr kumimoji="0" lang="en-US" sz="2400" b="1" i="0" u="none" strike="noStrike" kern="1200" cap="none" spc="0" normalizeH="0" baseline="0" noProof="0" dirty="0">
                <a:ln>
                  <a:noFill/>
                </a:ln>
                <a:solidFill>
                  <a:srgbClr val="FFFFFF"/>
                </a:solidFill>
                <a:effectLst/>
                <a:uLnTx/>
                <a:uFillTx/>
                <a:latin typeface="Open Sans bold" panose="020B0806030504020204" pitchFamily="34" charset="0"/>
                <a:ea typeface="Open Sans bold" panose="020B0806030504020204" pitchFamily="34" charset="0"/>
                <a:cs typeface="Open Sans bold" panose="020B0806030504020204" pitchFamily="34" charset="0"/>
              </a:rPr>
              <a:t>eat Service!</a:t>
            </a:r>
          </a:p>
        </p:txBody>
      </p:sp>
      <p:pic>
        <p:nvPicPr>
          <p:cNvPr id="3" name="Graphic 2" descr="Blog with solid fill">
            <a:extLst>
              <a:ext uri="{FF2B5EF4-FFF2-40B4-BE49-F238E27FC236}">
                <a16:creationId xmlns:a16="http://schemas.microsoft.com/office/drawing/2014/main" id="{7B06081A-507A-76AB-B798-5BAA2AFA28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86233" y="3031754"/>
            <a:ext cx="914400" cy="914400"/>
          </a:xfrm>
          <a:prstGeom prst="rect">
            <a:avLst/>
          </a:prstGeom>
        </p:spPr>
      </p:pic>
      <p:pic>
        <p:nvPicPr>
          <p:cNvPr id="5" name="Picture 4" descr="A black and white logo&#10;&#10;AI-generated content may be incorrect.">
            <a:extLst>
              <a:ext uri="{FF2B5EF4-FFF2-40B4-BE49-F238E27FC236}">
                <a16:creationId xmlns:a16="http://schemas.microsoft.com/office/drawing/2014/main" id="{5B055C4C-AB05-F7C3-9601-FD6FC4F24B2D}"/>
              </a:ext>
            </a:extLst>
          </p:cNvPr>
          <p:cNvPicPr>
            <a:picLocks noChangeAspect="1"/>
          </p:cNvPicPr>
          <p:nvPr/>
        </p:nvPicPr>
        <p:blipFill>
          <a:blip r:embed="rId5"/>
          <a:stretch>
            <a:fillRect/>
          </a:stretch>
        </p:blipFill>
        <p:spPr>
          <a:xfrm>
            <a:off x="10049643" y="454331"/>
            <a:ext cx="1738402" cy="558544"/>
          </a:xfrm>
          <a:prstGeom prst="rect">
            <a:avLst/>
          </a:prstGeom>
        </p:spPr>
      </p:pic>
    </p:spTree>
    <p:extLst>
      <p:ext uri="{BB962C8B-B14F-4D97-AF65-F5344CB8AC3E}">
        <p14:creationId xmlns:p14="http://schemas.microsoft.com/office/powerpoint/2010/main" val="38051378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DD6E4-7711-33CB-B925-5CF4856C777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0E8C2FE-FAFC-6B55-FDCA-41ED27E9A9D4}"/>
              </a:ext>
            </a:extLst>
          </p:cNvPr>
          <p:cNvSpPr/>
          <p:nvPr/>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Title 3">
            <a:extLst>
              <a:ext uri="{FF2B5EF4-FFF2-40B4-BE49-F238E27FC236}">
                <a16:creationId xmlns:a16="http://schemas.microsoft.com/office/drawing/2014/main" id="{999CB940-5942-ECC0-3D2D-BFBBF5F29C51}"/>
              </a:ext>
            </a:extLst>
          </p:cNvPr>
          <p:cNvSpPr txBox="1">
            <a:spLocks/>
          </p:cNvSpPr>
          <p:nvPr/>
        </p:nvSpPr>
        <p:spPr>
          <a:xfrm>
            <a:off x="2495600" y="2888940"/>
            <a:ext cx="7200800" cy="1080120"/>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Montserrat Black" pitchFamily="2" charset="0"/>
                <a:ea typeface="Open Sans bold" panose="020B0806030504020204" pitchFamily="34" charset="0"/>
                <a:cs typeface="Open Sans bold" panose="020B0806030504020204" pitchFamily="34" charset="0"/>
              </a:rPr>
              <a:t>Case Law</a:t>
            </a:r>
            <a:endParaRPr kumimoji="0" lang="en-US" sz="4400" b="1" i="0" u="none" strike="noStrike" kern="1200" cap="none" spc="0" normalizeH="0" baseline="0" noProof="0" dirty="0">
              <a:ln>
                <a:noFill/>
              </a:ln>
              <a:solidFill>
                <a:prstClr val="white"/>
              </a:solidFill>
              <a:effectLst/>
              <a:uLnTx/>
              <a:uFillTx/>
              <a:latin typeface="Montserrat Black" pitchFamily="2" charset="0"/>
              <a:ea typeface="Open Sans Light" panose="020B0306030504020204" pitchFamily="34" charset="0"/>
              <a:cs typeface="Open Sans Light" panose="020B0306030504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290A2DBB-72D5-D1C3-343D-08CB34C08EBB}"/>
              </a:ext>
            </a:extLst>
          </p:cNvPr>
          <p:cNvPicPr>
            <a:picLocks noChangeAspect="1"/>
          </p:cNvPicPr>
          <p:nvPr/>
        </p:nvPicPr>
        <p:blipFill>
          <a:blip r:embed="rId3"/>
          <a:stretch>
            <a:fillRect/>
          </a:stretch>
        </p:blipFill>
        <p:spPr>
          <a:xfrm>
            <a:off x="9600954" y="205530"/>
            <a:ext cx="2002155" cy="610791"/>
          </a:xfrm>
          <a:prstGeom prst="rect">
            <a:avLst/>
          </a:prstGeom>
        </p:spPr>
      </p:pic>
    </p:spTree>
    <p:extLst>
      <p:ext uri="{BB962C8B-B14F-4D97-AF65-F5344CB8AC3E}">
        <p14:creationId xmlns:p14="http://schemas.microsoft.com/office/powerpoint/2010/main" val="2623863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114D-ED5C-AF25-F11E-3B9B66FE680C}"/>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019E5FA1-89A4-A472-F21F-942B4FEC37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182812" y="1"/>
            <a:ext cx="6009187" cy="6966856"/>
          </a:xfrm>
          <a:prstGeom prst="rect">
            <a:avLst/>
          </a:prstGeom>
          <a:noFill/>
          <a:extLst>
            <a:ext uri="{909E8E84-426E-40DD-AFC4-6F175D3DCCD1}">
              <a14:hiddenFill xmlns:a14="http://schemas.microsoft.com/office/drawing/2010/main">
                <a:solidFill>
                  <a:srgbClr val="FFFFFF"/>
                </a:solidFill>
              </a14:hiddenFill>
            </a:ext>
          </a:extLst>
        </p:spPr>
      </p:pic>
      <p:grpSp>
        <p:nvGrpSpPr>
          <p:cNvPr id="80" name="Group 79">
            <a:extLst>
              <a:ext uri="{FF2B5EF4-FFF2-40B4-BE49-F238E27FC236}">
                <a16:creationId xmlns:a16="http://schemas.microsoft.com/office/drawing/2014/main" id="{58A302AF-E348-3023-6F2E-33D24A920155}"/>
              </a:ext>
            </a:extLst>
          </p:cNvPr>
          <p:cNvGrpSpPr/>
          <p:nvPr/>
        </p:nvGrpSpPr>
        <p:grpSpPr>
          <a:xfrm rot="5400000">
            <a:off x="4512159" y="3337425"/>
            <a:ext cx="3167681" cy="173624"/>
            <a:chOff x="4107180" y="5334000"/>
            <a:chExt cx="6366512" cy="430921"/>
          </a:xfrm>
        </p:grpSpPr>
        <p:sp>
          <p:nvSpPr>
            <p:cNvPr id="81" name="Rectangle 80">
              <a:extLst>
                <a:ext uri="{FF2B5EF4-FFF2-40B4-BE49-F238E27FC236}">
                  <a16:creationId xmlns:a16="http://schemas.microsoft.com/office/drawing/2014/main" id="{4FC5A17D-08F8-905F-7CA5-6236544209A7}"/>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Rectangle 81">
              <a:extLst>
                <a:ext uri="{FF2B5EF4-FFF2-40B4-BE49-F238E27FC236}">
                  <a16:creationId xmlns:a16="http://schemas.microsoft.com/office/drawing/2014/main" id="{20E2B6F4-D24B-EAF3-428B-B0152731E719}"/>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3" name="Rectangle 82">
              <a:extLst>
                <a:ext uri="{FF2B5EF4-FFF2-40B4-BE49-F238E27FC236}">
                  <a16:creationId xmlns:a16="http://schemas.microsoft.com/office/drawing/2014/main" id="{3092371B-22A9-C6B1-7374-6F2A07CDFA6C}"/>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4" name="Rectangle 83">
              <a:extLst>
                <a:ext uri="{FF2B5EF4-FFF2-40B4-BE49-F238E27FC236}">
                  <a16:creationId xmlns:a16="http://schemas.microsoft.com/office/drawing/2014/main" id="{B9761294-82A4-6DD1-E80D-6AE4C90E074E}"/>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87" name="TextBox 86">
            <a:extLst>
              <a:ext uri="{FF2B5EF4-FFF2-40B4-BE49-F238E27FC236}">
                <a16:creationId xmlns:a16="http://schemas.microsoft.com/office/drawing/2014/main" id="{C02883E7-2CFC-5859-7FBF-05230A7E1BDF}"/>
              </a:ext>
            </a:extLst>
          </p:cNvPr>
          <p:cNvSpPr txBox="1"/>
          <p:nvPr/>
        </p:nvSpPr>
        <p:spPr>
          <a:xfrm>
            <a:off x="805287" y="222969"/>
            <a:ext cx="4151870" cy="1323439"/>
          </a:xfrm>
          <a:prstGeom prst="rect">
            <a:avLst/>
          </a:prstGeom>
          <a:noFill/>
        </p:spPr>
        <p:txBody>
          <a:bodyPr wrap="square" rtlCol="0">
            <a:spAutoFit/>
          </a:bodyPr>
          <a:lstStyle/>
          <a:p>
            <a:pPr lvl="0" algn="ctr">
              <a:defRPr/>
            </a:pPr>
            <a:r>
              <a:rPr lang="en-US" sz="4000" b="1" i="1" dirty="0"/>
              <a:t>Glik v. Cunniffe</a:t>
            </a:r>
            <a:endParaRPr kumimoji="0" lang="en-US" sz="4000" b="1" i="0" u="none" strike="noStrike" kern="1200" cap="none" spc="0" normalizeH="0" baseline="0" noProof="0" dirty="0">
              <a:ln>
                <a:noFill/>
              </a:ln>
              <a:solidFill>
                <a:srgbClr val="4A66AC"/>
              </a:solidFill>
              <a:effectLst/>
              <a:uLnTx/>
              <a:uFillTx/>
              <a:latin typeface="Montserrat Black" pitchFamily="2" charset="0"/>
              <a:ea typeface="Open Sans bold" panose="020B0806030504020204" pitchFamily="34" charset="0"/>
              <a:cs typeface="Open Sans bold" panose="020B0806030504020204" pitchFamily="34" charset="0"/>
            </a:endParaRPr>
          </a:p>
        </p:txBody>
      </p:sp>
      <p:pic>
        <p:nvPicPr>
          <p:cNvPr id="9" name="Picture 8" descr="A black and white logo&#10;&#10;AI-generated content may be incorrect.">
            <a:extLst>
              <a:ext uri="{FF2B5EF4-FFF2-40B4-BE49-F238E27FC236}">
                <a16:creationId xmlns:a16="http://schemas.microsoft.com/office/drawing/2014/main" id="{D5621941-5D58-813F-83E1-CB74FD3D87AC}"/>
              </a:ext>
            </a:extLst>
          </p:cNvPr>
          <p:cNvPicPr>
            <a:picLocks noChangeAspect="1"/>
          </p:cNvPicPr>
          <p:nvPr/>
        </p:nvPicPr>
        <p:blipFill>
          <a:blip r:embed="rId4"/>
          <a:stretch>
            <a:fillRect/>
          </a:stretch>
        </p:blipFill>
        <p:spPr>
          <a:xfrm>
            <a:off x="9600954" y="205530"/>
            <a:ext cx="2002155" cy="610791"/>
          </a:xfrm>
          <a:prstGeom prst="rect">
            <a:avLst/>
          </a:prstGeom>
        </p:spPr>
      </p:pic>
      <p:sp>
        <p:nvSpPr>
          <p:cNvPr id="3" name="TextBox 2">
            <a:extLst>
              <a:ext uri="{FF2B5EF4-FFF2-40B4-BE49-F238E27FC236}">
                <a16:creationId xmlns:a16="http://schemas.microsoft.com/office/drawing/2014/main" id="{C88BFF47-8020-C88E-3EDA-D60D8886AD7C}"/>
              </a:ext>
            </a:extLst>
          </p:cNvPr>
          <p:cNvSpPr txBox="1"/>
          <p:nvPr/>
        </p:nvSpPr>
        <p:spPr>
          <a:xfrm>
            <a:off x="363131" y="1953526"/>
            <a:ext cx="5036183" cy="3477875"/>
          </a:xfrm>
          <a:prstGeom prst="rect">
            <a:avLst/>
          </a:prstGeom>
          <a:noFill/>
        </p:spPr>
        <p:txBody>
          <a:bodyPr wrap="square">
            <a:spAutoFit/>
          </a:bodyPr>
          <a:lstStyle/>
          <a:p>
            <a:r>
              <a:rPr kumimoji="0" lang="en-US" sz="2000" b="0" i="0" u="none" strike="noStrike" kern="1200" cap="none" spc="0" normalizeH="0" baseline="0" noProof="0" dirty="0">
                <a:ln>
                  <a:noFill/>
                </a:ln>
                <a:effectLst/>
                <a:uLnTx/>
                <a:uFillTx/>
                <a:latin typeface="+mj-lt"/>
                <a:ea typeface="+mj-ea"/>
                <a:cs typeface="+mj-cs"/>
                <a:hlinkClick r:id="rId5">
                  <a:extLst>
                    <a:ext uri="{A12FA001-AC4F-418D-AE19-62706E023703}">
                      <ahyp:hlinkClr xmlns:ahyp="http://schemas.microsoft.com/office/drawing/2018/hyperlinkcolor" val="tx"/>
                    </a:ext>
                  </a:extLst>
                </a:hlinkClick>
              </a:rPr>
              <a:t>United States Court of Appeals for the First Circuit</a:t>
            </a:r>
            <a:r>
              <a:rPr kumimoji="0" lang="en-US" sz="2000" b="0" i="0" u="none" strike="noStrike" kern="1200" cap="none" spc="0" normalizeH="0" baseline="0" noProof="0" dirty="0">
                <a:ln>
                  <a:noFill/>
                </a:ln>
                <a:effectLst/>
                <a:uLnTx/>
                <a:uFillTx/>
                <a:latin typeface="+mj-lt"/>
                <a:ea typeface="+mj-ea"/>
                <a:cs typeface="+mj-cs"/>
              </a:rPr>
              <a:t> held that a </a:t>
            </a:r>
            <a:r>
              <a:rPr kumimoji="0" lang="en-US" sz="2000" b="0" i="0" u="none" strike="noStrike" kern="1200" cap="none" spc="0" normalizeH="0" baseline="0" noProof="0" dirty="0">
                <a:ln>
                  <a:noFill/>
                </a:ln>
                <a:effectLst/>
                <a:uLnTx/>
                <a:uFillTx/>
                <a:latin typeface="+mj-lt"/>
                <a:ea typeface="+mj-ea"/>
                <a:cs typeface="+mj-cs"/>
                <a:hlinkClick r:id="rId6" tooltip="Private citizen">
                  <a:extLst>
                    <a:ext uri="{A12FA001-AC4F-418D-AE19-62706E023703}">
                      <ahyp:hlinkClr xmlns:ahyp="http://schemas.microsoft.com/office/drawing/2018/hyperlinkcolor" val="tx"/>
                    </a:ext>
                  </a:extLst>
                </a:hlinkClick>
              </a:rPr>
              <a:t>private citizen</a:t>
            </a:r>
            <a:r>
              <a:rPr kumimoji="0" lang="en-US" sz="2000" b="0" i="0" u="none" strike="noStrike" kern="1200" cap="none" spc="0" normalizeH="0" baseline="0" noProof="0" dirty="0">
                <a:ln>
                  <a:noFill/>
                </a:ln>
                <a:effectLst/>
                <a:uLnTx/>
                <a:uFillTx/>
                <a:latin typeface="+mj-lt"/>
                <a:ea typeface="+mj-ea"/>
                <a:cs typeface="+mj-cs"/>
              </a:rPr>
              <a:t> has the right to record video and audio of police carrying out their duties in a public place</a:t>
            </a:r>
            <a:br>
              <a:rPr kumimoji="0" lang="en-US" sz="2000" b="0" i="0" u="none" strike="noStrike" kern="1200" cap="none" spc="0" normalizeH="0" baseline="0" noProof="0" dirty="0">
                <a:ln>
                  <a:noFill/>
                </a:ln>
                <a:effectLst/>
                <a:uLnTx/>
                <a:uFillTx/>
                <a:latin typeface="+mj-lt"/>
                <a:ea typeface="+mj-ea"/>
                <a:cs typeface="+mj-cs"/>
              </a:rPr>
            </a:br>
            <a:br>
              <a:rPr kumimoji="0" lang="en-US" sz="2000" b="0" i="0" u="none" strike="noStrike" kern="1200" cap="none" spc="0" normalizeH="0" baseline="0" noProof="0" dirty="0">
                <a:ln>
                  <a:noFill/>
                </a:ln>
                <a:effectLst/>
                <a:uLnTx/>
                <a:uFillTx/>
                <a:latin typeface="+mj-lt"/>
                <a:ea typeface="+mj-ea"/>
                <a:cs typeface="+mj-cs"/>
              </a:rPr>
            </a:br>
            <a:r>
              <a:rPr kumimoji="0" lang="en-US" sz="2000" b="0" i="0" u="none" strike="noStrike" kern="1200" cap="none" spc="0" normalizeH="0" baseline="0" noProof="0" dirty="0">
                <a:ln>
                  <a:noFill/>
                </a:ln>
                <a:effectLst/>
                <a:uLnTx/>
                <a:uFillTx/>
                <a:latin typeface="+mj-lt"/>
                <a:ea typeface="+mj-ea"/>
                <a:cs typeface="+mj-cs"/>
              </a:rPr>
              <a:t>Court also noted that the right to film public officials was subject to reasonable limitations with respect to the time, place and manner in which the recording was conducted</a:t>
            </a:r>
            <a:endParaRPr lang="en-US" sz="2000" dirty="0">
              <a:latin typeface="+mj-lt"/>
            </a:endParaRPr>
          </a:p>
        </p:txBody>
      </p:sp>
    </p:spTree>
    <p:extLst>
      <p:ext uri="{BB962C8B-B14F-4D97-AF65-F5344CB8AC3E}">
        <p14:creationId xmlns:p14="http://schemas.microsoft.com/office/powerpoint/2010/main" val="4154362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29E28-F4A5-7A3A-C34D-B1C1664C720D}"/>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50010FE0-613D-2248-2C99-1B1F1134E10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0347" r="20347"/>
          <a:stretch/>
        </p:blipFill>
        <p:spPr/>
      </p:pic>
      <p:cxnSp>
        <p:nvCxnSpPr>
          <p:cNvPr id="382" name="Straight Connector 381">
            <a:extLst>
              <a:ext uri="{FF2B5EF4-FFF2-40B4-BE49-F238E27FC236}">
                <a16:creationId xmlns:a16="http://schemas.microsoft.com/office/drawing/2014/main" id="{EF18DD8E-5EEB-7061-31BA-2B336CB78906}"/>
              </a:ext>
            </a:extLst>
          </p:cNvPr>
          <p:cNvCxnSpPr>
            <a:cxnSpLocks/>
          </p:cNvCxnSpPr>
          <p:nvPr/>
        </p:nvCxnSpPr>
        <p:spPr>
          <a:xfrm>
            <a:off x="6096000" y="2512848"/>
            <a:ext cx="0" cy="1832305"/>
          </a:xfrm>
          <a:prstGeom prst="line">
            <a:avLst/>
          </a:prstGeom>
          <a:ln w="152400" cap="flat">
            <a:solidFill>
              <a:schemeClr val="accent2"/>
            </a:solidFill>
            <a:round/>
          </a:ln>
        </p:spPr>
        <p:style>
          <a:lnRef idx="1">
            <a:schemeClr val="accent1"/>
          </a:lnRef>
          <a:fillRef idx="0">
            <a:schemeClr val="accent1"/>
          </a:fillRef>
          <a:effectRef idx="0">
            <a:schemeClr val="accent1"/>
          </a:effectRef>
          <a:fontRef idx="minor">
            <a:schemeClr val="tx1"/>
          </a:fontRef>
        </p:style>
      </p:cxnSp>
      <p:pic>
        <p:nvPicPr>
          <p:cNvPr id="2" name="Picture 1" descr="A black and white logo&#10;&#10;AI-generated content may be incorrect.">
            <a:extLst>
              <a:ext uri="{FF2B5EF4-FFF2-40B4-BE49-F238E27FC236}">
                <a16:creationId xmlns:a16="http://schemas.microsoft.com/office/drawing/2014/main" id="{027BFF11-0197-5051-A488-0AAB983674F0}"/>
              </a:ext>
            </a:extLst>
          </p:cNvPr>
          <p:cNvPicPr>
            <a:picLocks noChangeAspect="1"/>
          </p:cNvPicPr>
          <p:nvPr/>
        </p:nvPicPr>
        <p:blipFill>
          <a:blip r:embed="rId4"/>
          <a:stretch>
            <a:fillRect/>
          </a:stretch>
        </p:blipFill>
        <p:spPr>
          <a:xfrm>
            <a:off x="9600954" y="205530"/>
            <a:ext cx="2002155" cy="610791"/>
          </a:xfrm>
          <a:prstGeom prst="rect">
            <a:avLst/>
          </a:prstGeom>
        </p:spPr>
      </p:pic>
      <p:sp>
        <p:nvSpPr>
          <p:cNvPr id="5" name="TextBox 4">
            <a:extLst>
              <a:ext uri="{FF2B5EF4-FFF2-40B4-BE49-F238E27FC236}">
                <a16:creationId xmlns:a16="http://schemas.microsoft.com/office/drawing/2014/main" id="{7D9BB080-05A0-6C75-D696-2715F78E59F5}"/>
              </a:ext>
            </a:extLst>
          </p:cNvPr>
          <p:cNvSpPr txBox="1"/>
          <p:nvPr/>
        </p:nvSpPr>
        <p:spPr>
          <a:xfrm>
            <a:off x="5663952" y="1020151"/>
            <a:ext cx="6096000"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u="none" strike="noStrike" kern="1200" cap="none" spc="0" normalizeH="0" baseline="0" noProof="0" dirty="0">
                <a:ln>
                  <a:noFill/>
                </a:ln>
                <a:solidFill>
                  <a:prstClr val="black"/>
                </a:solidFill>
                <a:effectLst/>
                <a:uLnTx/>
                <a:uFillTx/>
                <a:latin typeface="Montserrat"/>
                <a:ea typeface="+mn-ea"/>
                <a:cs typeface="+mn-cs"/>
              </a:rPr>
              <a:t>Fields v. City of Philadelphia</a:t>
            </a:r>
            <a:endParaRPr kumimoji="0" lang="en-US" sz="4000" b="1" u="none" strike="noStrike" kern="1200" cap="none" spc="0" normalizeH="0" baseline="0" noProof="0" dirty="0">
              <a:ln>
                <a:noFill/>
              </a:ln>
              <a:solidFill>
                <a:srgbClr val="4A66AC"/>
              </a:solidFill>
              <a:effectLst/>
              <a:uLnTx/>
              <a:uFillTx/>
              <a:latin typeface="Montserrat Black" pitchFamily="2" charset="0"/>
              <a:ea typeface="Open Sans bold" panose="020B0806030504020204" pitchFamily="34" charset="0"/>
              <a:cs typeface="Open Sans bold" panose="020B0806030504020204" pitchFamily="34" charset="0"/>
            </a:endParaRPr>
          </a:p>
        </p:txBody>
      </p:sp>
      <p:sp>
        <p:nvSpPr>
          <p:cNvPr id="7" name="TextBox 6">
            <a:extLst>
              <a:ext uri="{FF2B5EF4-FFF2-40B4-BE49-F238E27FC236}">
                <a16:creationId xmlns:a16="http://schemas.microsoft.com/office/drawing/2014/main" id="{9F666AB3-66FE-8340-FD25-2E98EE68A76D}"/>
              </a:ext>
            </a:extLst>
          </p:cNvPr>
          <p:cNvSpPr txBox="1"/>
          <p:nvPr/>
        </p:nvSpPr>
        <p:spPr>
          <a:xfrm>
            <a:off x="6740824" y="2760103"/>
            <a:ext cx="4862285" cy="2862322"/>
          </a:xfrm>
          <a:prstGeom prst="rect">
            <a:avLst/>
          </a:prstGeom>
          <a:noFill/>
        </p:spPr>
        <p:txBody>
          <a:bodyPr wrap="square">
            <a:spAutoFit/>
          </a:bodyPr>
          <a:lstStyle/>
          <a:p>
            <a:r>
              <a:rPr kumimoji="0" lang="en-US" sz="2000" b="0" i="0" u="none" strike="noStrike" kern="1200" cap="none" spc="0" normalizeH="0" baseline="0" noProof="0" dirty="0">
                <a:ln>
                  <a:noFill/>
                </a:ln>
                <a:effectLst/>
                <a:uLnTx/>
                <a:uFillTx/>
                <a:latin typeface="+mj-lt"/>
                <a:ea typeface="+mj-ea"/>
                <a:cs typeface="+mj-cs"/>
              </a:rPr>
              <a:t>People have the right to gather news from any legal source about the way government operates</a:t>
            </a:r>
            <a:br>
              <a:rPr kumimoji="0" lang="en-US" sz="2000" b="0" i="0" u="none" strike="noStrike" kern="1200" cap="none" spc="0" normalizeH="0" baseline="0" noProof="0" dirty="0">
                <a:ln>
                  <a:noFill/>
                </a:ln>
                <a:effectLst/>
                <a:uLnTx/>
                <a:uFillTx/>
                <a:latin typeface="+mj-lt"/>
                <a:ea typeface="+mj-ea"/>
                <a:cs typeface="+mj-cs"/>
              </a:rPr>
            </a:br>
            <a:br>
              <a:rPr kumimoji="0" lang="en-US" sz="2000" b="0" i="0" u="none" strike="noStrike" kern="1200" cap="none" spc="0" normalizeH="0" baseline="0" noProof="0" dirty="0">
                <a:ln>
                  <a:noFill/>
                </a:ln>
                <a:effectLst/>
                <a:uLnTx/>
                <a:uFillTx/>
                <a:latin typeface="+mj-lt"/>
                <a:ea typeface="+mj-ea"/>
                <a:cs typeface="+mj-cs"/>
              </a:rPr>
            </a:br>
            <a:r>
              <a:rPr kumimoji="0" lang="en-US" sz="2000" b="0" i="0" u="none" strike="noStrike" kern="1200" cap="none" spc="0" normalizeH="0" baseline="0" noProof="0" dirty="0">
                <a:ln>
                  <a:noFill/>
                </a:ln>
                <a:effectLst/>
                <a:uLnTx/>
                <a:uFillTx/>
                <a:latin typeface="+mj-lt"/>
                <a:ea typeface="+mj-ea"/>
                <a:cs typeface="+mj-cs"/>
              </a:rPr>
              <a:t>Can record police in public, performing job</a:t>
            </a:r>
            <a:br>
              <a:rPr kumimoji="0" lang="en-US" sz="2000" b="0" i="0" u="none" strike="noStrike" kern="1200" cap="none" spc="0" normalizeH="0" baseline="0" noProof="0" dirty="0">
                <a:ln>
                  <a:noFill/>
                </a:ln>
                <a:effectLst/>
                <a:uLnTx/>
                <a:uFillTx/>
                <a:latin typeface="+mj-lt"/>
                <a:ea typeface="+mj-ea"/>
                <a:cs typeface="+mj-cs"/>
              </a:rPr>
            </a:br>
            <a:br>
              <a:rPr kumimoji="0" lang="en-US" sz="2000" b="0" i="0" u="none" strike="noStrike" kern="1200" cap="none" spc="0" normalizeH="0" baseline="0" noProof="0" dirty="0">
                <a:ln>
                  <a:noFill/>
                </a:ln>
                <a:effectLst/>
                <a:uLnTx/>
                <a:uFillTx/>
                <a:latin typeface="+mj-lt"/>
                <a:ea typeface="+mj-ea"/>
                <a:cs typeface="+mj-cs"/>
              </a:rPr>
            </a:br>
            <a:r>
              <a:rPr kumimoji="0" lang="en-US" sz="2000" b="0" i="0" u="none" strike="noStrike" kern="1200" cap="none" spc="0" normalizeH="0" baseline="0" noProof="0" dirty="0">
                <a:ln>
                  <a:noFill/>
                </a:ln>
                <a:effectLst/>
                <a:uLnTx/>
                <a:uFillTx/>
                <a:latin typeface="+mj-lt"/>
                <a:ea typeface="+mj-ea"/>
                <a:cs typeface="+mj-cs"/>
              </a:rPr>
              <a:t>Don’t seize electronic devices without legal cause</a:t>
            </a:r>
            <a:endParaRPr lang="en-US" sz="2000" dirty="0">
              <a:latin typeface="+mj-lt"/>
            </a:endParaRPr>
          </a:p>
        </p:txBody>
      </p:sp>
    </p:spTree>
    <p:extLst>
      <p:ext uri="{BB962C8B-B14F-4D97-AF65-F5344CB8AC3E}">
        <p14:creationId xmlns:p14="http://schemas.microsoft.com/office/powerpoint/2010/main" val="701164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D097C-5FE2-B4A4-E41E-94A079559ED0}"/>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3E21052A-5553-925C-BBE6-F58C3B8C4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182812" y="1"/>
            <a:ext cx="6009187" cy="6966856"/>
          </a:xfrm>
          <a:prstGeom prst="rect">
            <a:avLst/>
          </a:prstGeom>
          <a:noFill/>
          <a:extLst>
            <a:ext uri="{909E8E84-426E-40DD-AFC4-6F175D3DCCD1}">
              <a14:hiddenFill xmlns:a14="http://schemas.microsoft.com/office/drawing/2010/main">
                <a:solidFill>
                  <a:srgbClr val="FFFFFF"/>
                </a:solidFill>
              </a14:hiddenFill>
            </a:ext>
          </a:extLst>
        </p:spPr>
      </p:pic>
      <p:grpSp>
        <p:nvGrpSpPr>
          <p:cNvPr id="80" name="Group 79">
            <a:extLst>
              <a:ext uri="{FF2B5EF4-FFF2-40B4-BE49-F238E27FC236}">
                <a16:creationId xmlns:a16="http://schemas.microsoft.com/office/drawing/2014/main" id="{50C7E2B5-1DCB-BFBA-A0E9-5380EE1D8243}"/>
              </a:ext>
            </a:extLst>
          </p:cNvPr>
          <p:cNvGrpSpPr/>
          <p:nvPr/>
        </p:nvGrpSpPr>
        <p:grpSpPr>
          <a:xfrm rot="5400000">
            <a:off x="4512159" y="3337425"/>
            <a:ext cx="3167681" cy="173624"/>
            <a:chOff x="4107180" y="5334000"/>
            <a:chExt cx="6366512" cy="430921"/>
          </a:xfrm>
        </p:grpSpPr>
        <p:sp>
          <p:nvSpPr>
            <p:cNvPr id="81" name="Rectangle 80">
              <a:extLst>
                <a:ext uri="{FF2B5EF4-FFF2-40B4-BE49-F238E27FC236}">
                  <a16:creationId xmlns:a16="http://schemas.microsoft.com/office/drawing/2014/main" id="{F4E5B4A0-0807-0A61-DD2D-17AE136D48AB}"/>
                </a:ext>
              </a:extLst>
            </p:cNvPr>
            <p:cNvSpPr/>
            <p:nvPr/>
          </p:nvSpPr>
          <p:spPr>
            <a:xfrm>
              <a:off x="4107180" y="5334000"/>
              <a:ext cx="1592580" cy="4309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2" name="Rectangle 81">
              <a:extLst>
                <a:ext uri="{FF2B5EF4-FFF2-40B4-BE49-F238E27FC236}">
                  <a16:creationId xmlns:a16="http://schemas.microsoft.com/office/drawing/2014/main" id="{8DEE0EAD-612C-5AA5-F984-25042D94B69F}"/>
                </a:ext>
              </a:extLst>
            </p:cNvPr>
            <p:cNvSpPr/>
            <p:nvPr/>
          </p:nvSpPr>
          <p:spPr>
            <a:xfrm>
              <a:off x="5695952" y="5334000"/>
              <a:ext cx="1592580" cy="430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3" name="Rectangle 82">
              <a:extLst>
                <a:ext uri="{FF2B5EF4-FFF2-40B4-BE49-F238E27FC236}">
                  <a16:creationId xmlns:a16="http://schemas.microsoft.com/office/drawing/2014/main" id="{E31E21F2-8CF0-B8CF-7FC0-7B7FE1980DEF}"/>
                </a:ext>
              </a:extLst>
            </p:cNvPr>
            <p:cNvSpPr/>
            <p:nvPr/>
          </p:nvSpPr>
          <p:spPr>
            <a:xfrm>
              <a:off x="7288532" y="5334000"/>
              <a:ext cx="1592580" cy="4309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4" name="Rectangle 83">
              <a:extLst>
                <a:ext uri="{FF2B5EF4-FFF2-40B4-BE49-F238E27FC236}">
                  <a16:creationId xmlns:a16="http://schemas.microsoft.com/office/drawing/2014/main" id="{D25D4EA7-A5C1-5ABE-C18B-EB2BFA2005A0}"/>
                </a:ext>
              </a:extLst>
            </p:cNvPr>
            <p:cNvSpPr/>
            <p:nvPr/>
          </p:nvSpPr>
          <p:spPr>
            <a:xfrm>
              <a:off x="8881112" y="5334000"/>
              <a:ext cx="1592580" cy="4309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87" name="TextBox 86">
            <a:extLst>
              <a:ext uri="{FF2B5EF4-FFF2-40B4-BE49-F238E27FC236}">
                <a16:creationId xmlns:a16="http://schemas.microsoft.com/office/drawing/2014/main" id="{C1D949F4-B5AC-73C2-2DC3-54E2D8FA30C5}"/>
              </a:ext>
            </a:extLst>
          </p:cNvPr>
          <p:cNvSpPr txBox="1"/>
          <p:nvPr/>
        </p:nvSpPr>
        <p:spPr>
          <a:xfrm>
            <a:off x="363132" y="222969"/>
            <a:ext cx="5209806" cy="954107"/>
          </a:xfrm>
          <a:prstGeom prst="rect">
            <a:avLst/>
          </a:prstGeom>
          <a:noFill/>
        </p:spPr>
        <p:txBody>
          <a:bodyPr wrap="square" rtlCol="0">
            <a:spAutoFit/>
          </a:bodyPr>
          <a:lstStyle/>
          <a:p>
            <a:pPr lvl="0" algn="ctr">
              <a:defRPr/>
            </a:pPr>
            <a:r>
              <a:rPr lang="en-US" sz="2800" b="1" dirty="0"/>
              <a:t>Time, Place and Manner Restrictions</a:t>
            </a:r>
            <a:endParaRPr kumimoji="0" lang="en-US" sz="2800" b="1" i="0" u="none" strike="noStrike" kern="1200" cap="none" spc="0" normalizeH="0" baseline="0" noProof="0" dirty="0">
              <a:ln>
                <a:noFill/>
              </a:ln>
              <a:solidFill>
                <a:srgbClr val="4A66AC"/>
              </a:solidFill>
              <a:effectLst/>
              <a:uLnTx/>
              <a:uFillTx/>
              <a:latin typeface="Montserrat Black" pitchFamily="2" charset="0"/>
              <a:ea typeface="Open Sans bold" panose="020B0806030504020204" pitchFamily="34" charset="0"/>
              <a:cs typeface="Open Sans bold" panose="020B0806030504020204" pitchFamily="34" charset="0"/>
            </a:endParaRPr>
          </a:p>
        </p:txBody>
      </p:sp>
      <p:pic>
        <p:nvPicPr>
          <p:cNvPr id="9" name="Picture 8" descr="A black and white logo&#10;&#10;AI-generated content may be incorrect.">
            <a:extLst>
              <a:ext uri="{FF2B5EF4-FFF2-40B4-BE49-F238E27FC236}">
                <a16:creationId xmlns:a16="http://schemas.microsoft.com/office/drawing/2014/main" id="{AF5DEECC-0321-E663-B9C4-14125B69B0FC}"/>
              </a:ext>
            </a:extLst>
          </p:cNvPr>
          <p:cNvPicPr>
            <a:picLocks noChangeAspect="1"/>
          </p:cNvPicPr>
          <p:nvPr/>
        </p:nvPicPr>
        <p:blipFill>
          <a:blip r:embed="rId4"/>
          <a:stretch>
            <a:fillRect/>
          </a:stretch>
        </p:blipFill>
        <p:spPr>
          <a:xfrm>
            <a:off x="9600954" y="205530"/>
            <a:ext cx="2002155" cy="610791"/>
          </a:xfrm>
          <a:prstGeom prst="rect">
            <a:avLst/>
          </a:prstGeom>
        </p:spPr>
      </p:pic>
      <p:sp>
        <p:nvSpPr>
          <p:cNvPr id="3" name="TextBox 2">
            <a:extLst>
              <a:ext uri="{FF2B5EF4-FFF2-40B4-BE49-F238E27FC236}">
                <a16:creationId xmlns:a16="http://schemas.microsoft.com/office/drawing/2014/main" id="{5D5540D3-6FB5-6F5C-961A-0538B02FF3D0}"/>
              </a:ext>
            </a:extLst>
          </p:cNvPr>
          <p:cNvSpPr txBox="1"/>
          <p:nvPr/>
        </p:nvSpPr>
        <p:spPr>
          <a:xfrm>
            <a:off x="319588" y="1714079"/>
            <a:ext cx="5689600" cy="4442242"/>
          </a:xfrm>
          <a:prstGeom prst="rect">
            <a:avLst/>
          </a:prstGeom>
          <a:noFill/>
        </p:spPr>
        <p:txBody>
          <a:bodyPr wrap="square">
            <a:spAutoFit/>
          </a:bodyPr>
          <a:lstStyle/>
          <a:p>
            <a:pPr lvl="0"/>
            <a:r>
              <a:rPr lang="en-US" sz="1600" dirty="0"/>
              <a:t>Numerous court cases, most notably the case of </a:t>
            </a:r>
            <a:r>
              <a:rPr lang="en-US" sz="1600" dirty="0">
                <a:solidFill>
                  <a:schemeClr val="accent3"/>
                </a:solidFill>
                <a:hlinkClick r:id="rId5" tooltip="Glik v. Cunniffe">
                  <a:extLst>
                    <a:ext uri="{A12FA001-AC4F-418D-AE19-62706E023703}">
                      <ahyp:hlinkClr xmlns:ahyp="http://schemas.microsoft.com/office/drawing/2018/hyperlinkcolor" val="tx"/>
                    </a:ext>
                  </a:extLst>
                </a:hlinkClick>
              </a:rPr>
              <a:t>Glik v. Cunniffe</a:t>
            </a:r>
            <a:r>
              <a:rPr lang="en-US" sz="1600" dirty="0"/>
              <a:t>,</a:t>
            </a:r>
            <a:r>
              <a:rPr lang="en-US" sz="1600" baseline="30000" dirty="0"/>
              <a:t> </a:t>
            </a:r>
            <a:r>
              <a:rPr lang="en-US" sz="1600" dirty="0"/>
              <a:t>have also ruled that filming protections are subject to time, place, and manner restrictions, including in the majority of public buildings. Limitations include, but are not limited to, trespassing on public </a:t>
            </a:r>
            <a:r>
              <a:rPr lang="en-US" sz="1600" i="1" dirty="0"/>
              <a:t>or</a:t>
            </a:r>
            <a:r>
              <a:rPr lang="en-US" sz="1600" dirty="0"/>
              <a:t> private property, entering an established crime scene (whether marked or unmarked by crime scene tape or other methods), or materially interfering with police activities</a:t>
            </a:r>
          </a:p>
          <a:p>
            <a:pPr lvl="0"/>
            <a:br>
              <a:rPr lang="en-US" sz="1600" baseline="30000" dirty="0"/>
            </a:br>
            <a:r>
              <a:rPr lang="en-US" sz="1600" dirty="0"/>
              <a:t>The United States Supreme Court case of </a:t>
            </a:r>
            <a:r>
              <a:rPr lang="en-US" sz="1600" i="1" dirty="0" err="1">
                <a:solidFill>
                  <a:schemeClr val="accent3"/>
                </a:solidFill>
                <a:hlinkClick r:id="rId6" tooltip="List of United States Supreme Court cases involving the First Amendment">
                  <a:extLst>
                    <a:ext uri="{A12FA001-AC4F-418D-AE19-62706E023703}">
                      <ahyp:hlinkClr xmlns:ahyp="http://schemas.microsoft.com/office/drawing/2018/hyperlinkcolor" val="tx"/>
                    </a:ext>
                  </a:extLst>
                </a:hlinkClick>
              </a:rPr>
              <a:t>Grayned</a:t>
            </a:r>
            <a:r>
              <a:rPr lang="en-US" sz="1600" i="1" dirty="0">
                <a:solidFill>
                  <a:schemeClr val="accent3"/>
                </a:solidFill>
                <a:hlinkClick r:id="rId6" tooltip="List of United States Supreme Court cases involving the First Amendment">
                  <a:extLst>
                    <a:ext uri="{A12FA001-AC4F-418D-AE19-62706E023703}">
                      <ahyp:hlinkClr xmlns:ahyp="http://schemas.microsoft.com/office/drawing/2018/hyperlinkcolor" val="tx"/>
                    </a:ext>
                  </a:extLst>
                </a:hlinkClick>
              </a:rPr>
              <a:t> v. City of Rockford (1972)</a:t>
            </a:r>
            <a:r>
              <a:rPr lang="en-US" sz="1600" dirty="0"/>
              <a:t> clarifies and defines the parameters of time, place, and manner restrictions</a:t>
            </a:r>
            <a:r>
              <a:rPr lang="en-US" sz="1600" baseline="30000" dirty="0"/>
              <a:t> </a:t>
            </a:r>
            <a:r>
              <a:rPr lang="en-US" sz="1600" dirty="0"/>
              <a:t>and is often cited when removing First Amendment auditors who are in violation of its guidelines. Conversely, it is also cited when protecting First Amendment auditors who are acting within its parameters</a:t>
            </a:r>
            <a:endParaRPr kumimoji="0" lang="en-US" sz="1600" b="0" i="0" u="none" strike="noStrike" kern="1200" cap="none" spc="0" normalizeH="0" baseline="0" noProof="0" dirty="0">
              <a:ln>
                <a:noFill/>
              </a:ln>
              <a:solidFill>
                <a:prstClr val="black"/>
              </a:solidFill>
              <a:effectLst/>
              <a:uLnTx/>
              <a:uFillTx/>
              <a:latin typeface="Montserrat"/>
              <a:ea typeface="+mn-ea"/>
              <a:cs typeface="+mn-cs"/>
            </a:endParaRPr>
          </a:p>
        </p:txBody>
      </p:sp>
    </p:spTree>
    <p:extLst>
      <p:ext uri="{BB962C8B-B14F-4D97-AF65-F5344CB8AC3E}">
        <p14:creationId xmlns:p14="http://schemas.microsoft.com/office/powerpoint/2010/main" val="2488759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EFF8A5-0D85-13DB-E712-9C4DDBB27D3E}"/>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9B87935-9153-08D8-F732-B93607034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Rectangle 26">
            <a:extLst>
              <a:ext uri="{FF2B5EF4-FFF2-40B4-BE49-F238E27FC236}">
                <a16:creationId xmlns:a16="http://schemas.microsoft.com/office/drawing/2014/main" id="{91AD741F-851D-855E-239F-73A6170D0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8" name="Freeform 13">
            <a:extLst>
              <a:ext uri="{FF2B5EF4-FFF2-40B4-BE49-F238E27FC236}">
                <a16:creationId xmlns:a16="http://schemas.microsoft.com/office/drawing/2014/main" id="{973FA73E-6FDD-FD66-A765-D46EE2573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微软雅黑"/>
              <a:cs typeface="+mn-cs"/>
            </a:endParaRPr>
          </a:p>
        </p:txBody>
      </p:sp>
      <p:sp>
        <p:nvSpPr>
          <p:cNvPr id="29" name="Oval 28">
            <a:extLst>
              <a:ext uri="{FF2B5EF4-FFF2-40B4-BE49-F238E27FC236}">
                <a16:creationId xmlns:a16="http://schemas.microsoft.com/office/drawing/2014/main" id="{6FCD982C-92DB-1F1D-A2EA-A50E2C171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微软雅黑"/>
              <a:cs typeface="+mn-cs"/>
            </a:endParaRPr>
          </a:p>
        </p:txBody>
      </p:sp>
      <p:sp>
        <p:nvSpPr>
          <p:cNvPr id="30" name="Arc 29">
            <a:extLst>
              <a:ext uri="{FF2B5EF4-FFF2-40B4-BE49-F238E27FC236}">
                <a16:creationId xmlns:a16="http://schemas.microsoft.com/office/drawing/2014/main" id="{7236AD05-5F94-D3EF-7590-00DF74BBF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微软雅黑"/>
              <a:cs typeface="+mn-cs"/>
            </a:endParaRPr>
          </a:p>
        </p:txBody>
      </p:sp>
      <p:sp>
        <p:nvSpPr>
          <p:cNvPr id="7" name="Title 6">
            <a:extLst>
              <a:ext uri="{FF2B5EF4-FFF2-40B4-BE49-F238E27FC236}">
                <a16:creationId xmlns:a16="http://schemas.microsoft.com/office/drawing/2014/main" id="{6AE58074-3905-6A17-E740-612A983F41C3}"/>
              </a:ext>
            </a:extLst>
          </p:cNvPr>
          <p:cNvSpPr>
            <a:spLocks noGrp="1"/>
          </p:cNvSpPr>
          <p:nvPr>
            <p:ph type="ctrTitle"/>
          </p:nvPr>
        </p:nvSpPr>
        <p:spPr>
          <a:xfrm>
            <a:off x="4369756" y="3429000"/>
            <a:ext cx="8048582" cy="2751086"/>
          </a:xfrm>
        </p:spPr>
        <p:txBody>
          <a:bodyPr>
            <a:normAutofit fontScale="90000"/>
          </a:bodyPr>
          <a:lstStyle/>
          <a:p>
            <a:pPr algn="l"/>
            <a:br>
              <a:rPr lang="en-US" dirty="0">
                <a:latin typeface="Open Sans" panose="020B0606030504020204" pitchFamily="34" charset="0"/>
                <a:ea typeface="Open Sans" panose="020B0606030504020204" pitchFamily="34" charset="0"/>
                <a:cs typeface="Open Sans" panose="020B0606030504020204" pitchFamily="34" charset="0"/>
              </a:rPr>
            </a:br>
            <a:r>
              <a:rPr lang="en-US" dirty="0">
                <a:hlinkClick r:id="rId3"/>
              </a:rPr>
              <a:t>Police: Handling a First Amendment Audit - Today's Tip from Lexipol</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sz="2700" dirty="0">
              <a:latin typeface="Open Sans"/>
              <a:ea typeface="Open Sans"/>
              <a:cs typeface="Open Sans"/>
            </a:endParaRPr>
          </a:p>
        </p:txBody>
      </p:sp>
      <p:pic>
        <p:nvPicPr>
          <p:cNvPr id="5" name="Picture 4" descr="A black and white logo&#10;&#10;AI-generated content may be incorrect.">
            <a:extLst>
              <a:ext uri="{FF2B5EF4-FFF2-40B4-BE49-F238E27FC236}">
                <a16:creationId xmlns:a16="http://schemas.microsoft.com/office/drawing/2014/main" id="{4801154F-B91D-7389-3884-A86A204D8199}"/>
              </a:ext>
            </a:extLst>
          </p:cNvPr>
          <p:cNvPicPr>
            <a:picLocks noChangeAspect="1"/>
          </p:cNvPicPr>
          <p:nvPr/>
        </p:nvPicPr>
        <p:blipFill>
          <a:blip r:embed="rId4"/>
          <a:stretch>
            <a:fillRect/>
          </a:stretch>
        </p:blipFill>
        <p:spPr>
          <a:xfrm>
            <a:off x="10049643" y="454331"/>
            <a:ext cx="1738402" cy="558544"/>
          </a:xfrm>
          <a:prstGeom prst="rect">
            <a:avLst/>
          </a:prstGeom>
        </p:spPr>
      </p:pic>
    </p:spTree>
    <p:extLst>
      <p:ext uri="{BB962C8B-B14F-4D97-AF65-F5344CB8AC3E}">
        <p14:creationId xmlns:p14="http://schemas.microsoft.com/office/powerpoint/2010/main" val="1611663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2ABBB-F4DE-CFF8-81E0-DF7002097F7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86AF062-E537-3FE6-37B3-A3F5BF620FED}"/>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sp>
        <p:nvSpPr>
          <p:cNvPr id="7" name="Title 3">
            <a:extLst>
              <a:ext uri="{FF2B5EF4-FFF2-40B4-BE49-F238E27FC236}">
                <a16:creationId xmlns:a16="http://schemas.microsoft.com/office/drawing/2014/main" id="{C31D9A27-1941-25B8-CFF4-431ED74E4A20}"/>
              </a:ext>
            </a:extLst>
          </p:cNvPr>
          <p:cNvSpPr txBox="1">
            <a:spLocks/>
          </p:cNvSpPr>
          <p:nvPr/>
        </p:nvSpPr>
        <p:spPr>
          <a:xfrm>
            <a:off x="1312030" y="1766712"/>
            <a:ext cx="9290001" cy="1080120"/>
          </a:xfrm>
          <a:prstGeom prst="rect">
            <a:avLst/>
          </a:prstGeom>
        </p:spPr>
        <p:txBody>
          <a:bodyPr/>
          <a:lstStyle>
            <a:lvl1pPr algn="ctr" defTabSz="914400" rtl="0" eaLnBrk="1" latinLnBrk="0" hangingPunct="1">
              <a:lnSpc>
                <a:spcPct val="90000"/>
              </a:lnSpc>
              <a:spcBef>
                <a:spcPct val="0"/>
              </a:spcBef>
              <a:buNone/>
              <a:defRPr sz="3800" kern="1200">
                <a:solidFill>
                  <a:schemeClr val="tx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lvl="0"/>
            <a:r>
              <a:rPr lang="en-US" sz="6000" b="1" dirty="0">
                <a:solidFill>
                  <a:schemeClr val="bg1"/>
                </a:solidFill>
                <a:latin typeface="+mj-lt"/>
              </a:rPr>
              <a:t>Thank You!</a:t>
            </a:r>
            <a:endParaRPr kumimoji="0" lang="en-US" sz="6000" b="1" i="0" u="none" strike="noStrike" kern="1200" cap="none" spc="0" normalizeH="0" baseline="0" noProof="0" dirty="0">
              <a:ln>
                <a:noFill/>
              </a:ln>
              <a:solidFill>
                <a:schemeClr val="bg1"/>
              </a:solidFill>
              <a:effectLst/>
              <a:uLnTx/>
              <a:uFillTx/>
              <a:latin typeface="+mj-lt"/>
              <a:ea typeface="Open Sans Light" panose="020B0306030504020204" pitchFamily="34" charset="0"/>
              <a:cs typeface="Open Sans Light" panose="020B0306030504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112F39FC-70B0-B0A1-83E6-EBA0BFD041C9}"/>
              </a:ext>
            </a:extLst>
          </p:cNvPr>
          <p:cNvPicPr>
            <a:picLocks noChangeAspect="1"/>
          </p:cNvPicPr>
          <p:nvPr/>
        </p:nvPicPr>
        <p:blipFill>
          <a:blip r:embed="rId3"/>
          <a:stretch>
            <a:fillRect/>
          </a:stretch>
        </p:blipFill>
        <p:spPr>
          <a:xfrm>
            <a:off x="9600954" y="205530"/>
            <a:ext cx="2002155" cy="610791"/>
          </a:xfrm>
          <a:prstGeom prst="rect">
            <a:avLst/>
          </a:prstGeom>
        </p:spPr>
      </p:pic>
      <p:sp>
        <p:nvSpPr>
          <p:cNvPr id="3" name="TextBox 2">
            <a:extLst>
              <a:ext uri="{FF2B5EF4-FFF2-40B4-BE49-F238E27FC236}">
                <a16:creationId xmlns:a16="http://schemas.microsoft.com/office/drawing/2014/main" id="{5FC0355D-1B73-7785-F7C4-4594710449BF}"/>
              </a:ext>
            </a:extLst>
          </p:cNvPr>
          <p:cNvSpPr txBox="1"/>
          <p:nvPr/>
        </p:nvSpPr>
        <p:spPr>
          <a:xfrm>
            <a:off x="3657600" y="3062514"/>
            <a:ext cx="5152571" cy="1477328"/>
          </a:xfrm>
          <a:prstGeom prst="rect">
            <a:avLst/>
          </a:prstGeom>
          <a:noFill/>
        </p:spPr>
        <p:txBody>
          <a:bodyPr wrap="square" rtlCol="0">
            <a:spAutoFit/>
          </a:bodyPr>
          <a:lstStyle/>
          <a:p>
            <a:pPr algn="ctr"/>
            <a:r>
              <a:rPr lang="en-US" b="1" dirty="0">
                <a:solidFill>
                  <a:schemeClr val="bg1"/>
                </a:solidFill>
              </a:rPr>
              <a:t>Michael W. Tupper</a:t>
            </a:r>
          </a:p>
          <a:p>
            <a:pPr algn="ctr"/>
            <a:r>
              <a:rPr lang="en-US" b="1" dirty="0">
                <a:solidFill>
                  <a:schemeClr val="bg1"/>
                </a:solidFill>
              </a:rPr>
              <a:t>Iowa Communities Assurance Pool</a:t>
            </a:r>
          </a:p>
          <a:p>
            <a:pPr algn="ctr"/>
            <a:r>
              <a:rPr lang="en-US" b="1" dirty="0">
                <a:solidFill>
                  <a:schemeClr val="bg1"/>
                </a:solidFill>
              </a:rPr>
              <a:t>Law Enforcement Risk Control Specialist</a:t>
            </a:r>
          </a:p>
          <a:p>
            <a:pPr algn="ctr"/>
            <a:r>
              <a:rPr lang="en-US" b="1" dirty="0">
                <a:solidFill>
                  <a:schemeClr val="bg1"/>
                </a:solidFill>
                <a:hlinkClick r:id="rId4">
                  <a:extLst>
                    <a:ext uri="{A12FA001-AC4F-418D-AE19-62706E023703}">
                      <ahyp:hlinkClr xmlns:ahyp="http://schemas.microsoft.com/office/drawing/2018/hyperlinkcolor" val="tx"/>
                    </a:ext>
                  </a:extLst>
                </a:hlinkClick>
              </a:rPr>
              <a:t>mike@icapiowa.com</a:t>
            </a:r>
            <a:endParaRPr lang="en-US" b="1" dirty="0">
              <a:solidFill>
                <a:schemeClr val="bg1"/>
              </a:solidFill>
            </a:endParaRPr>
          </a:p>
          <a:p>
            <a:pPr algn="ctr"/>
            <a:r>
              <a:rPr lang="en-US" b="1" dirty="0">
                <a:solidFill>
                  <a:schemeClr val="bg1"/>
                </a:solidFill>
              </a:rPr>
              <a:t>641.777.3259</a:t>
            </a:r>
          </a:p>
        </p:txBody>
      </p:sp>
    </p:spTree>
    <p:extLst>
      <p:ext uri="{BB962C8B-B14F-4D97-AF65-F5344CB8AC3E}">
        <p14:creationId xmlns:p14="http://schemas.microsoft.com/office/powerpoint/2010/main" val="1119125312"/>
      </p:ext>
    </p:extLst>
  </p:cSld>
  <p:clrMapOvr>
    <a:masterClrMapping/>
  </p:clrMapOvr>
</p:sld>
</file>

<file path=ppt/theme/theme1.xml><?xml version="1.0" encoding="utf-8"?>
<a:theme xmlns:a="http://schemas.openxmlformats.org/drawingml/2006/main" name="1_Digit - Multi 1 - Brigh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Montserrat - Digi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git - Multi 1 - Bright" id="{1EED83A8-EBEE-4595-BF05-49EE0B6BAEB2}" vid="{B438FD33-41AA-434C-8FF8-841AA7F524DE}"/>
    </a:ext>
  </a:extLst>
</a:theme>
</file>

<file path=ppt/theme/theme2.xml><?xml version="1.0" encoding="utf-8"?>
<a:theme xmlns:a="http://schemas.openxmlformats.org/drawingml/2006/main" name="Digit - Multi 1 - Brigh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git - Multi 1 - Bright" id="{1EED83A8-EBEE-4595-BF05-49EE0B6BAEB2}" vid="{B438FD33-41AA-434C-8FF8-841AA7F524DE}"/>
    </a:ext>
  </a:extLst>
</a:theme>
</file>

<file path=ppt/theme/theme3.xml><?xml version="1.0" encoding="utf-8"?>
<a:theme xmlns:a="http://schemas.openxmlformats.org/drawingml/2006/main" name="Office 主题">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0_Digit - Multi 1 - Brigh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Montserrat - Digi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git - Multi 1 - Bright" id="{1EED83A8-EBEE-4595-BF05-49EE0B6BAEB2}" vid="{B438FD33-41AA-434C-8FF8-841AA7F524D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1150</TotalTime>
  <Words>1198</Words>
  <Application>Microsoft Office PowerPoint</Application>
  <PresentationFormat>Widescreen</PresentationFormat>
  <Paragraphs>194</Paragraphs>
  <Slides>39</Slides>
  <Notes>39</Notes>
  <HiddenSlides>0</HiddenSlides>
  <MMClips>0</MMClips>
  <ScaleCrop>false</ScaleCrop>
  <HeadingPairs>
    <vt:vector size="6" baseType="variant">
      <vt:variant>
        <vt:lpstr>Fonts Used</vt:lpstr>
      </vt:variant>
      <vt:variant>
        <vt:i4>19</vt:i4>
      </vt:variant>
      <vt:variant>
        <vt:lpstr>Theme</vt:lpstr>
      </vt:variant>
      <vt:variant>
        <vt:i4>4</vt:i4>
      </vt:variant>
      <vt:variant>
        <vt:lpstr>Slide Titles</vt:lpstr>
      </vt:variant>
      <vt:variant>
        <vt:i4>39</vt:i4>
      </vt:variant>
    </vt:vector>
  </HeadingPairs>
  <TitlesOfParts>
    <vt:vector size="62" baseType="lpstr">
      <vt:lpstr>微软雅黑</vt:lpstr>
      <vt:lpstr>Aptos</vt:lpstr>
      <vt:lpstr>Arial</vt:lpstr>
      <vt:lpstr>Calibri</vt:lpstr>
      <vt:lpstr>Montserrat</vt:lpstr>
      <vt:lpstr>Montserrat Black</vt:lpstr>
      <vt:lpstr>Montserrat Bold</vt:lpstr>
      <vt:lpstr>Montserrat Light</vt:lpstr>
      <vt:lpstr>Open Sans</vt:lpstr>
      <vt:lpstr>Open Sans bold</vt:lpstr>
      <vt:lpstr>Open Sans Extrabold</vt:lpstr>
      <vt:lpstr>Open Sans Light</vt:lpstr>
      <vt:lpstr>Open Sans Semibold</vt:lpstr>
      <vt:lpstr>Poppins</vt:lpstr>
      <vt:lpstr>Raleway</vt:lpstr>
      <vt:lpstr>Segoe Sans</vt:lpstr>
      <vt:lpstr>Tahoma</vt:lpstr>
      <vt:lpstr>Tisa Offc Serif Pro</vt:lpstr>
      <vt:lpstr>Wingdings</vt:lpstr>
      <vt:lpstr>1_Digit - Multi 1 - Bright</vt:lpstr>
      <vt:lpstr>Digit - Multi 1 - Bright</vt:lpstr>
      <vt:lpstr>Office 主题</vt:lpstr>
      <vt:lpstr>10_Digit - Multi 1 - Bright</vt:lpstr>
      <vt:lpstr>PowerPoint Presentation</vt:lpstr>
      <vt:lpstr>PowerPoint Presentation</vt:lpstr>
      <vt:lpstr>PowerPoint Presentation</vt:lpstr>
      <vt:lpstr>PowerPoint Presentation</vt:lpstr>
      <vt:lpstr>PowerPoint Presentation</vt:lpstr>
      <vt:lpstr>PowerPoint Presentation</vt:lpstr>
      <vt:lpstr>1st Amendment Auditors</vt:lpstr>
      <vt:lpstr>PowerPoint Presentation</vt:lpstr>
      <vt:lpstr>PowerPoint Presentation</vt:lpstr>
      <vt:lpstr>PowerPoint Presentation</vt:lpstr>
      <vt:lpstr>Common Tactics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you do?</vt:lpstr>
      <vt:lpstr>What can you do?</vt:lpstr>
      <vt:lpstr>What can you do?</vt:lpstr>
      <vt:lpstr>PowerPoint Presentation</vt:lpstr>
      <vt:lpstr>Public Record Requests</vt:lpstr>
      <vt:lpstr>Public Records Requests</vt:lpstr>
      <vt:lpstr>PowerPoint Presentation</vt:lpstr>
      <vt:lpstr>Complaints about Employees</vt:lpstr>
      <vt:lpstr>PowerPoint Presentation</vt:lpstr>
      <vt:lpstr> Take a deep breath – That was stressful! </vt:lpstr>
      <vt:lpstr>PowerPoint Presentation</vt:lpstr>
      <vt:lpstr>PowerPoint Presentation</vt:lpstr>
      <vt:lpstr>PowerPoint Presentation</vt:lpstr>
      <vt:lpstr>PowerPoint Presentation</vt:lpstr>
      <vt:lpstr>PowerPoint Presentation</vt:lpstr>
      <vt:lpstr> Police: Handling a First Amendment Audit - Today's Tip from Lexipol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Vogel</dc:creator>
  <cp:lastModifiedBy>Mike Tupper</cp:lastModifiedBy>
  <cp:revision>20</cp:revision>
  <dcterms:created xsi:type="dcterms:W3CDTF">2025-08-27T13:40:18Z</dcterms:created>
  <dcterms:modified xsi:type="dcterms:W3CDTF">2026-05-06T02:12:18Z</dcterms:modified>
</cp:coreProperties>
</file>